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015A49-DBC5-4AC0-8803-5B1C07006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96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1E84F9-9B53-4109-BD72-ED9027041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02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DBF4C4-B861-49CC-ADF9-215CE432F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73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C082D4-59F8-4CDC-8084-65CF3E89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5859AA-4962-4E53-831C-E42C13FA0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6751E2-F500-48D3-96E9-FD1F55A52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6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AFB4F9E3-038E-47C8-A904-56591F26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7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95DBB7-8CBE-4AA0-BEC9-AA33834DE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F518BC-E14C-497A-8B48-0F1D2EFE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CD24BCA-F935-41C3-BAB9-F1A47107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3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558135-5D74-4BCB-A4AE-EDBDAAAB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E0D61-216F-4912-A980-405D05293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6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</a:t>
            </a:r>
            <a:r>
              <a:rPr lang="en-US" noProof="1" smtClean="0">
                <a:cs typeface="Consolas" panose="020B0609020204030204" pitchFamily="49" charset="0"/>
              </a:rPr>
              <a:t>Await (1)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12A365-5B13-4C99-9F11-12643FB2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7EECB9-B55B-4C05-AAFC-C5815703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5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A0A6F8A5-8770-4172-8D0C-5F9E23C81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F4317F5-9DE8-468C-9A93-E373D7F32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E1E44F-B705-4896-A33E-A3D78D82C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0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7FE200-CC9B-41EF-9DC5-7C1CABA30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6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F3A1F3-326A-4CD3-9EDC-F111370E9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2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7844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61BDC5-4C10-4D3F-A64D-42EC85B7C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5F2B63-6833-4031-9DD5-24C3664BD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0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928F61B-A48E-4997-B8FC-36166FFB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D60EF5-4B17-45FA-B189-DB6C394DD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32373-F440-456F-97D0-A83DDAA4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1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D5B406-83E6-4D24-BBA1-40F7680F3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4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DDB27-2B07-4055-B422-FFFCD7A25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3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noProof="1" smtClean="0">
                <a:solidFill>
                  <a:schemeClr val="bg1"/>
                </a:solidFill>
              </a:rPr>
              <a:t>.AsParallel</a:t>
            </a:r>
            <a:r>
              <a:rPr lang="en-US" sz="3200" b="1" dirty="0" smtClean="0">
                <a:solidFill>
                  <a:schemeClr val="bg1"/>
                </a:solidFill>
              </a:rPr>
              <a:t>()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thread </a:t>
            </a:r>
            <a:r>
              <a:rPr lang="en-US" sz="2500" b="1" dirty="0">
                <a:solidFill>
                  <a:schemeClr val="bg2"/>
                </a:solidFill>
              </a:rPr>
              <a:t>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9AE7F4-F831-4AD4-940E-1A5B4EFCE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6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09038C-9264-4ABE-A21A-EFF3C2A8B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2A19B7-5ED2-4692-BECF-03B620CBA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1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2555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Synchronous Programming</vt:lpstr>
      <vt:lpstr>Synchronous Programming</vt:lpstr>
      <vt:lpstr>Synchronous Code</vt:lpstr>
      <vt:lpstr>Synchronous Code – Long Running Operation</vt:lpstr>
      <vt:lpstr>Synchronous Programming Drawbacks</vt:lpstr>
      <vt:lpstr>Asynchronous Programming</vt:lpstr>
      <vt:lpstr>Asynchronous Programming</vt:lpstr>
      <vt:lpstr>Asynchronous Programming – Benefits</vt:lpstr>
      <vt:lpstr>Asynchronous Programming – Drawbacks</vt:lpstr>
      <vt:lpstr>Asynchronous Code</vt:lpstr>
      <vt:lpstr>Threads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Tasks in C#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 (1)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14</cp:revision>
  <dcterms:created xsi:type="dcterms:W3CDTF">2018-05-23T13:08:44Z</dcterms:created>
  <dcterms:modified xsi:type="dcterms:W3CDTF">2021-05-05T07:25:36Z</dcterms:modified>
  <cp:category>computer programming;programming;software development;software engineering</cp:category>
</cp:coreProperties>
</file>