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9"/>
  </p:notesMasterIdLst>
  <p:handoutMasterIdLst>
    <p:handoutMasterId r:id="rId70"/>
  </p:handoutMasterIdLst>
  <p:sldIdLst>
    <p:sldId id="394" r:id="rId3"/>
    <p:sldId id="395" r:id="rId4"/>
    <p:sldId id="486" r:id="rId5"/>
    <p:sldId id="487" r:id="rId6"/>
    <p:sldId id="488" r:id="rId7"/>
    <p:sldId id="472" r:id="rId8"/>
    <p:sldId id="473" r:id="rId9"/>
    <p:sldId id="476" r:id="rId10"/>
    <p:sldId id="475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8" r:id="rId31"/>
    <p:sldId id="519" r:id="rId32"/>
    <p:sldId id="552" r:id="rId33"/>
    <p:sldId id="520" r:id="rId34"/>
    <p:sldId id="494" r:id="rId35"/>
    <p:sldId id="521" r:id="rId36"/>
    <p:sldId id="489" r:id="rId37"/>
    <p:sldId id="490" r:id="rId38"/>
    <p:sldId id="523" r:id="rId39"/>
    <p:sldId id="525" r:id="rId40"/>
    <p:sldId id="526" r:id="rId41"/>
    <p:sldId id="527" r:id="rId42"/>
    <p:sldId id="528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39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466" r:id="rId64"/>
    <p:sldId id="529" r:id="rId65"/>
    <p:sldId id="531" r:id="rId66"/>
    <p:sldId id="522" r:id="rId67"/>
    <p:sldId id="436" r:id="rId6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82" autoAdjust="0"/>
    <p:restoredTop sz="94533" autoAdjust="0"/>
  </p:normalViewPr>
  <p:slideViewPr>
    <p:cSldViewPr>
      <p:cViewPr varScale="1">
        <p:scale>
          <a:sx n="54" d="100"/>
          <a:sy n="54" d="100"/>
        </p:scale>
        <p:origin x="102" y="16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</a:t>
            </a:r>
            <a:r>
              <a:rPr lang="en-US" dirty="0">
                <a:solidFill>
                  <a:schemeClr val="accent1"/>
                </a:solidFill>
              </a:rPr>
              <a:t>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</a:t>
            </a:r>
            <a:r>
              <a:rPr lang="en-US" dirty="0">
                <a:solidFill>
                  <a:schemeClr val="accent1"/>
                </a:solidFill>
              </a:rPr>
              <a:t>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</a:t>
            </a:r>
            <a:r>
              <a:rPr lang="en-US" dirty="0">
                <a:solidFill>
                  <a:schemeClr val="accent1"/>
                </a:solidFill>
              </a:rPr>
              <a:t>RED</a:t>
            </a:r>
            <a:r>
              <a:rPr lang="en-US" dirty="0"/>
              <a:t>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</a:t>
            </a:r>
            <a:r>
              <a:rPr lang="en-US" dirty="0">
                <a:solidFill>
                  <a:schemeClr val="accent1"/>
                </a:solidFill>
              </a:rPr>
              <a:t>BLACK</a:t>
            </a:r>
            <a:r>
              <a:rPr lang="en-US" dirty="0"/>
              <a:t>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RED</a:t>
            </a:r>
            <a:r>
              <a:rPr lang="en-US" dirty="0"/>
              <a:t> links lean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insertions are always </a:t>
            </a:r>
            <a:r>
              <a:rPr lang="en-US" dirty="0">
                <a:solidFill>
                  <a:schemeClr val="accent1"/>
                </a:solidFill>
              </a:rPr>
              <a:t>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path can have two consecutive </a:t>
            </a:r>
            <a:r>
              <a:rPr lang="en-US" dirty="0">
                <a:solidFill>
                  <a:schemeClr val="accent1"/>
                </a:solidFill>
              </a:rPr>
              <a:t>RED</a:t>
            </a:r>
            <a:r>
              <a:rPr lang="en-US" dirty="0"/>
              <a:t>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2409</Words>
  <Application>Microsoft Office PowerPoint</Application>
  <PresentationFormat>Custom</PresentationFormat>
  <Paragraphs>731</Paragraphs>
  <Slides>66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SoftUni 16x9</vt:lpstr>
      <vt:lpstr>B-Trees and Red-Black Tree</vt:lpstr>
      <vt:lpstr>Table of Contents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2020-02-12T21:32:38Z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