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4"/>
  </p:notesMasterIdLst>
  <p:handoutMasterIdLst>
    <p:handoutMasterId r:id="rId15"/>
  </p:handoutMasterIdLst>
  <p:sldIdLst>
    <p:sldId id="493" r:id="rId2"/>
    <p:sldId id="633" r:id="rId3"/>
    <p:sldId id="634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5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152" userDrawn="1">
          <p15:clr>
            <a:srgbClr val="A4A3A4"/>
          </p15:clr>
        </p15:guide>
        <p15:guide id="3" pos="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6700C-65EB-434A-B001-A4FEFCF8BABD}" v="1377" dt="2021-12-17T16:18:47.63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orient="horz" pos="2160"/>
        <p:guide pos="1152"/>
        <p:guide pos="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70B59E70-3445-4889-96F8-7A049E05BBFC}"/>
    <pc:docChg chg="custSel modSld">
      <pc:chgData name="Dimitar Zahariev" userId="b84e4ebc77879e88" providerId="LiveId" clId="{70B59E70-3445-4889-96F8-7A049E05BBFC}" dt="2021-11-17T11:57:32.785" v="127" actId="1076"/>
      <pc:docMkLst>
        <pc:docMk/>
      </pc:docMkLst>
      <pc:sldChg chg="modSp mod">
        <pc:chgData name="Dimitar Zahariev" userId="b84e4ebc77879e88" providerId="LiveId" clId="{70B59E70-3445-4889-96F8-7A049E05BBFC}" dt="2021-11-17T11:52:55.238" v="1" actId="108"/>
        <pc:sldMkLst>
          <pc:docMk/>
          <pc:sldMk cId="2195762704" sldId="493"/>
        </pc:sldMkLst>
        <pc:spChg chg="mod">
          <ac:chgData name="Dimitar Zahariev" userId="b84e4ebc77879e88" providerId="LiveId" clId="{70B59E70-3445-4889-96F8-7A049E05BBFC}" dt="2021-11-17T11:52:55.238" v="1" actId="108"/>
          <ac:spMkLst>
            <pc:docMk/>
            <pc:sldMk cId="2195762704" sldId="493"/>
            <ac:spMk id="7" creationId="{4E36010E-8FA6-4F8E-AE82-4DA2F45E992C}"/>
          </ac:spMkLst>
        </pc:spChg>
      </pc:sldChg>
      <pc:sldChg chg="modSp">
        <pc:chgData name="Dimitar Zahariev" userId="b84e4ebc77879e88" providerId="LiveId" clId="{70B59E70-3445-4889-96F8-7A049E05BBFC}" dt="2021-11-17T11:53:26.605" v="3" actId="20577"/>
        <pc:sldMkLst>
          <pc:docMk/>
          <pc:sldMk cId="843234365" sldId="635"/>
        </pc:sldMkLst>
        <pc:spChg chg="mod">
          <ac:chgData name="Dimitar Zahariev" userId="b84e4ebc77879e88" providerId="LiveId" clId="{70B59E70-3445-4889-96F8-7A049E05BBFC}" dt="2021-11-17T11:53:26.605" v="3" actId="20577"/>
          <ac:spMkLst>
            <pc:docMk/>
            <pc:sldMk cId="843234365" sldId="635"/>
            <ac:spMk id="5" creationId="{694965A4-39C1-4B8F-8B3E-0360CBE0F5FC}"/>
          </ac:spMkLst>
        </pc:spChg>
      </pc:sldChg>
      <pc:sldChg chg="modSp mod modAnim">
        <pc:chgData name="Dimitar Zahariev" userId="b84e4ebc77879e88" providerId="LiveId" clId="{70B59E70-3445-4889-96F8-7A049E05BBFC}" dt="2021-11-17T11:57:32.785" v="127" actId="1076"/>
        <pc:sldMkLst>
          <pc:docMk/>
          <pc:sldMk cId="663622569" sldId="643"/>
        </pc:sldMkLst>
        <pc:spChg chg="mod">
          <ac:chgData name="Dimitar Zahariev" userId="b84e4ebc77879e88" providerId="LiveId" clId="{70B59E70-3445-4889-96F8-7A049E05BBFC}" dt="2021-11-17T11:57:17.372" v="124" actId="20577"/>
          <ac:spMkLst>
            <pc:docMk/>
            <pc:sldMk cId="663622569" sldId="643"/>
            <ac:spMk id="5" creationId="{694965A4-39C1-4B8F-8B3E-0360CBE0F5FC}"/>
          </ac:spMkLst>
        </pc:spChg>
        <pc:picChg chg="mod">
          <ac:chgData name="Dimitar Zahariev" userId="b84e4ebc77879e88" providerId="LiveId" clId="{70B59E70-3445-4889-96F8-7A049E05BBFC}" dt="2021-11-17T11:57:32.785" v="127" actId="1076"/>
          <ac:picMkLst>
            <pc:docMk/>
            <pc:sldMk cId="663622569" sldId="643"/>
            <ac:picMk id="6" creationId="{D386F94F-3675-4D10-9D9B-2730F0219573}"/>
          </ac:picMkLst>
        </pc:picChg>
        <pc:picChg chg="mod">
          <ac:chgData name="Dimitar Zahariev" userId="b84e4ebc77879e88" providerId="LiveId" clId="{70B59E70-3445-4889-96F8-7A049E05BBFC}" dt="2021-11-17T11:57:21.582" v="125" actId="1076"/>
          <ac:picMkLst>
            <pc:docMk/>
            <pc:sldMk cId="663622569" sldId="643"/>
            <ac:picMk id="8" creationId="{2CEF1FDB-9BF8-4983-B3F2-A7A64CAF1700}"/>
          </ac:picMkLst>
        </pc:picChg>
      </pc:sldChg>
      <pc:sldChg chg="modSp mod">
        <pc:chgData name="Dimitar Zahariev" userId="b84e4ebc77879e88" providerId="LiveId" clId="{70B59E70-3445-4889-96F8-7A049E05BBFC}" dt="2021-11-17T11:52:47.802" v="0" actId="108"/>
        <pc:sldMkLst>
          <pc:docMk/>
          <pc:sldMk cId="384698199" sldId="653"/>
        </pc:sldMkLst>
        <pc:spChg chg="mod">
          <ac:chgData name="Dimitar Zahariev" userId="b84e4ebc77879e88" providerId="LiveId" clId="{70B59E70-3445-4889-96F8-7A049E05BBFC}" dt="2021-11-17T11:52:47.802" v="0" actId="108"/>
          <ac:spMkLst>
            <pc:docMk/>
            <pc:sldMk cId="384698199" sldId="653"/>
            <ac:spMk id="7" creationId="{4E36010E-8FA6-4F8E-AE82-4DA2F45E992C}"/>
          </ac:spMkLst>
        </pc:spChg>
      </pc:sldChg>
    </pc:docChg>
  </pc:docChgLst>
  <pc:docChgLst>
    <pc:chgData name="Dimitar Zahariev" userId="b84e4ebc77879e88" providerId="LiveId" clId="{BF4E907C-F68F-4A17-9F1F-6492EBB2FB6D}"/>
    <pc:docChg chg="undo custSel modSld">
      <pc:chgData name="Dimitar Zahariev" userId="b84e4ebc77879e88" providerId="LiveId" clId="{BF4E907C-F68F-4A17-9F1F-6492EBB2FB6D}" dt="2020-10-28T09:24:52.430" v="123" actId="20577"/>
      <pc:docMkLst>
        <pc:docMk/>
      </pc:docMkLst>
      <pc:sldChg chg="modSp">
        <pc:chgData name="Dimitar Zahariev" userId="b84e4ebc77879e88" providerId="LiveId" clId="{BF4E907C-F68F-4A17-9F1F-6492EBB2FB6D}" dt="2020-10-25T16:14:57.686" v="15" actId="207"/>
        <pc:sldMkLst>
          <pc:docMk/>
          <pc:sldMk cId="2827876956" sldId="633"/>
        </pc:sldMkLst>
        <pc:spChg chg="mod">
          <ac:chgData name="Dimitar Zahariev" userId="b84e4ebc77879e88" providerId="LiveId" clId="{BF4E907C-F68F-4A17-9F1F-6492EBB2FB6D}" dt="2020-10-25T16:14:57.686" v="15" actId="207"/>
          <ac:spMkLst>
            <pc:docMk/>
            <pc:sldMk cId="2827876956" sldId="633"/>
            <ac:spMk id="5" creationId="{694965A4-39C1-4B8F-8B3E-0360CBE0F5FC}"/>
          </ac:spMkLst>
        </pc:spChg>
      </pc:sldChg>
      <pc:sldChg chg="modSp mod modAnim">
        <pc:chgData name="Dimitar Zahariev" userId="b84e4ebc77879e88" providerId="LiveId" clId="{BF4E907C-F68F-4A17-9F1F-6492EBB2FB6D}" dt="2020-10-25T16:15:52.812" v="32" actId="20577"/>
        <pc:sldMkLst>
          <pc:docMk/>
          <pc:sldMk cId="74025746" sldId="634"/>
        </pc:sldMkLst>
        <pc:spChg chg="mod">
          <ac:chgData name="Dimitar Zahariev" userId="b84e4ebc77879e88" providerId="LiveId" clId="{BF4E907C-F68F-4A17-9F1F-6492EBB2FB6D}" dt="2020-10-25T16:15:52.812" v="32" actId="20577"/>
          <ac:spMkLst>
            <pc:docMk/>
            <pc:sldMk cId="74025746" sldId="634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00.823" v="33"/>
        <pc:sldMkLst>
          <pc:docMk/>
          <pc:sldMk cId="843234365" sldId="635"/>
        </pc:sldMkLst>
        <pc:spChg chg="mod">
          <ac:chgData name="Dimitar Zahariev" userId="b84e4ebc77879e88" providerId="LiveId" clId="{BF4E907C-F68F-4A17-9F1F-6492EBB2FB6D}" dt="2020-10-25T16:16:00.823" v="33"/>
          <ac:spMkLst>
            <pc:docMk/>
            <pc:sldMk cId="843234365" sldId="635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07.141" v="34"/>
        <pc:sldMkLst>
          <pc:docMk/>
          <pc:sldMk cId="3888234143" sldId="636"/>
        </pc:sldMkLst>
        <pc:spChg chg="mod">
          <ac:chgData name="Dimitar Zahariev" userId="b84e4ebc77879e88" providerId="LiveId" clId="{BF4E907C-F68F-4A17-9F1F-6492EBB2FB6D}" dt="2020-10-25T16:16:07.141" v="34"/>
          <ac:spMkLst>
            <pc:docMk/>
            <pc:sldMk cId="3888234143" sldId="636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11.952" v="35"/>
        <pc:sldMkLst>
          <pc:docMk/>
          <pc:sldMk cId="1859371790" sldId="637"/>
        </pc:sldMkLst>
        <pc:spChg chg="mod">
          <ac:chgData name="Dimitar Zahariev" userId="b84e4ebc77879e88" providerId="LiveId" clId="{BF4E907C-F68F-4A17-9F1F-6492EBB2FB6D}" dt="2020-10-25T16:16:11.952" v="35"/>
          <ac:spMkLst>
            <pc:docMk/>
            <pc:sldMk cId="1859371790" sldId="637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17.937" v="36"/>
        <pc:sldMkLst>
          <pc:docMk/>
          <pc:sldMk cId="1505528129" sldId="638"/>
        </pc:sldMkLst>
        <pc:spChg chg="mod">
          <ac:chgData name="Dimitar Zahariev" userId="b84e4ebc77879e88" providerId="LiveId" clId="{BF4E907C-F68F-4A17-9F1F-6492EBB2FB6D}" dt="2020-10-25T16:16:17.937" v="36"/>
          <ac:spMkLst>
            <pc:docMk/>
            <pc:sldMk cId="1505528129" sldId="638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26.934" v="40" actId="20577"/>
        <pc:sldMkLst>
          <pc:docMk/>
          <pc:sldMk cId="2797812167" sldId="639"/>
        </pc:sldMkLst>
        <pc:spChg chg="mod">
          <ac:chgData name="Dimitar Zahariev" userId="b84e4ebc77879e88" providerId="LiveId" clId="{BF4E907C-F68F-4A17-9F1F-6492EBB2FB6D}" dt="2020-10-25T16:16:26.934" v="40" actId="20577"/>
          <ac:spMkLst>
            <pc:docMk/>
            <pc:sldMk cId="2797812167" sldId="639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34.001" v="41"/>
        <pc:sldMkLst>
          <pc:docMk/>
          <pc:sldMk cId="1991006843" sldId="640"/>
        </pc:sldMkLst>
        <pc:spChg chg="mod">
          <ac:chgData name="Dimitar Zahariev" userId="b84e4ebc77879e88" providerId="LiveId" clId="{BF4E907C-F68F-4A17-9F1F-6492EBB2FB6D}" dt="2020-10-25T16:16:34.001" v="41"/>
          <ac:spMkLst>
            <pc:docMk/>
            <pc:sldMk cId="1991006843" sldId="640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38.938" v="42"/>
        <pc:sldMkLst>
          <pc:docMk/>
          <pc:sldMk cId="402770696" sldId="641"/>
        </pc:sldMkLst>
        <pc:spChg chg="mod">
          <ac:chgData name="Dimitar Zahariev" userId="b84e4ebc77879e88" providerId="LiveId" clId="{BF4E907C-F68F-4A17-9F1F-6492EBB2FB6D}" dt="2020-10-25T16:16:38.938" v="42"/>
          <ac:spMkLst>
            <pc:docMk/>
            <pc:sldMk cId="402770696" sldId="641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45.156" v="43"/>
        <pc:sldMkLst>
          <pc:docMk/>
          <pc:sldMk cId="161505121" sldId="642"/>
        </pc:sldMkLst>
        <pc:spChg chg="mod">
          <ac:chgData name="Dimitar Zahariev" userId="b84e4ebc77879e88" providerId="LiveId" clId="{BF4E907C-F68F-4A17-9F1F-6492EBB2FB6D}" dt="2020-10-25T16:16:45.156" v="43"/>
          <ac:spMkLst>
            <pc:docMk/>
            <pc:sldMk cId="161505121" sldId="642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53.999" v="51" actId="20577"/>
        <pc:sldMkLst>
          <pc:docMk/>
          <pc:sldMk cId="663622569" sldId="643"/>
        </pc:sldMkLst>
        <pc:spChg chg="mod">
          <ac:chgData name="Dimitar Zahariev" userId="b84e4ebc77879e88" providerId="LiveId" clId="{BF4E907C-F68F-4A17-9F1F-6492EBB2FB6D}" dt="2020-10-25T16:16:53.999" v="51" actId="20577"/>
          <ac:spMkLst>
            <pc:docMk/>
            <pc:sldMk cId="663622569" sldId="643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59.713" v="52"/>
        <pc:sldMkLst>
          <pc:docMk/>
          <pc:sldMk cId="3880659476" sldId="644"/>
        </pc:sldMkLst>
        <pc:spChg chg="mod">
          <ac:chgData name="Dimitar Zahariev" userId="b84e4ebc77879e88" providerId="LiveId" clId="{BF4E907C-F68F-4A17-9F1F-6492EBB2FB6D}" dt="2020-10-25T16:16:59.713" v="52"/>
          <ac:spMkLst>
            <pc:docMk/>
            <pc:sldMk cId="3880659476" sldId="644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8:46.562" v="74" actId="20577"/>
        <pc:sldMkLst>
          <pc:docMk/>
          <pc:sldMk cId="3616817483" sldId="645"/>
        </pc:sldMkLst>
        <pc:spChg chg="mod">
          <ac:chgData name="Dimitar Zahariev" userId="b84e4ebc77879e88" providerId="LiveId" clId="{BF4E907C-F68F-4A17-9F1F-6492EBB2FB6D}" dt="2020-10-25T16:18:46.562" v="74" actId="20577"/>
          <ac:spMkLst>
            <pc:docMk/>
            <pc:sldMk cId="3616817483" sldId="645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14.454" v="61"/>
        <pc:sldMkLst>
          <pc:docMk/>
          <pc:sldMk cId="3457299360" sldId="646"/>
        </pc:sldMkLst>
        <pc:spChg chg="mod">
          <ac:chgData name="Dimitar Zahariev" userId="b84e4ebc77879e88" providerId="LiveId" clId="{BF4E907C-F68F-4A17-9F1F-6492EBB2FB6D}" dt="2020-10-25T16:17:14.454" v="61"/>
          <ac:spMkLst>
            <pc:docMk/>
            <pc:sldMk cId="3457299360" sldId="646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17.894" v="62"/>
        <pc:sldMkLst>
          <pc:docMk/>
          <pc:sldMk cId="2029531439" sldId="647"/>
        </pc:sldMkLst>
        <pc:spChg chg="mod">
          <ac:chgData name="Dimitar Zahariev" userId="b84e4ebc77879e88" providerId="LiveId" clId="{BF4E907C-F68F-4A17-9F1F-6492EBB2FB6D}" dt="2020-10-25T16:17:17.894" v="62"/>
          <ac:spMkLst>
            <pc:docMk/>
            <pc:sldMk cId="2029531439" sldId="647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23.258" v="63"/>
        <pc:sldMkLst>
          <pc:docMk/>
          <pc:sldMk cId="1601191591" sldId="648"/>
        </pc:sldMkLst>
        <pc:spChg chg="mod">
          <ac:chgData name="Dimitar Zahariev" userId="b84e4ebc77879e88" providerId="LiveId" clId="{BF4E907C-F68F-4A17-9F1F-6492EBB2FB6D}" dt="2020-10-25T16:17:23.258" v="63"/>
          <ac:spMkLst>
            <pc:docMk/>
            <pc:sldMk cId="1601191591" sldId="648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27.877" v="64"/>
        <pc:sldMkLst>
          <pc:docMk/>
          <pc:sldMk cId="1712199347" sldId="649"/>
        </pc:sldMkLst>
        <pc:spChg chg="mod">
          <ac:chgData name="Dimitar Zahariev" userId="b84e4ebc77879e88" providerId="LiveId" clId="{BF4E907C-F68F-4A17-9F1F-6492EBB2FB6D}" dt="2020-10-25T16:17:27.877" v="64"/>
          <ac:spMkLst>
            <pc:docMk/>
            <pc:sldMk cId="1712199347" sldId="649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32.421" v="65"/>
        <pc:sldMkLst>
          <pc:docMk/>
          <pc:sldMk cId="4192144262" sldId="650"/>
        </pc:sldMkLst>
        <pc:spChg chg="mod">
          <ac:chgData name="Dimitar Zahariev" userId="b84e4ebc77879e88" providerId="LiveId" clId="{BF4E907C-F68F-4A17-9F1F-6492EBB2FB6D}" dt="2020-10-25T16:17:32.421" v="65"/>
          <ac:spMkLst>
            <pc:docMk/>
            <pc:sldMk cId="4192144262" sldId="650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41.376" v="70" actId="20577"/>
        <pc:sldMkLst>
          <pc:docMk/>
          <pc:sldMk cId="505817423" sldId="651"/>
        </pc:sldMkLst>
        <pc:spChg chg="mod">
          <ac:chgData name="Dimitar Zahariev" userId="b84e4ebc77879e88" providerId="LiveId" clId="{BF4E907C-F68F-4A17-9F1F-6492EBB2FB6D}" dt="2020-10-25T16:17:41.376" v="70" actId="20577"/>
          <ac:spMkLst>
            <pc:docMk/>
            <pc:sldMk cId="505817423" sldId="651"/>
            <ac:spMk id="5" creationId="{694965A4-39C1-4B8F-8B3E-0360CBE0F5FC}"/>
          </ac:spMkLst>
        </pc:spChg>
      </pc:sldChg>
      <pc:sldChg chg="modSp modAnim">
        <pc:chgData name="Dimitar Zahariev" userId="b84e4ebc77879e88" providerId="LiveId" clId="{BF4E907C-F68F-4A17-9F1F-6492EBB2FB6D}" dt="2020-10-28T09:24:52.430" v="123" actId="20577"/>
        <pc:sldMkLst>
          <pc:docMk/>
          <pc:sldMk cId="2051984067" sldId="652"/>
        </pc:sldMkLst>
        <pc:spChg chg="mod">
          <ac:chgData name="Dimitar Zahariev" userId="b84e4ebc77879e88" providerId="LiveId" clId="{BF4E907C-F68F-4A17-9F1F-6492EBB2FB6D}" dt="2020-10-28T09:24:52.430" v="123" actId="20577"/>
          <ac:spMkLst>
            <pc:docMk/>
            <pc:sldMk cId="2051984067" sldId="652"/>
            <ac:spMk id="5" creationId="{694965A4-39C1-4B8F-8B3E-0360CBE0F5FC}"/>
          </ac:spMkLst>
        </pc:spChg>
      </pc:sldChg>
    </pc:docChg>
  </pc:docChgLst>
  <pc:docChgLst>
    <pc:chgData name="Dimitar Zahariev" userId="b84e4ebc77879e88" providerId="LiveId" clId="{870E5360-3089-46C2-867A-30191CE45562}"/>
    <pc:docChg chg="undo custSel addSld delSld modSld sldOrd delSection modSection">
      <pc:chgData name="Dimitar Zahariev" userId="b84e4ebc77879e88" providerId="LiveId" clId="{870E5360-3089-46C2-867A-30191CE45562}" dt="2019-07-24T14:09:10.031" v="3247" actId="1035"/>
      <pc:docMkLst>
        <pc:docMk/>
      </pc:docMkLst>
      <pc:sldChg chg="del">
        <pc:chgData name="Dimitar Zahariev" userId="b84e4ebc77879e88" providerId="LiveId" clId="{870E5360-3089-46C2-867A-30191CE45562}" dt="2019-07-24T13:03:09.716" v="8" actId="2696"/>
        <pc:sldMkLst>
          <pc:docMk/>
          <pc:sldMk cId="0" sldId="270"/>
        </pc:sldMkLst>
      </pc:sldChg>
      <pc:sldChg chg="del">
        <pc:chgData name="Dimitar Zahariev" userId="b84e4ebc77879e88" providerId="LiveId" clId="{870E5360-3089-46C2-867A-30191CE45562}" dt="2019-07-24T13:03:06.396" v="0" actId="2696"/>
        <pc:sldMkLst>
          <pc:docMk/>
          <pc:sldMk cId="3215379390" sldId="274"/>
        </pc:sldMkLst>
      </pc:sldChg>
      <pc:sldChg chg="del">
        <pc:chgData name="Dimitar Zahariev" userId="b84e4ebc77879e88" providerId="LiveId" clId="{870E5360-3089-46C2-867A-30191CE45562}" dt="2019-07-24T13:03:08.149" v="4" actId="2696"/>
        <pc:sldMkLst>
          <pc:docMk/>
          <pc:sldMk cId="1646986932" sldId="276"/>
        </pc:sldMkLst>
      </pc:sldChg>
      <pc:sldChg chg="del">
        <pc:chgData name="Dimitar Zahariev" userId="b84e4ebc77879e88" providerId="LiveId" clId="{870E5360-3089-46C2-867A-30191CE45562}" dt="2019-07-24T13:03:09.284" v="7" actId="2696"/>
        <pc:sldMkLst>
          <pc:docMk/>
          <pc:sldMk cId="1824785055" sldId="287"/>
        </pc:sldMkLst>
      </pc:sldChg>
      <pc:sldChg chg="del">
        <pc:chgData name="Dimitar Zahariev" userId="b84e4ebc77879e88" providerId="LiveId" clId="{870E5360-3089-46C2-867A-30191CE45562}" dt="2019-07-24T13:03:10.371" v="9" actId="2696"/>
        <pc:sldMkLst>
          <pc:docMk/>
          <pc:sldMk cId="676248987" sldId="297"/>
        </pc:sldMkLst>
      </pc:sldChg>
      <pc:sldChg chg="del">
        <pc:chgData name="Dimitar Zahariev" userId="b84e4ebc77879e88" providerId="LiveId" clId="{870E5360-3089-46C2-867A-30191CE45562}" dt="2019-07-24T13:03:07.748" v="3" actId="2696"/>
        <pc:sldMkLst>
          <pc:docMk/>
          <pc:sldMk cId="4133683101" sldId="394"/>
        </pc:sldMkLst>
      </pc:sldChg>
      <pc:sldChg chg="del">
        <pc:chgData name="Dimitar Zahariev" userId="b84e4ebc77879e88" providerId="LiveId" clId="{870E5360-3089-46C2-867A-30191CE45562}" dt="2019-07-24T13:03:25.660" v="34" actId="2696"/>
        <pc:sldMkLst>
          <pc:docMk/>
          <pc:sldMk cId="3538928320" sldId="401"/>
        </pc:sldMkLst>
      </pc:sldChg>
      <pc:sldChg chg="del">
        <pc:chgData name="Dimitar Zahariev" userId="b84e4ebc77879e88" providerId="LiveId" clId="{870E5360-3089-46C2-867A-30191CE45562}" dt="2019-07-24T13:03:06.915" v="1" actId="2696"/>
        <pc:sldMkLst>
          <pc:docMk/>
          <pc:sldMk cId="1909796700" sldId="402"/>
        </pc:sldMkLst>
      </pc:sldChg>
      <pc:sldChg chg="del">
        <pc:chgData name="Dimitar Zahariev" userId="b84e4ebc77879e88" providerId="LiveId" clId="{870E5360-3089-46C2-867A-30191CE45562}" dt="2019-07-24T13:03:24.926" v="30" actId="2696"/>
        <pc:sldMkLst>
          <pc:docMk/>
          <pc:sldMk cId="1275620728" sldId="448"/>
        </pc:sldMkLst>
      </pc:sldChg>
      <pc:sldChg chg="del">
        <pc:chgData name="Dimitar Zahariev" userId="b84e4ebc77879e88" providerId="LiveId" clId="{870E5360-3089-46C2-867A-30191CE45562}" dt="2019-07-24T13:03:25.270" v="32" actId="2696"/>
        <pc:sldMkLst>
          <pc:docMk/>
          <pc:sldMk cId="2593355836" sldId="478"/>
        </pc:sldMkLst>
      </pc:sldChg>
      <pc:sldChg chg="del">
        <pc:chgData name="Dimitar Zahariev" userId="b84e4ebc77879e88" providerId="LiveId" clId="{870E5360-3089-46C2-867A-30191CE45562}" dt="2019-07-24T13:03:25.816" v="35" actId="2696"/>
        <pc:sldMkLst>
          <pc:docMk/>
          <pc:sldMk cId="663650134" sldId="492"/>
        </pc:sldMkLst>
      </pc:sldChg>
      <pc:sldChg chg="modSp add del">
        <pc:chgData name="Dimitar Zahariev" userId="b84e4ebc77879e88" providerId="LiveId" clId="{870E5360-3089-46C2-867A-30191CE45562}" dt="2019-07-24T13:04:00.096" v="63" actId="20577"/>
        <pc:sldMkLst>
          <pc:docMk/>
          <pc:sldMk cId="2195762704" sldId="493"/>
        </pc:sldMkLst>
        <pc:spChg chg="mod">
          <ac:chgData name="Dimitar Zahariev" userId="b84e4ebc77879e88" providerId="LiveId" clId="{870E5360-3089-46C2-867A-30191CE45562}" dt="2019-07-24T13:03:54.440" v="48" actId="20577"/>
          <ac:spMkLst>
            <pc:docMk/>
            <pc:sldMk cId="2195762704" sldId="493"/>
            <ac:spMk id="6" creationId="{3CD24F9A-BE72-4F77-BB1C-1B271A5322EA}"/>
          </ac:spMkLst>
        </pc:spChg>
        <pc:spChg chg="mod">
          <ac:chgData name="Dimitar Zahariev" userId="b84e4ebc77879e88" providerId="LiveId" clId="{870E5360-3089-46C2-867A-30191CE45562}" dt="2019-07-24T13:04:00.096" v="63" actId="20577"/>
          <ac:spMkLst>
            <pc:docMk/>
            <pc:sldMk cId="2195762704" sldId="493"/>
            <ac:spMk id="7" creationId="{4E36010E-8FA6-4F8E-AE82-4DA2F45E992C}"/>
          </ac:spMkLst>
        </pc:spChg>
      </pc:sldChg>
      <pc:sldChg chg="del">
        <pc:chgData name="Dimitar Zahariev" userId="b84e4ebc77879e88" providerId="LiveId" clId="{870E5360-3089-46C2-867A-30191CE45562}" dt="2019-07-24T13:03:25.441" v="33" actId="2696"/>
        <pc:sldMkLst>
          <pc:docMk/>
          <pc:sldMk cId="2524098174" sldId="560"/>
        </pc:sldMkLst>
      </pc:sldChg>
      <pc:sldChg chg="del">
        <pc:chgData name="Dimitar Zahariev" userId="b84e4ebc77879e88" providerId="LiveId" clId="{870E5360-3089-46C2-867A-30191CE45562}" dt="2019-07-24T13:03:23.613" v="23" actId="2696"/>
        <pc:sldMkLst>
          <pc:docMk/>
          <pc:sldMk cId="3031314802" sldId="583"/>
        </pc:sldMkLst>
      </pc:sldChg>
      <pc:sldChg chg="del">
        <pc:chgData name="Dimitar Zahariev" userId="b84e4ebc77879e88" providerId="LiveId" clId="{870E5360-3089-46C2-867A-30191CE45562}" dt="2019-07-24T13:03:22.738" v="18" actId="2696"/>
        <pc:sldMkLst>
          <pc:docMk/>
          <pc:sldMk cId="1772653214" sldId="596"/>
        </pc:sldMkLst>
      </pc:sldChg>
      <pc:sldChg chg="del">
        <pc:chgData name="Dimitar Zahariev" userId="b84e4ebc77879e88" providerId="LiveId" clId="{870E5360-3089-46C2-867A-30191CE45562}" dt="2019-07-24T13:03:24.707" v="29" actId="2696"/>
        <pc:sldMkLst>
          <pc:docMk/>
          <pc:sldMk cId="3082822237" sldId="597"/>
        </pc:sldMkLst>
      </pc:sldChg>
      <pc:sldChg chg="del">
        <pc:chgData name="Dimitar Zahariev" userId="b84e4ebc77879e88" providerId="LiveId" clId="{870E5360-3089-46C2-867A-30191CE45562}" dt="2019-07-24T13:03:25.957" v="36" actId="2696"/>
        <pc:sldMkLst>
          <pc:docMk/>
          <pc:sldMk cId="126045144" sldId="631"/>
        </pc:sldMkLst>
      </pc:sldChg>
      <pc:sldChg chg="del">
        <pc:chgData name="Dimitar Zahariev" userId="b84e4ebc77879e88" providerId="LiveId" clId="{870E5360-3089-46C2-867A-30191CE45562}" dt="2019-07-24T13:03:26.191" v="37" actId="2696"/>
        <pc:sldMkLst>
          <pc:docMk/>
          <pc:sldMk cId="389923101" sldId="632"/>
        </pc:sldMkLst>
      </pc:sldChg>
      <pc:sldChg chg="modSp add">
        <pc:chgData name="Dimitar Zahariev" userId="b84e4ebc77879e88" providerId="LiveId" clId="{870E5360-3089-46C2-867A-30191CE45562}" dt="2019-07-24T13:04:32.391" v="71" actId="1038"/>
        <pc:sldMkLst>
          <pc:docMk/>
          <pc:sldMk cId="2827876956" sldId="633"/>
        </pc:sldMkLst>
        <pc:spChg chg="mod">
          <ac:chgData name="Dimitar Zahariev" userId="b84e4ebc77879e88" providerId="LiveId" clId="{870E5360-3089-46C2-867A-30191CE45562}" dt="2019-07-24T13:04:27.276" v="65" actId="113"/>
          <ac:spMkLst>
            <pc:docMk/>
            <pc:sldMk cId="2827876956" sldId="633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04:32.391" v="71" actId="1038"/>
          <ac:picMkLst>
            <pc:docMk/>
            <pc:sldMk cId="2827876956" sldId="633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05:55.934" v="103" actId="20577"/>
        <pc:sldMkLst>
          <pc:docMk/>
          <pc:sldMk cId="74025746" sldId="634"/>
        </pc:sldMkLst>
        <pc:spChg chg="mod">
          <ac:chgData name="Dimitar Zahariev" userId="b84e4ebc77879e88" providerId="LiveId" clId="{870E5360-3089-46C2-867A-30191CE45562}" dt="2019-07-24T13:05:55.934" v="103" actId="20577"/>
          <ac:spMkLst>
            <pc:docMk/>
            <pc:sldMk cId="74025746" sldId="634"/>
            <ac:spMk id="5" creationId="{694965A4-39C1-4B8F-8B3E-0360CBE0F5FC}"/>
          </ac:spMkLst>
        </pc:spChg>
      </pc:sldChg>
      <pc:sldChg chg="modSp add modAnim">
        <pc:chgData name="Dimitar Zahariev" userId="b84e4ebc77879e88" providerId="LiveId" clId="{870E5360-3089-46C2-867A-30191CE45562}" dt="2019-07-24T13:13:40.237" v="214" actId="20577"/>
        <pc:sldMkLst>
          <pc:docMk/>
          <pc:sldMk cId="843234365" sldId="635"/>
        </pc:sldMkLst>
        <pc:spChg chg="mod">
          <ac:chgData name="Dimitar Zahariev" userId="b84e4ebc77879e88" providerId="LiveId" clId="{870E5360-3089-46C2-867A-30191CE45562}" dt="2019-07-24T13:13:40.237" v="214" actId="20577"/>
          <ac:spMkLst>
            <pc:docMk/>
            <pc:sldMk cId="843234365" sldId="635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3:16:59.957" v="377" actId="20577"/>
        <pc:sldMkLst>
          <pc:docMk/>
          <pc:sldMk cId="3888234143" sldId="636"/>
        </pc:sldMkLst>
        <pc:spChg chg="mod">
          <ac:chgData name="Dimitar Zahariev" userId="b84e4ebc77879e88" providerId="LiveId" clId="{870E5360-3089-46C2-867A-30191CE45562}" dt="2019-07-24T13:16:59.957" v="377" actId="20577"/>
          <ac:spMkLst>
            <pc:docMk/>
            <pc:sldMk cId="3888234143" sldId="636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4:09:10.031" v="3247" actId="1035"/>
        <pc:sldMkLst>
          <pc:docMk/>
          <pc:sldMk cId="1859371790" sldId="637"/>
        </pc:sldMkLst>
        <pc:spChg chg="mod">
          <ac:chgData name="Dimitar Zahariev" userId="b84e4ebc77879e88" providerId="LiveId" clId="{870E5360-3089-46C2-867A-30191CE45562}" dt="2019-07-24T13:19:52.799" v="622" actId="20577"/>
          <ac:spMkLst>
            <pc:docMk/>
            <pc:sldMk cId="1859371790" sldId="637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4:09:10.031" v="3247" actId="1035"/>
          <ac:picMkLst>
            <pc:docMk/>
            <pc:sldMk cId="1859371790" sldId="637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24:08.673" v="994" actId="20577"/>
        <pc:sldMkLst>
          <pc:docMk/>
          <pc:sldMk cId="1505528129" sldId="638"/>
        </pc:sldMkLst>
        <pc:spChg chg="mod">
          <ac:chgData name="Dimitar Zahariev" userId="b84e4ebc77879e88" providerId="LiveId" clId="{870E5360-3089-46C2-867A-30191CE45562}" dt="2019-07-24T13:24:08.673" v="994" actId="20577"/>
          <ac:spMkLst>
            <pc:docMk/>
            <pc:sldMk cId="1505528129" sldId="638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23:55.277" v="969" actId="1035"/>
          <ac:picMkLst>
            <pc:docMk/>
            <pc:sldMk cId="1505528129" sldId="638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27:41.927" v="1293" actId="1076"/>
        <pc:sldMkLst>
          <pc:docMk/>
          <pc:sldMk cId="2797812167" sldId="639"/>
        </pc:sldMkLst>
        <pc:spChg chg="mod">
          <ac:chgData name="Dimitar Zahariev" userId="b84e4ebc77879e88" providerId="LiveId" clId="{870E5360-3089-46C2-867A-30191CE45562}" dt="2019-07-24T13:27:31.396" v="1291" actId="20577"/>
          <ac:spMkLst>
            <pc:docMk/>
            <pc:sldMk cId="2797812167" sldId="639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27:41.927" v="1293" actId="1076"/>
          <ac:picMkLst>
            <pc:docMk/>
            <pc:sldMk cId="2797812167" sldId="639"/>
            <ac:picMk id="6" creationId="{D386F94F-3675-4D10-9D9B-2730F0219573}"/>
          </ac:picMkLst>
        </pc:picChg>
        <pc:picChg chg="mod">
          <ac:chgData name="Dimitar Zahariev" userId="b84e4ebc77879e88" providerId="LiveId" clId="{870E5360-3089-46C2-867A-30191CE45562}" dt="2019-07-24T13:27:37.740" v="1292" actId="1076"/>
          <ac:picMkLst>
            <pc:docMk/>
            <pc:sldMk cId="2797812167" sldId="639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29:05.067" v="1476" actId="20577"/>
        <pc:sldMkLst>
          <pc:docMk/>
          <pc:sldMk cId="1991006843" sldId="640"/>
        </pc:sldMkLst>
        <pc:spChg chg="mod">
          <ac:chgData name="Dimitar Zahariev" userId="b84e4ebc77879e88" providerId="LiveId" clId="{870E5360-3089-46C2-867A-30191CE45562}" dt="2019-07-24T13:29:05.067" v="1476" actId="20577"/>
          <ac:spMkLst>
            <pc:docMk/>
            <pc:sldMk cId="1991006843" sldId="640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3:31:55.349" v="1580" actId="20577"/>
        <pc:sldMkLst>
          <pc:docMk/>
          <pc:sldMk cId="402770696" sldId="641"/>
        </pc:sldMkLst>
        <pc:spChg chg="mod">
          <ac:chgData name="Dimitar Zahariev" userId="b84e4ebc77879e88" providerId="LiveId" clId="{870E5360-3089-46C2-867A-30191CE45562}" dt="2019-07-24T13:31:55.349" v="1580" actId="20577"/>
          <ac:spMkLst>
            <pc:docMk/>
            <pc:sldMk cId="402770696" sldId="641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3:34:30.031" v="1831" actId="20577"/>
        <pc:sldMkLst>
          <pc:docMk/>
          <pc:sldMk cId="161505121" sldId="642"/>
        </pc:sldMkLst>
        <pc:spChg chg="mod">
          <ac:chgData name="Dimitar Zahariev" userId="b84e4ebc77879e88" providerId="LiveId" clId="{870E5360-3089-46C2-867A-30191CE45562}" dt="2019-07-24T13:34:30.031" v="1831" actId="20577"/>
          <ac:spMkLst>
            <pc:docMk/>
            <pc:sldMk cId="161505121" sldId="642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33:28.403" v="1731" actId="1035"/>
          <ac:picMkLst>
            <pc:docMk/>
            <pc:sldMk cId="161505121" sldId="642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36:16.224" v="1938" actId="1035"/>
        <pc:sldMkLst>
          <pc:docMk/>
          <pc:sldMk cId="663622569" sldId="643"/>
        </pc:sldMkLst>
        <pc:spChg chg="mod">
          <ac:chgData name="Dimitar Zahariev" userId="b84e4ebc77879e88" providerId="LiveId" clId="{870E5360-3089-46C2-867A-30191CE45562}" dt="2019-07-24T13:36:03.103" v="1888" actId="20577"/>
          <ac:spMkLst>
            <pc:docMk/>
            <pc:sldMk cId="663622569" sldId="643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36:16.224" v="1938" actId="1035"/>
          <ac:picMkLst>
            <pc:docMk/>
            <pc:sldMk cId="663622569" sldId="643"/>
            <ac:picMk id="6" creationId="{D386F94F-3675-4D10-9D9B-2730F0219573}"/>
          </ac:picMkLst>
        </pc:picChg>
        <pc:picChg chg="mod">
          <ac:chgData name="Dimitar Zahariev" userId="b84e4ebc77879e88" providerId="LiveId" clId="{870E5360-3089-46C2-867A-30191CE45562}" dt="2019-07-24T13:36:08.895" v="1905" actId="1036"/>
          <ac:picMkLst>
            <pc:docMk/>
            <pc:sldMk cId="663622569" sldId="643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37:59.135" v="2039" actId="20577"/>
        <pc:sldMkLst>
          <pc:docMk/>
          <pc:sldMk cId="3880659476" sldId="644"/>
        </pc:sldMkLst>
        <pc:spChg chg="mod">
          <ac:chgData name="Dimitar Zahariev" userId="b84e4ebc77879e88" providerId="LiveId" clId="{870E5360-3089-46C2-867A-30191CE45562}" dt="2019-07-24T13:37:59.135" v="2039" actId="20577"/>
          <ac:spMkLst>
            <pc:docMk/>
            <pc:sldMk cId="3880659476" sldId="644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37:08.503" v="1995" actId="1036"/>
          <ac:picMkLst>
            <pc:docMk/>
            <pc:sldMk cId="3880659476" sldId="644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42:54.851" v="2142" actId="1035"/>
        <pc:sldMkLst>
          <pc:docMk/>
          <pc:sldMk cId="3616817483" sldId="645"/>
        </pc:sldMkLst>
        <pc:spChg chg="mod">
          <ac:chgData name="Dimitar Zahariev" userId="b84e4ebc77879e88" providerId="LiveId" clId="{870E5360-3089-46C2-867A-30191CE45562}" dt="2019-07-24T13:42:48.049" v="2132" actId="20577"/>
          <ac:spMkLst>
            <pc:docMk/>
            <pc:sldMk cId="3616817483" sldId="645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42:54.851" v="2142" actId="1035"/>
          <ac:picMkLst>
            <pc:docMk/>
            <pc:sldMk cId="3616817483" sldId="645"/>
            <ac:picMk id="6" creationId="{D386F94F-3675-4D10-9D9B-2730F0219573}"/>
          </ac:picMkLst>
        </pc:picChg>
        <pc:picChg chg="mod">
          <ac:chgData name="Dimitar Zahariev" userId="b84e4ebc77879e88" providerId="LiveId" clId="{870E5360-3089-46C2-867A-30191CE45562}" dt="2019-07-24T13:42:52.090" v="2138" actId="1036"/>
          <ac:picMkLst>
            <pc:docMk/>
            <pc:sldMk cId="3616817483" sldId="645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40:35.006" v="2051"/>
        <pc:sldMkLst>
          <pc:docMk/>
          <pc:sldMk cId="3457299360" sldId="646"/>
        </pc:sldMkLst>
        <pc:spChg chg="mod">
          <ac:chgData name="Dimitar Zahariev" userId="b84e4ebc77879e88" providerId="LiveId" clId="{870E5360-3089-46C2-867A-30191CE45562}" dt="2019-07-24T13:40:35.006" v="2051"/>
          <ac:spMkLst>
            <pc:docMk/>
            <pc:sldMk cId="3457299360" sldId="646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3:45:41.287" v="2183" actId="20577"/>
        <pc:sldMkLst>
          <pc:docMk/>
          <pc:sldMk cId="2029531439" sldId="647"/>
        </pc:sldMkLst>
        <pc:spChg chg="mod">
          <ac:chgData name="Dimitar Zahariev" userId="b84e4ebc77879e88" providerId="LiveId" clId="{870E5360-3089-46C2-867A-30191CE45562}" dt="2019-07-24T13:45:41.287" v="2183" actId="20577"/>
          <ac:spMkLst>
            <pc:docMk/>
            <pc:sldMk cId="2029531439" sldId="647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45:06.643" v="2170" actId="1036"/>
          <ac:picMkLst>
            <pc:docMk/>
            <pc:sldMk cId="2029531439" sldId="647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48:56.218" v="2369" actId="20577"/>
        <pc:sldMkLst>
          <pc:docMk/>
          <pc:sldMk cId="1601191591" sldId="648"/>
        </pc:sldMkLst>
        <pc:spChg chg="mod">
          <ac:chgData name="Dimitar Zahariev" userId="b84e4ebc77879e88" providerId="LiveId" clId="{870E5360-3089-46C2-867A-30191CE45562}" dt="2019-07-24T13:48:56.218" v="2369" actId="20577"/>
          <ac:spMkLst>
            <pc:docMk/>
            <pc:sldMk cId="1601191591" sldId="648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47:44.907" v="2303" actId="1036"/>
          <ac:picMkLst>
            <pc:docMk/>
            <pc:sldMk cId="1601191591" sldId="648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50:47.280" v="2577" actId="1036"/>
        <pc:sldMkLst>
          <pc:docMk/>
          <pc:sldMk cId="1712199347" sldId="649"/>
        </pc:sldMkLst>
        <pc:spChg chg="mod">
          <ac:chgData name="Dimitar Zahariev" userId="b84e4ebc77879e88" providerId="LiveId" clId="{870E5360-3089-46C2-867A-30191CE45562}" dt="2019-07-24T13:50:43.092" v="2553" actId="20577"/>
          <ac:spMkLst>
            <pc:docMk/>
            <pc:sldMk cId="1712199347" sldId="649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50:47.280" v="2577" actId="1036"/>
          <ac:picMkLst>
            <pc:docMk/>
            <pc:sldMk cId="1712199347" sldId="649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55:40.733" v="2822" actId="1036"/>
        <pc:sldMkLst>
          <pc:docMk/>
          <pc:sldMk cId="4192144262" sldId="650"/>
        </pc:sldMkLst>
        <pc:spChg chg="mod">
          <ac:chgData name="Dimitar Zahariev" userId="b84e4ebc77879e88" providerId="LiveId" clId="{870E5360-3089-46C2-867A-30191CE45562}" dt="2019-07-24T13:55:35.639" v="2806" actId="20577"/>
          <ac:spMkLst>
            <pc:docMk/>
            <pc:sldMk cId="4192144262" sldId="650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55:40.733" v="2822" actId="1036"/>
          <ac:picMkLst>
            <pc:docMk/>
            <pc:sldMk cId="4192144262" sldId="650"/>
            <ac:picMk id="8" creationId="{2CEF1FDB-9BF8-4983-B3F2-A7A64CAF1700}"/>
          </ac:picMkLst>
        </pc:picChg>
      </pc:sldChg>
      <pc:sldChg chg="addSp delSp modSp add delAnim modAnim">
        <pc:chgData name="Dimitar Zahariev" userId="b84e4ebc77879e88" providerId="LiveId" clId="{870E5360-3089-46C2-867A-30191CE45562}" dt="2019-07-24T14:00:08.791" v="3049" actId="20577"/>
        <pc:sldMkLst>
          <pc:docMk/>
          <pc:sldMk cId="505817423" sldId="651"/>
        </pc:sldMkLst>
        <pc:spChg chg="mod">
          <ac:chgData name="Dimitar Zahariev" userId="b84e4ebc77879e88" providerId="LiveId" clId="{870E5360-3089-46C2-867A-30191CE45562}" dt="2019-07-24T14:00:08.791" v="3049" actId="20577"/>
          <ac:spMkLst>
            <pc:docMk/>
            <pc:sldMk cId="505817423" sldId="651"/>
            <ac:spMk id="5" creationId="{694965A4-39C1-4B8F-8B3E-0360CBE0F5FC}"/>
          </ac:spMkLst>
        </pc:spChg>
        <pc:picChg chg="add del mod">
          <ac:chgData name="Dimitar Zahariev" userId="b84e4ebc77879e88" providerId="LiveId" clId="{870E5360-3089-46C2-867A-30191CE45562}" dt="2019-07-24T13:59:40.405" v="3033" actId="478"/>
          <ac:picMkLst>
            <pc:docMk/>
            <pc:sldMk cId="505817423" sldId="651"/>
            <ac:picMk id="6" creationId="{CDB1D59E-0DAC-4D36-8B73-76AB2991ADBE}"/>
          </ac:picMkLst>
        </pc:picChg>
      </pc:sldChg>
      <pc:sldChg chg="modSp add">
        <pc:chgData name="Dimitar Zahariev" userId="b84e4ebc77879e88" providerId="LiveId" clId="{870E5360-3089-46C2-867A-30191CE45562}" dt="2019-07-24T14:08:12.017" v="3228" actId="20577"/>
        <pc:sldMkLst>
          <pc:docMk/>
          <pc:sldMk cId="2051984067" sldId="652"/>
        </pc:sldMkLst>
        <pc:spChg chg="mod">
          <ac:chgData name="Dimitar Zahariev" userId="b84e4ebc77879e88" providerId="LiveId" clId="{870E5360-3089-46C2-867A-30191CE45562}" dt="2019-07-24T14:08:12.017" v="3228" actId="20577"/>
          <ac:spMkLst>
            <pc:docMk/>
            <pc:sldMk cId="2051984067" sldId="652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4:06:30.379" v="3178" actId="1036"/>
          <ac:picMkLst>
            <pc:docMk/>
            <pc:sldMk cId="2051984067" sldId="652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52:03.652" v="2598" actId="20577"/>
        <pc:sldMkLst>
          <pc:docMk/>
          <pc:sldMk cId="384698199" sldId="653"/>
        </pc:sldMkLst>
        <pc:spChg chg="mod">
          <ac:chgData name="Dimitar Zahariev" userId="b84e4ebc77879e88" providerId="LiveId" clId="{870E5360-3089-46C2-867A-30191CE45562}" dt="2019-07-24T13:52:03.652" v="2598" actId="20577"/>
          <ac:spMkLst>
            <pc:docMk/>
            <pc:sldMk cId="384698199" sldId="653"/>
            <ac:spMk id="7" creationId="{4E36010E-8FA6-4F8E-AE82-4DA2F45E992C}"/>
          </ac:spMkLst>
        </pc:spChg>
      </pc:sldChg>
      <pc:sldChg chg="add del">
        <pc:chgData name="Dimitar Zahariev" userId="b84e4ebc77879e88" providerId="LiveId" clId="{870E5360-3089-46C2-867A-30191CE45562}" dt="2019-07-24T13:51:35.545" v="2579" actId="2696"/>
        <pc:sldMkLst>
          <pc:docMk/>
          <pc:sldMk cId="1412452430" sldId="653"/>
        </pc:sldMkLst>
      </pc:sldChg>
      <pc:sldChg chg="add del">
        <pc:chgData name="Dimitar Zahariev" userId="b84e4ebc77879e88" providerId="LiveId" clId="{870E5360-3089-46C2-867A-30191CE45562}" dt="2019-07-24T13:51:35.592" v="2581" actId="2696"/>
        <pc:sldMkLst>
          <pc:docMk/>
          <pc:sldMk cId="3276456319" sldId="654"/>
        </pc:sldMkLst>
      </pc:sldChg>
      <pc:sldChg chg="add del">
        <pc:chgData name="Dimitar Zahariev" userId="b84e4ebc77879e88" providerId="LiveId" clId="{870E5360-3089-46C2-867A-30191CE45562}" dt="2019-07-24T13:51:35.608" v="2582" actId="2696"/>
        <pc:sldMkLst>
          <pc:docMk/>
          <pc:sldMk cId="3342044190" sldId="655"/>
        </pc:sldMkLst>
      </pc:sldChg>
      <pc:sldChg chg="add del ord">
        <pc:chgData name="Dimitar Zahariev" userId="b84e4ebc77879e88" providerId="LiveId" clId="{870E5360-3089-46C2-867A-30191CE45562}" dt="2019-07-24T13:51:35.561" v="2580" actId="2696"/>
        <pc:sldMkLst>
          <pc:docMk/>
          <pc:sldMk cId="2905201206" sldId="656"/>
        </pc:sldMkLst>
      </pc:sldChg>
      <pc:sldChg chg="add del">
        <pc:chgData name="Dimitar Zahariev" userId="b84e4ebc77879e88" providerId="LiveId" clId="{870E5360-3089-46C2-867A-30191CE45562}" dt="2019-07-24T13:51:35.623" v="2583" actId="2696"/>
        <pc:sldMkLst>
          <pc:docMk/>
          <pc:sldMk cId="2604580034" sldId="657"/>
        </pc:sldMkLst>
      </pc:sldChg>
      <pc:sldChg chg="add del">
        <pc:chgData name="Dimitar Zahariev" userId="b84e4ebc77879e88" providerId="LiveId" clId="{870E5360-3089-46C2-867A-30191CE45562}" dt="2019-07-24T13:51:35.655" v="2584" actId="2696"/>
        <pc:sldMkLst>
          <pc:docMk/>
          <pc:sldMk cId="3944324225" sldId="658"/>
        </pc:sldMkLst>
      </pc:sldChg>
      <pc:sldChg chg="add del">
        <pc:chgData name="Dimitar Zahariev" userId="b84e4ebc77879e88" providerId="LiveId" clId="{870E5360-3089-46C2-867A-30191CE45562}" dt="2019-07-24T13:51:35.670" v="2585" actId="2696"/>
        <pc:sldMkLst>
          <pc:docMk/>
          <pc:sldMk cId="2401760324" sldId="659"/>
        </pc:sldMkLst>
      </pc:sldChg>
      <pc:sldChg chg="add del">
        <pc:chgData name="Dimitar Zahariev" userId="b84e4ebc77879e88" providerId="LiveId" clId="{870E5360-3089-46C2-867A-30191CE45562}" dt="2019-07-24T13:51:35.701" v="2586" actId="2696"/>
        <pc:sldMkLst>
          <pc:docMk/>
          <pc:sldMk cId="1320680876" sldId="660"/>
        </pc:sldMkLst>
      </pc:sldChg>
      <pc:sldChg chg="add del">
        <pc:chgData name="Dimitar Zahariev" userId="b84e4ebc77879e88" providerId="LiveId" clId="{870E5360-3089-46C2-867A-30191CE45562}" dt="2019-07-24T13:51:35.717" v="2587" actId="2696"/>
        <pc:sldMkLst>
          <pc:docMk/>
          <pc:sldMk cId="625952353" sldId="661"/>
        </pc:sldMkLst>
      </pc:sldChg>
      <pc:sldChg chg="add del">
        <pc:chgData name="Dimitar Zahariev" userId="b84e4ebc77879e88" providerId="LiveId" clId="{870E5360-3089-46C2-867A-30191CE45562}" dt="2019-07-24T13:51:35.748" v="2588" actId="2696"/>
        <pc:sldMkLst>
          <pc:docMk/>
          <pc:sldMk cId="2604084168" sldId="662"/>
        </pc:sldMkLst>
      </pc:sldChg>
      <pc:sldChg chg="del">
        <pc:chgData name="Dimitar Zahariev" userId="b84e4ebc77879e88" providerId="LiveId" clId="{870E5360-3089-46C2-867A-30191CE45562}" dt="2019-07-24T13:03:23.801" v="24" actId="2696"/>
        <pc:sldMkLst>
          <pc:docMk/>
          <pc:sldMk cId="2944249555" sldId="669"/>
        </pc:sldMkLst>
      </pc:sldChg>
      <pc:sldChg chg="del">
        <pc:chgData name="Dimitar Zahariev" userId="b84e4ebc77879e88" providerId="LiveId" clId="{870E5360-3089-46C2-867A-30191CE45562}" dt="2019-07-24T13:03:21.973" v="14" actId="2696"/>
        <pc:sldMkLst>
          <pc:docMk/>
          <pc:sldMk cId="1280362266" sldId="683"/>
        </pc:sldMkLst>
      </pc:sldChg>
      <pc:sldChg chg="del">
        <pc:chgData name="Dimitar Zahariev" userId="b84e4ebc77879e88" providerId="LiveId" clId="{870E5360-3089-46C2-867A-30191CE45562}" dt="2019-07-24T13:03:24.535" v="28" actId="2696"/>
        <pc:sldMkLst>
          <pc:docMk/>
          <pc:sldMk cId="2349948393" sldId="687"/>
        </pc:sldMkLst>
      </pc:sldChg>
      <pc:sldChg chg="del">
        <pc:chgData name="Dimitar Zahariev" userId="b84e4ebc77879e88" providerId="LiveId" clId="{870E5360-3089-46C2-867A-30191CE45562}" dt="2019-07-24T13:03:22.160" v="15" actId="2696"/>
        <pc:sldMkLst>
          <pc:docMk/>
          <pc:sldMk cId="272151901" sldId="778"/>
        </pc:sldMkLst>
      </pc:sldChg>
      <pc:sldChg chg="del">
        <pc:chgData name="Dimitar Zahariev" userId="b84e4ebc77879e88" providerId="LiveId" clId="{870E5360-3089-46C2-867A-30191CE45562}" dt="2019-07-24T13:03:22.379" v="16" actId="2696"/>
        <pc:sldMkLst>
          <pc:docMk/>
          <pc:sldMk cId="1765293282" sldId="779"/>
        </pc:sldMkLst>
      </pc:sldChg>
      <pc:sldChg chg="del">
        <pc:chgData name="Dimitar Zahariev" userId="b84e4ebc77879e88" providerId="LiveId" clId="{870E5360-3089-46C2-867A-30191CE45562}" dt="2019-07-24T13:03:22.535" v="17" actId="2696"/>
        <pc:sldMkLst>
          <pc:docMk/>
          <pc:sldMk cId="2435346094" sldId="780"/>
        </pc:sldMkLst>
      </pc:sldChg>
      <pc:sldChg chg="del">
        <pc:chgData name="Dimitar Zahariev" userId="b84e4ebc77879e88" providerId="LiveId" clId="{870E5360-3089-46C2-867A-30191CE45562}" dt="2019-07-24T13:03:23.442" v="22" actId="2696"/>
        <pc:sldMkLst>
          <pc:docMk/>
          <pc:sldMk cId="4163741014" sldId="781"/>
        </pc:sldMkLst>
      </pc:sldChg>
      <pc:sldChg chg="del">
        <pc:chgData name="Dimitar Zahariev" userId="b84e4ebc77879e88" providerId="LiveId" clId="{870E5360-3089-46C2-867A-30191CE45562}" dt="2019-07-24T13:03:22.895" v="19" actId="2696"/>
        <pc:sldMkLst>
          <pc:docMk/>
          <pc:sldMk cId="3418463416" sldId="782"/>
        </pc:sldMkLst>
      </pc:sldChg>
      <pc:sldChg chg="del">
        <pc:chgData name="Dimitar Zahariev" userId="b84e4ebc77879e88" providerId="LiveId" clId="{870E5360-3089-46C2-867A-30191CE45562}" dt="2019-07-24T13:03:23.238" v="21" actId="2696"/>
        <pc:sldMkLst>
          <pc:docMk/>
          <pc:sldMk cId="2391528129" sldId="783"/>
        </pc:sldMkLst>
      </pc:sldChg>
      <pc:sldChg chg="del">
        <pc:chgData name="Dimitar Zahariev" userId="b84e4ebc77879e88" providerId="LiveId" clId="{870E5360-3089-46C2-867A-30191CE45562}" dt="2019-07-24T13:03:23.082" v="20" actId="2696"/>
        <pc:sldMkLst>
          <pc:docMk/>
          <pc:sldMk cId="2376964748" sldId="784"/>
        </pc:sldMkLst>
      </pc:sldChg>
      <pc:sldChg chg="del">
        <pc:chgData name="Dimitar Zahariev" userId="b84e4ebc77879e88" providerId="LiveId" clId="{870E5360-3089-46C2-867A-30191CE45562}" dt="2019-07-24T13:03:23.988" v="25" actId="2696"/>
        <pc:sldMkLst>
          <pc:docMk/>
          <pc:sldMk cId="3087026794" sldId="785"/>
        </pc:sldMkLst>
      </pc:sldChg>
      <pc:sldChg chg="del">
        <pc:chgData name="Dimitar Zahariev" userId="b84e4ebc77879e88" providerId="LiveId" clId="{870E5360-3089-46C2-867A-30191CE45562}" dt="2019-07-24T13:03:24.160" v="26" actId="2696"/>
        <pc:sldMkLst>
          <pc:docMk/>
          <pc:sldMk cId="1855184932" sldId="786"/>
        </pc:sldMkLst>
      </pc:sldChg>
      <pc:sldChg chg="del">
        <pc:chgData name="Dimitar Zahariev" userId="b84e4ebc77879e88" providerId="LiveId" clId="{870E5360-3089-46C2-867A-30191CE45562}" dt="2019-07-24T13:03:25.066" v="31" actId="2696"/>
        <pc:sldMkLst>
          <pc:docMk/>
          <pc:sldMk cId="2332997076" sldId="787"/>
        </pc:sldMkLst>
      </pc:sldChg>
      <pc:sldChg chg="del">
        <pc:chgData name="Dimitar Zahariev" userId="b84e4ebc77879e88" providerId="LiveId" clId="{870E5360-3089-46C2-867A-30191CE45562}" dt="2019-07-24T13:03:07.332" v="2" actId="2696"/>
        <pc:sldMkLst>
          <pc:docMk/>
          <pc:sldMk cId="4025441170" sldId="789"/>
        </pc:sldMkLst>
      </pc:sldChg>
      <pc:sldChg chg="del">
        <pc:chgData name="Dimitar Zahariev" userId="b84e4ebc77879e88" providerId="LiveId" clId="{870E5360-3089-46C2-867A-30191CE45562}" dt="2019-07-24T13:03:08.566" v="5" actId="2696"/>
        <pc:sldMkLst>
          <pc:docMk/>
          <pc:sldMk cId="3086718300" sldId="790"/>
        </pc:sldMkLst>
      </pc:sldChg>
      <pc:sldChg chg="del">
        <pc:chgData name="Dimitar Zahariev" userId="b84e4ebc77879e88" providerId="LiveId" clId="{870E5360-3089-46C2-867A-30191CE45562}" dt="2019-07-24T13:03:08.920" v="6" actId="2696"/>
        <pc:sldMkLst>
          <pc:docMk/>
          <pc:sldMk cId="3682259519" sldId="791"/>
        </pc:sldMkLst>
      </pc:sldChg>
      <pc:sldChg chg="del">
        <pc:chgData name="Dimitar Zahariev" userId="b84e4ebc77879e88" providerId="LiveId" clId="{870E5360-3089-46C2-867A-30191CE45562}" dt="2019-07-24T13:03:10.903" v="10" actId="2696"/>
        <pc:sldMkLst>
          <pc:docMk/>
          <pc:sldMk cId="197140790" sldId="792"/>
        </pc:sldMkLst>
      </pc:sldChg>
      <pc:sldChg chg="del">
        <pc:chgData name="Dimitar Zahariev" userId="b84e4ebc77879e88" providerId="LiveId" clId="{870E5360-3089-46C2-867A-30191CE45562}" dt="2019-07-24T13:03:11.258" v="11" actId="2696"/>
        <pc:sldMkLst>
          <pc:docMk/>
          <pc:sldMk cId="1382177886" sldId="793"/>
        </pc:sldMkLst>
      </pc:sldChg>
      <pc:sldChg chg="del">
        <pc:chgData name="Dimitar Zahariev" userId="b84e4ebc77879e88" providerId="LiveId" clId="{870E5360-3089-46C2-867A-30191CE45562}" dt="2019-07-24T13:03:24.363" v="27" actId="2696"/>
        <pc:sldMkLst>
          <pc:docMk/>
          <pc:sldMk cId="1770225984" sldId="794"/>
        </pc:sldMkLst>
      </pc:sldChg>
    </pc:docChg>
  </pc:docChgLst>
  <pc:docChgLst>
    <pc:chgData name="Dimitar Zahariev" userId="b84e4ebc77879e88" providerId="LiveId" clId="{83D6700C-65EB-434A-B001-A4FEFCF8BABD}"/>
    <pc:docChg chg="undo custSel delSld modSld">
      <pc:chgData name="Dimitar Zahariev" userId="b84e4ebc77879e88" providerId="LiveId" clId="{83D6700C-65EB-434A-B001-A4FEFCF8BABD}" dt="2021-12-17T16:18:47.633" v="1534" actId="20577"/>
      <pc:docMkLst>
        <pc:docMk/>
      </pc:docMkLst>
      <pc:sldChg chg="addSp delSp modSp mod">
        <pc:chgData name="Dimitar Zahariev" userId="b84e4ebc77879e88" providerId="LiveId" clId="{83D6700C-65EB-434A-B001-A4FEFCF8BABD}" dt="2021-12-17T15:59:13.346" v="1"/>
        <pc:sldMkLst>
          <pc:docMk/>
          <pc:sldMk cId="2195762704" sldId="493"/>
        </pc:sldMkLst>
        <pc:picChg chg="del">
          <ac:chgData name="Dimitar Zahariev" userId="b84e4ebc77879e88" providerId="LiveId" clId="{83D6700C-65EB-434A-B001-A4FEFCF8BABD}" dt="2021-12-17T15:59:12.038" v="0" actId="478"/>
          <ac:picMkLst>
            <pc:docMk/>
            <pc:sldMk cId="2195762704" sldId="493"/>
            <ac:picMk id="4" creationId="{10E12FA7-A307-4AEF-AB77-733B643B818F}"/>
          </ac:picMkLst>
        </pc:picChg>
        <pc:picChg chg="add mod">
          <ac:chgData name="Dimitar Zahariev" userId="b84e4ebc77879e88" providerId="LiveId" clId="{83D6700C-65EB-434A-B001-A4FEFCF8BABD}" dt="2021-12-17T15:59:13.346" v="1"/>
          <ac:picMkLst>
            <pc:docMk/>
            <pc:sldMk cId="2195762704" sldId="493"/>
            <ac:picMk id="5" creationId="{3E4EE9E5-8AD5-4C10-A553-ADD9AEE0C279}"/>
          </ac:picMkLst>
        </pc:picChg>
      </pc:sldChg>
      <pc:sldChg chg="modSp mod">
        <pc:chgData name="Dimitar Zahariev" userId="b84e4ebc77879e88" providerId="LiveId" clId="{83D6700C-65EB-434A-B001-A4FEFCF8BABD}" dt="2021-12-17T16:02:15.994" v="273" actId="1035"/>
        <pc:sldMkLst>
          <pc:docMk/>
          <pc:sldMk cId="2827876956" sldId="633"/>
        </pc:sldMkLst>
        <pc:spChg chg="mod">
          <ac:chgData name="Dimitar Zahariev" userId="b84e4ebc77879e88" providerId="LiveId" clId="{83D6700C-65EB-434A-B001-A4FEFCF8BABD}" dt="2021-12-17T16:02:09.280" v="256" actId="20577"/>
          <ac:spMkLst>
            <pc:docMk/>
            <pc:sldMk cId="2827876956" sldId="633"/>
            <ac:spMk id="5" creationId="{694965A4-39C1-4B8F-8B3E-0360CBE0F5FC}"/>
          </ac:spMkLst>
        </pc:spChg>
        <pc:picChg chg="mod">
          <ac:chgData name="Dimitar Zahariev" userId="b84e4ebc77879e88" providerId="LiveId" clId="{83D6700C-65EB-434A-B001-A4FEFCF8BABD}" dt="2021-12-17T16:02:15.994" v="273" actId="1035"/>
          <ac:picMkLst>
            <pc:docMk/>
            <pc:sldMk cId="2827876956" sldId="633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83D6700C-65EB-434A-B001-A4FEFCF8BABD}" dt="2021-12-17T16:12:37.313" v="1244" actId="6549"/>
        <pc:sldMkLst>
          <pc:docMk/>
          <pc:sldMk cId="74025746" sldId="634"/>
        </pc:sldMkLst>
        <pc:spChg chg="mod">
          <ac:chgData name="Dimitar Zahariev" userId="b84e4ebc77879e88" providerId="LiveId" clId="{83D6700C-65EB-434A-B001-A4FEFCF8BABD}" dt="2021-12-17T16:12:37.313" v="1244" actId="6549"/>
          <ac:spMkLst>
            <pc:docMk/>
            <pc:sldMk cId="74025746" sldId="634"/>
            <ac:spMk id="5" creationId="{694965A4-39C1-4B8F-8B3E-0360CBE0F5FC}"/>
          </ac:spMkLst>
        </pc:spChg>
        <pc:picChg chg="mod">
          <ac:chgData name="Dimitar Zahariev" userId="b84e4ebc77879e88" providerId="LiveId" clId="{83D6700C-65EB-434A-B001-A4FEFCF8BABD}" dt="2021-12-17T16:00:30.685" v="92" actId="1036"/>
          <ac:picMkLst>
            <pc:docMk/>
            <pc:sldMk cId="74025746" sldId="634"/>
            <ac:picMk id="6" creationId="{D386F94F-3675-4D10-9D9B-2730F0219573}"/>
          </ac:picMkLst>
        </pc:picChg>
        <pc:picChg chg="mod">
          <ac:chgData name="Dimitar Zahariev" userId="b84e4ebc77879e88" providerId="LiveId" clId="{83D6700C-65EB-434A-B001-A4FEFCF8BABD}" dt="2021-12-17T16:00:35.763" v="110" actId="1035"/>
          <ac:picMkLst>
            <pc:docMk/>
            <pc:sldMk cId="74025746" sldId="634"/>
            <ac:picMk id="8" creationId="{2CEF1FDB-9BF8-4983-B3F2-A7A64CAF1700}"/>
          </ac:picMkLst>
        </pc:picChg>
      </pc:sldChg>
      <pc:sldChg chg="modSp">
        <pc:chgData name="Dimitar Zahariev" userId="b84e4ebc77879e88" providerId="LiveId" clId="{83D6700C-65EB-434A-B001-A4FEFCF8BABD}" dt="2021-12-17T16:03:59.149" v="515" actId="20577"/>
        <pc:sldMkLst>
          <pc:docMk/>
          <pc:sldMk cId="843234365" sldId="635"/>
        </pc:sldMkLst>
        <pc:spChg chg="mod">
          <ac:chgData name="Dimitar Zahariev" userId="b84e4ebc77879e88" providerId="LiveId" clId="{83D6700C-65EB-434A-B001-A4FEFCF8BABD}" dt="2021-12-17T16:03:59.149" v="515" actId="20577"/>
          <ac:spMkLst>
            <pc:docMk/>
            <pc:sldMk cId="843234365" sldId="635"/>
            <ac:spMk id="5" creationId="{694965A4-39C1-4B8F-8B3E-0360CBE0F5FC}"/>
          </ac:spMkLst>
        </pc:spChg>
      </pc:sldChg>
      <pc:sldChg chg="modSp">
        <pc:chgData name="Dimitar Zahariev" userId="b84e4ebc77879e88" providerId="LiveId" clId="{83D6700C-65EB-434A-B001-A4FEFCF8BABD}" dt="2021-12-17T16:07:52.689" v="846" actId="20577"/>
        <pc:sldMkLst>
          <pc:docMk/>
          <pc:sldMk cId="3888234143" sldId="636"/>
        </pc:sldMkLst>
        <pc:spChg chg="mod">
          <ac:chgData name="Dimitar Zahariev" userId="b84e4ebc77879e88" providerId="LiveId" clId="{83D6700C-65EB-434A-B001-A4FEFCF8BABD}" dt="2021-12-17T16:07:52.689" v="846" actId="20577"/>
          <ac:spMkLst>
            <pc:docMk/>
            <pc:sldMk cId="3888234143" sldId="636"/>
            <ac:spMk id="5" creationId="{694965A4-39C1-4B8F-8B3E-0360CBE0F5FC}"/>
          </ac:spMkLst>
        </pc:spChg>
      </pc:sldChg>
      <pc:sldChg chg="modSp">
        <pc:chgData name="Dimitar Zahariev" userId="b84e4ebc77879e88" providerId="LiveId" clId="{83D6700C-65EB-434A-B001-A4FEFCF8BABD}" dt="2021-12-17T16:09:37.838" v="1055" actId="20577"/>
        <pc:sldMkLst>
          <pc:docMk/>
          <pc:sldMk cId="1859371790" sldId="637"/>
        </pc:sldMkLst>
        <pc:spChg chg="mod">
          <ac:chgData name="Dimitar Zahariev" userId="b84e4ebc77879e88" providerId="LiveId" clId="{83D6700C-65EB-434A-B001-A4FEFCF8BABD}" dt="2021-12-17T16:09:37.838" v="1055" actId="20577"/>
          <ac:spMkLst>
            <pc:docMk/>
            <pc:sldMk cId="1859371790" sldId="637"/>
            <ac:spMk id="5" creationId="{694965A4-39C1-4B8F-8B3E-0360CBE0F5FC}"/>
          </ac:spMkLst>
        </pc:spChg>
      </pc:sldChg>
      <pc:sldChg chg="modSp mod modAnim">
        <pc:chgData name="Dimitar Zahariev" userId="b84e4ebc77879e88" providerId="LiveId" clId="{83D6700C-65EB-434A-B001-A4FEFCF8BABD}" dt="2021-12-17T16:10:41.527" v="1167" actId="20577"/>
        <pc:sldMkLst>
          <pc:docMk/>
          <pc:sldMk cId="1505528129" sldId="638"/>
        </pc:sldMkLst>
        <pc:spChg chg="mod">
          <ac:chgData name="Dimitar Zahariev" userId="b84e4ebc77879e88" providerId="LiveId" clId="{83D6700C-65EB-434A-B001-A4FEFCF8BABD}" dt="2021-12-17T16:10:41.527" v="1167" actId="20577"/>
          <ac:spMkLst>
            <pc:docMk/>
            <pc:sldMk cId="1505528129" sldId="638"/>
            <ac:spMk id="5" creationId="{694965A4-39C1-4B8F-8B3E-0360CBE0F5FC}"/>
          </ac:spMkLst>
        </pc:spChg>
        <pc:picChg chg="mod">
          <ac:chgData name="Dimitar Zahariev" userId="b84e4ebc77879e88" providerId="LiveId" clId="{83D6700C-65EB-434A-B001-A4FEFCF8BABD}" dt="2021-12-17T16:10:24.643" v="1126" actId="1035"/>
          <ac:picMkLst>
            <pc:docMk/>
            <pc:sldMk cId="1505528129" sldId="638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83D6700C-65EB-434A-B001-A4FEFCF8BABD}" dt="2021-12-17T16:12:31.865" v="1242" actId="6549"/>
        <pc:sldMkLst>
          <pc:docMk/>
          <pc:sldMk cId="2797812167" sldId="639"/>
        </pc:sldMkLst>
        <pc:spChg chg="mod">
          <ac:chgData name="Dimitar Zahariev" userId="b84e4ebc77879e88" providerId="LiveId" clId="{83D6700C-65EB-434A-B001-A4FEFCF8BABD}" dt="2021-12-17T16:12:31.865" v="1242" actId="6549"/>
          <ac:spMkLst>
            <pc:docMk/>
            <pc:sldMk cId="2797812167" sldId="639"/>
            <ac:spMk id="5" creationId="{694965A4-39C1-4B8F-8B3E-0360CBE0F5FC}"/>
          </ac:spMkLst>
        </pc:spChg>
        <pc:picChg chg="mod">
          <ac:chgData name="Dimitar Zahariev" userId="b84e4ebc77879e88" providerId="LiveId" clId="{83D6700C-65EB-434A-B001-A4FEFCF8BABD}" dt="2021-12-17T16:05:52.214" v="674" actId="1036"/>
          <ac:picMkLst>
            <pc:docMk/>
            <pc:sldMk cId="2797812167" sldId="639"/>
            <ac:picMk id="6" creationId="{D386F94F-3675-4D10-9D9B-2730F0219573}"/>
          </ac:picMkLst>
        </pc:picChg>
        <pc:picChg chg="mod">
          <ac:chgData name="Dimitar Zahariev" userId="b84e4ebc77879e88" providerId="LiveId" clId="{83D6700C-65EB-434A-B001-A4FEFCF8BABD}" dt="2021-12-17T16:05:52.214" v="674" actId="1036"/>
          <ac:picMkLst>
            <pc:docMk/>
            <pc:sldMk cId="2797812167" sldId="639"/>
            <ac:picMk id="8" creationId="{2CEF1FDB-9BF8-4983-B3F2-A7A64CAF1700}"/>
          </ac:picMkLst>
        </pc:picChg>
      </pc:sldChg>
      <pc:sldChg chg="addSp modSp mod modAnim">
        <pc:chgData name="Dimitar Zahariev" userId="b84e4ebc77879e88" providerId="LiveId" clId="{83D6700C-65EB-434A-B001-A4FEFCF8BABD}" dt="2021-12-17T16:13:30.845" v="1314" actId="20577"/>
        <pc:sldMkLst>
          <pc:docMk/>
          <pc:sldMk cId="1991006843" sldId="640"/>
        </pc:sldMkLst>
        <pc:spChg chg="mod">
          <ac:chgData name="Dimitar Zahariev" userId="b84e4ebc77879e88" providerId="LiveId" clId="{83D6700C-65EB-434A-B001-A4FEFCF8BABD}" dt="2021-12-17T16:13:30.845" v="1314" actId="20577"/>
          <ac:spMkLst>
            <pc:docMk/>
            <pc:sldMk cId="1991006843" sldId="640"/>
            <ac:spMk id="5" creationId="{694965A4-39C1-4B8F-8B3E-0360CBE0F5FC}"/>
          </ac:spMkLst>
        </pc:spChg>
        <pc:picChg chg="add mod">
          <ac:chgData name="Dimitar Zahariev" userId="b84e4ebc77879e88" providerId="LiveId" clId="{83D6700C-65EB-434A-B001-A4FEFCF8BABD}" dt="2021-12-17T16:13:09.434" v="1311" actId="1035"/>
          <ac:picMkLst>
            <pc:docMk/>
            <pc:sldMk cId="1991006843" sldId="640"/>
            <ac:picMk id="6" creationId="{19B3BBF8-ACE3-4003-B3BD-DCA56EA26FF8}"/>
          </ac:picMkLst>
        </pc:picChg>
        <pc:picChg chg="mod">
          <ac:chgData name="Dimitar Zahariev" userId="b84e4ebc77879e88" providerId="LiveId" clId="{83D6700C-65EB-434A-B001-A4FEFCF8BABD}" dt="2021-12-17T16:13:09.434" v="1311" actId="1035"/>
          <ac:picMkLst>
            <pc:docMk/>
            <pc:sldMk cId="1991006843" sldId="640"/>
            <ac:picMk id="8" creationId="{2CEF1FDB-9BF8-4983-B3F2-A7A64CAF1700}"/>
          </ac:picMkLst>
        </pc:picChg>
      </pc:sldChg>
      <pc:sldChg chg="modSp">
        <pc:chgData name="Dimitar Zahariev" userId="b84e4ebc77879e88" providerId="LiveId" clId="{83D6700C-65EB-434A-B001-A4FEFCF8BABD}" dt="2021-12-17T16:14:23.609" v="1410" actId="20577"/>
        <pc:sldMkLst>
          <pc:docMk/>
          <pc:sldMk cId="402770696" sldId="641"/>
        </pc:sldMkLst>
        <pc:spChg chg="mod">
          <ac:chgData name="Dimitar Zahariev" userId="b84e4ebc77879e88" providerId="LiveId" clId="{83D6700C-65EB-434A-B001-A4FEFCF8BABD}" dt="2021-12-17T16:14:23.609" v="1410" actId="20577"/>
          <ac:spMkLst>
            <pc:docMk/>
            <pc:sldMk cId="402770696" sldId="641"/>
            <ac:spMk id="5" creationId="{694965A4-39C1-4B8F-8B3E-0360CBE0F5FC}"/>
          </ac:spMkLst>
        </pc:spChg>
      </pc:sldChg>
      <pc:sldChg chg="modSp">
        <pc:chgData name="Dimitar Zahariev" userId="b84e4ebc77879e88" providerId="LiveId" clId="{83D6700C-65EB-434A-B001-A4FEFCF8BABD}" dt="2021-12-17T16:18:47.633" v="1534" actId="20577"/>
        <pc:sldMkLst>
          <pc:docMk/>
          <pc:sldMk cId="161505121" sldId="642"/>
        </pc:sldMkLst>
        <pc:spChg chg="mod">
          <ac:chgData name="Dimitar Zahariev" userId="b84e4ebc77879e88" providerId="LiveId" clId="{83D6700C-65EB-434A-B001-A4FEFCF8BABD}" dt="2021-12-17T16:18:47.633" v="1534" actId="20577"/>
          <ac:spMkLst>
            <pc:docMk/>
            <pc:sldMk cId="161505121" sldId="642"/>
            <ac:spMk id="5" creationId="{694965A4-39C1-4B8F-8B3E-0360CBE0F5FC}"/>
          </ac:spMkLst>
        </pc:spChg>
      </pc:sldChg>
      <pc:sldChg chg="del">
        <pc:chgData name="Dimitar Zahariev" userId="b84e4ebc77879e88" providerId="LiveId" clId="{83D6700C-65EB-434A-B001-A4FEFCF8BABD}" dt="2021-12-17T16:06:35.031" v="722" actId="47"/>
        <pc:sldMkLst>
          <pc:docMk/>
          <pc:sldMk cId="663622569" sldId="643"/>
        </pc:sldMkLst>
      </pc:sldChg>
      <pc:sldChg chg="del">
        <pc:chgData name="Dimitar Zahariev" userId="b84e4ebc77879e88" providerId="LiveId" clId="{83D6700C-65EB-434A-B001-A4FEFCF8BABD}" dt="2021-12-17T16:06:35.031" v="722" actId="47"/>
        <pc:sldMkLst>
          <pc:docMk/>
          <pc:sldMk cId="3880659476" sldId="644"/>
        </pc:sldMkLst>
      </pc:sldChg>
      <pc:sldChg chg="del">
        <pc:chgData name="Dimitar Zahariev" userId="b84e4ebc77879e88" providerId="LiveId" clId="{83D6700C-65EB-434A-B001-A4FEFCF8BABD}" dt="2021-12-17T16:06:35.031" v="722" actId="47"/>
        <pc:sldMkLst>
          <pc:docMk/>
          <pc:sldMk cId="3616817483" sldId="645"/>
        </pc:sldMkLst>
      </pc:sldChg>
      <pc:sldChg chg="del">
        <pc:chgData name="Dimitar Zahariev" userId="b84e4ebc77879e88" providerId="LiveId" clId="{83D6700C-65EB-434A-B001-A4FEFCF8BABD}" dt="2021-12-17T16:06:35.031" v="722" actId="47"/>
        <pc:sldMkLst>
          <pc:docMk/>
          <pc:sldMk cId="3457299360" sldId="646"/>
        </pc:sldMkLst>
      </pc:sldChg>
      <pc:sldChg chg="del">
        <pc:chgData name="Dimitar Zahariev" userId="b84e4ebc77879e88" providerId="LiveId" clId="{83D6700C-65EB-434A-B001-A4FEFCF8BABD}" dt="2021-12-17T16:06:35.031" v="722" actId="47"/>
        <pc:sldMkLst>
          <pc:docMk/>
          <pc:sldMk cId="2029531439" sldId="647"/>
        </pc:sldMkLst>
      </pc:sldChg>
      <pc:sldChg chg="del">
        <pc:chgData name="Dimitar Zahariev" userId="b84e4ebc77879e88" providerId="LiveId" clId="{83D6700C-65EB-434A-B001-A4FEFCF8BABD}" dt="2021-12-17T16:06:35.031" v="722" actId="47"/>
        <pc:sldMkLst>
          <pc:docMk/>
          <pc:sldMk cId="1601191591" sldId="648"/>
        </pc:sldMkLst>
      </pc:sldChg>
      <pc:sldChg chg="del">
        <pc:chgData name="Dimitar Zahariev" userId="b84e4ebc77879e88" providerId="LiveId" clId="{83D6700C-65EB-434A-B001-A4FEFCF8BABD}" dt="2021-12-17T16:06:35.031" v="722" actId="47"/>
        <pc:sldMkLst>
          <pc:docMk/>
          <pc:sldMk cId="1712199347" sldId="649"/>
        </pc:sldMkLst>
      </pc:sldChg>
      <pc:sldChg chg="del">
        <pc:chgData name="Dimitar Zahariev" userId="b84e4ebc77879e88" providerId="LiveId" clId="{83D6700C-65EB-434A-B001-A4FEFCF8BABD}" dt="2021-12-17T16:06:35.031" v="722" actId="47"/>
        <pc:sldMkLst>
          <pc:docMk/>
          <pc:sldMk cId="4192144262" sldId="650"/>
        </pc:sldMkLst>
      </pc:sldChg>
      <pc:sldChg chg="del">
        <pc:chgData name="Dimitar Zahariev" userId="b84e4ebc77879e88" providerId="LiveId" clId="{83D6700C-65EB-434A-B001-A4FEFCF8BABD}" dt="2021-12-17T16:06:35.031" v="722" actId="47"/>
        <pc:sldMkLst>
          <pc:docMk/>
          <pc:sldMk cId="505817423" sldId="651"/>
        </pc:sldMkLst>
      </pc:sldChg>
      <pc:sldChg chg="del">
        <pc:chgData name="Dimitar Zahariev" userId="b84e4ebc77879e88" providerId="LiveId" clId="{83D6700C-65EB-434A-B001-A4FEFCF8BABD}" dt="2021-12-17T16:06:35.031" v="722" actId="47"/>
        <pc:sldMkLst>
          <pc:docMk/>
          <pc:sldMk cId="2051984067" sldId="652"/>
        </pc:sldMkLst>
      </pc:sldChg>
      <pc:sldChg chg="addSp delSp modSp mod">
        <pc:chgData name="Dimitar Zahariev" userId="b84e4ebc77879e88" providerId="LiveId" clId="{83D6700C-65EB-434A-B001-A4FEFCF8BABD}" dt="2021-12-17T15:59:19.415" v="3"/>
        <pc:sldMkLst>
          <pc:docMk/>
          <pc:sldMk cId="384698199" sldId="653"/>
        </pc:sldMkLst>
        <pc:picChg chg="del">
          <ac:chgData name="Dimitar Zahariev" userId="b84e4ebc77879e88" providerId="LiveId" clId="{83D6700C-65EB-434A-B001-A4FEFCF8BABD}" dt="2021-12-17T15:59:18.961" v="2" actId="478"/>
          <ac:picMkLst>
            <pc:docMk/>
            <pc:sldMk cId="384698199" sldId="653"/>
            <ac:picMk id="4" creationId="{10E12FA7-A307-4AEF-AB77-733B643B818F}"/>
          </ac:picMkLst>
        </pc:picChg>
        <pc:picChg chg="add mod">
          <ac:chgData name="Dimitar Zahariev" userId="b84e4ebc77879e88" providerId="LiveId" clId="{83D6700C-65EB-434A-B001-A4FEFCF8BABD}" dt="2021-12-17T15:59:19.415" v="3"/>
          <ac:picMkLst>
            <pc:docMk/>
            <pc:sldMk cId="384698199" sldId="653"/>
            <ac:picMk id="5" creationId="{53EE9D85-8E28-4BD1-82A8-98DF85D5E166}"/>
          </ac:picMkLst>
        </pc:picChg>
      </pc:sldChg>
    </pc:docChg>
  </pc:docChgLst>
  <pc:docChgLst>
    <pc:chgData name="Dimitar Zahariev" userId="b84e4ebc77879e88" providerId="LiveId" clId="{B994C59E-1F8C-4428-A054-652EEFE03551}"/>
    <pc:docChg chg="custSel addSld delSld modSld sldOrd modSection">
      <pc:chgData name="Dimitar Zahariev" userId="b84e4ebc77879e88" providerId="LiveId" clId="{B994C59E-1F8C-4428-A054-652EEFE03551}" dt="2019-07-24T12:54:11.526" v="658" actId="1076"/>
      <pc:docMkLst>
        <pc:docMk/>
      </pc:docMkLst>
      <pc:sldChg chg="add">
        <pc:chgData name="Dimitar Zahariev" userId="b84e4ebc77879e88" providerId="LiveId" clId="{B994C59E-1F8C-4428-A054-652EEFE03551}" dt="2019-07-23T14:16:13.499" v="4"/>
        <pc:sldMkLst>
          <pc:docMk/>
          <pc:sldMk cId="0" sldId="270"/>
        </pc:sldMkLst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1824785055" sldId="287"/>
        </pc:sldMkLst>
      </pc:sldChg>
      <pc:sldChg chg="del">
        <pc:chgData name="Dimitar Zahariev" userId="b84e4ebc77879e88" providerId="LiveId" clId="{B994C59E-1F8C-4428-A054-652EEFE03551}" dt="2019-07-23T14:16:43.222" v="6" actId="2696"/>
        <pc:sldMkLst>
          <pc:docMk/>
          <pc:sldMk cId="360225447" sldId="294"/>
        </pc:sldMkLst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676248987" sldId="297"/>
        </pc:sldMkLst>
      </pc:sldChg>
      <pc:sldChg chg="ord">
        <pc:chgData name="Dimitar Zahariev" userId="b84e4ebc77879e88" providerId="LiveId" clId="{B994C59E-1F8C-4428-A054-652EEFE03551}" dt="2019-07-23T14:15:49.580" v="3"/>
        <pc:sldMkLst>
          <pc:docMk/>
          <pc:sldMk cId="4133683101" sldId="394"/>
        </pc:sldMkLst>
      </pc:sldChg>
      <pc:sldChg chg="addSp delSp modSp add">
        <pc:chgData name="Dimitar Zahariev" userId="b84e4ebc77879e88" providerId="LiveId" clId="{B994C59E-1F8C-4428-A054-652EEFE03551}" dt="2019-07-24T12:54:11.526" v="658" actId="1076"/>
        <pc:sldMkLst>
          <pc:docMk/>
          <pc:sldMk cId="1909796700" sldId="402"/>
        </pc:sldMkLst>
        <pc:picChg chg="add mod">
          <ac:chgData name="Dimitar Zahariev" userId="b84e4ebc77879e88" providerId="LiveId" clId="{B994C59E-1F8C-4428-A054-652EEFE03551}" dt="2019-07-24T12:54:11.526" v="658" actId="1076"/>
          <ac:picMkLst>
            <pc:docMk/>
            <pc:sldMk cId="1909796700" sldId="402"/>
            <ac:picMk id="3" creationId="{8A6189F3-5200-47BC-A1F2-C55961277953}"/>
          </ac:picMkLst>
        </pc:picChg>
        <pc:picChg chg="del">
          <ac:chgData name="Dimitar Zahariev" userId="b84e4ebc77879e88" providerId="LiveId" clId="{B994C59E-1F8C-4428-A054-652EEFE03551}" dt="2019-07-23T15:05:38.450" v="216" actId="478"/>
          <ac:picMkLst>
            <pc:docMk/>
            <pc:sldMk cId="1909796700" sldId="402"/>
            <ac:picMk id="3" creationId="{E9A2F6CF-36ED-478F-A639-9FDDF97EED2F}"/>
          </ac:picMkLst>
        </pc:picChg>
        <pc:picChg chg="add del mod">
          <ac:chgData name="Dimitar Zahariev" userId="b84e4ebc77879e88" providerId="LiveId" clId="{B994C59E-1F8C-4428-A054-652EEFE03551}" dt="2019-07-24T12:54:06.401" v="656" actId="478"/>
          <ac:picMkLst>
            <pc:docMk/>
            <pc:sldMk cId="1909796700" sldId="402"/>
            <ac:picMk id="5" creationId="{F1AECEFF-381D-4758-A922-5D71F939D181}"/>
          </ac:picMkLst>
        </pc:picChg>
      </pc:sldChg>
      <pc:sldChg chg="del">
        <pc:chgData name="Dimitar Zahariev" userId="b84e4ebc77879e88" providerId="LiveId" clId="{B994C59E-1F8C-4428-A054-652EEFE03551}" dt="2019-07-23T14:16:50.234" v="8" actId="2696"/>
        <pc:sldMkLst>
          <pc:docMk/>
          <pc:sldMk cId="1734195716" sldId="411"/>
        </pc:sldMkLst>
      </pc:sldChg>
      <pc:sldChg chg="modSp">
        <pc:chgData name="Dimitar Zahariev" userId="b84e4ebc77879e88" providerId="LiveId" clId="{B994C59E-1F8C-4428-A054-652EEFE03551}" dt="2019-07-23T15:07:24.337" v="228" actId="20577"/>
        <pc:sldMkLst>
          <pc:docMk/>
          <pc:sldMk cId="1275620728" sldId="448"/>
        </pc:sldMkLst>
        <pc:spChg chg="mod">
          <ac:chgData name="Dimitar Zahariev" userId="b84e4ebc77879e88" providerId="LiveId" clId="{B994C59E-1F8C-4428-A054-652EEFE03551}" dt="2019-07-23T15:07:24.337" v="228" actId="20577"/>
          <ac:spMkLst>
            <pc:docMk/>
            <pc:sldMk cId="1275620728" sldId="448"/>
            <ac:spMk id="3" creationId="{00000000-0000-0000-0000-000000000000}"/>
          </ac:spMkLst>
        </pc:spChg>
      </pc:sldChg>
      <pc:sldChg chg="modSp">
        <pc:chgData name="Dimitar Zahariev" userId="b84e4ebc77879e88" providerId="LiveId" clId="{B994C59E-1F8C-4428-A054-652EEFE03551}" dt="2019-07-23T16:44:08.797" v="655" actId="1076"/>
        <pc:sldMkLst>
          <pc:docMk/>
          <pc:sldMk cId="2524098174" sldId="560"/>
        </pc:sldMkLst>
        <pc:spChg chg="mod">
          <ac:chgData name="Dimitar Zahariev" userId="b84e4ebc77879e88" providerId="LiveId" clId="{B994C59E-1F8C-4428-A054-652EEFE03551}" dt="2019-07-23T16:43:58.998" v="654" actId="12"/>
          <ac:spMkLst>
            <pc:docMk/>
            <pc:sldMk cId="2524098174" sldId="560"/>
            <ac:spMk id="10" creationId="{18F78F23-3D09-4B63-8DF9-D49CFBB145EE}"/>
          </ac:spMkLst>
        </pc:spChg>
        <pc:picChg chg="mod">
          <ac:chgData name="Dimitar Zahariev" userId="b84e4ebc77879e88" providerId="LiveId" clId="{B994C59E-1F8C-4428-A054-652EEFE03551}" dt="2019-07-23T16:44:08.797" v="655" actId="1076"/>
          <ac:picMkLst>
            <pc:docMk/>
            <pc:sldMk cId="2524098174" sldId="560"/>
            <ac:picMk id="13" creationId="{CCC3A316-993C-4741-8826-E104F27650A3}"/>
          </ac:picMkLst>
        </pc:picChg>
      </pc:sldChg>
      <pc:sldChg chg="modSp">
        <pc:chgData name="Dimitar Zahariev" userId="b84e4ebc77879e88" providerId="LiveId" clId="{B994C59E-1F8C-4428-A054-652EEFE03551}" dt="2019-07-23T14:28:16.259" v="204" actId="113"/>
        <pc:sldMkLst>
          <pc:docMk/>
          <pc:sldMk cId="1280362266" sldId="683"/>
        </pc:sldMkLst>
        <pc:spChg chg="mod">
          <ac:chgData name="Dimitar Zahariev" userId="b84e4ebc77879e88" providerId="LiveId" clId="{B994C59E-1F8C-4428-A054-652EEFE03551}" dt="2019-07-23T14:28:16.259" v="204" actId="113"/>
          <ac:spMkLst>
            <pc:docMk/>
            <pc:sldMk cId="1280362266" sldId="683"/>
            <ac:spMk id="3" creationId="{00000000-0000-0000-0000-000000000000}"/>
          </ac:spMkLst>
        </pc:spChg>
      </pc:sldChg>
      <pc:sldChg chg="modSp">
        <pc:chgData name="Dimitar Zahariev" userId="b84e4ebc77879e88" providerId="LiveId" clId="{B994C59E-1F8C-4428-A054-652EEFE03551}" dt="2019-07-23T15:15:42.582" v="238" actId="403"/>
        <pc:sldMkLst>
          <pc:docMk/>
          <pc:sldMk cId="272151901" sldId="778"/>
        </pc:sldMkLst>
        <pc:spChg chg="mod">
          <ac:chgData name="Dimitar Zahariev" userId="b84e4ebc77879e88" providerId="LiveId" clId="{B994C59E-1F8C-4428-A054-652EEFE03551}" dt="2019-07-23T15:15:42.582" v="238" actId="403"/>
          <ac:spMkLst>
            <pc:docMk/>
            <pc:sldMk cId="272151901" sldId="778"/>
            <ac:spMk id="8" creationId="{E70FD882-E041-46D4-B97E-F2A2EE243A4D}"/>
          </ac:spMkLst>
        </pc:spChg>
        <pc:spChg chg="mod">
          <ac:chgData name="Dimitar Zahariev" userId="b84e4ebc77879e88" providerId="LiveId" clId="{B994C59E-1F8C-4428-A054-652EEFE03551}" dt="2019-07-23T15:15:40.156" v="237" actId="403"/>
          <ac:spMkLst>
            <pc:docMk/>
            <pc:sldMk cId="272151901" sldId="778"/>
            <ac:spMk id="10" creationId="{F63E42A9-1385-4CEF-B1D7-00A62E6D96B3}"/>
          </ac:spMkLst>
        </pc:spChg>
        <pc:spChg chg="mod">
          <ac:chgData name="Dimitar Zahariev" userId="b84e4ebc77879e88" providerId="LiveId" clId="{B994C59E-1F8C-4428-A054-652EEFE03551}" dt="2019-07-23T15:15:35.859" v="236" actId="403"/>
          <ac:spMkLst>
            <pc:docMk/>
            <pc:sldMk cId="272151901" sldId="778"/>
            <ac:spMk id="12" creationId="{BDF11F3B-234B-4662-9D60-FC41766A1D88}"/>
          </ac:spMkLst>
        </pc:spChg>
        <pc:spChg chg="mod">
          <ac:chgData name="Dimitar Zahariev" userId="b84e4ebc77879e88" providerId="LiveId" clId="{B994C59E-1F8C-4428-A054-652EEFE03551}" dt="2019-07-23T15:15:32.797" v="235" actId="403"/>
          <ac:spMkLst>
            <pc:docMk/>
            <pc:sldMk cId="272151901" sldId="778"/>
            <ac:spMk id="14" creationId="{1DDD0F92-0795-48A0-8FBB-7CF463CC42DE}"/>
          </ac:spMkLst>
        </pc:spChg>
        <pc:spChg chg="mod">
          <ac:chgData name="Dimitar Zahariev" userId="b84e4ebc77879e88" providerId="LiveId" clId="{B994C59E-1F8C-4428-A054-652EEFE03551}" dt="2019-07-23T15:15:28.277" v="234" actId="403"/>
          <ac:spMkLst>
            <pc:docMk/>
            <pc:sldMk cId="272151901" sldId="778"/>
            <ac:spMk id="16" creationId="{9C45944D-416F-47D1-8D34-1C91176213BA}"/>
          </ac:spMkLst>
        </pc:spChg>
      </pc:sldChg>
      <pc:sldChg chg="modSp">
        <pc:chgData name="Dimitar Zahariev" userId="b84e4ebc77879e88" providerId="LiveId" clId="{B994C59E-1F8C-4428-A054-652EEFE03551}" dt="2019-07-23T15:53:18.110" v="475" actId="108"/>
        <pc:sldMkLst>
          <pc:docMk/>
          <pc:sldMk cId="1855184932" sldId="786"/>
        </pc:sldMkLst>
        <pc:spChg chg="mod">
          <ac:chgData name="Dimitar Zahariev" userId="b84e4ebc77879e88" providerId="LiveId" clId="{B994C59E-1F8C-4428-A054-652EEFE03551}" dt="2019-07-23T15:53:18.110" v="475" actId="108"/>
          <ac:spMkLst>
            <pc:docMk/>
            <pc:sldMk cId="1855184932" sldId="786"/>
            <ac:spMk id="3" creationId="{00000000-0000-0000-0000-000000000000}"/>
          </ac:spMkLst>
        </pc:spChg>
      </pc:sldChg>
      <pc:sldChg chg="modSp">
        <pc:chgData name="Dimitar Zahariev" userId="b84e4ebc77879e88" providerId="LiveId" clId="{B994C59E-1F8C-4428-A054-652EEFE03551}" dt="2019-07-23T14:32:15.186" v="215" actId="20577"/>
        <pc:sldMkLst>
          <pc:docMk/>
          <pc:sldMk cId="2332997076" sldId="787"/>
        </pc:sldMkLst>
        <pc:spChg chg="mod">
          <ac:chgData name="Dimitar Zahariev" userId="b84e4ebc77879e88" providerId="LiveId" clId="{B994C59E-1F8C-4428-A054-652EEFE03551}" dt="2019-07-23T14:32:15.186" v="215" actId="20577"/>
          <ac:spMkLst>
            <pc:docMk/>
            <pc:sldMk cId="2332997076" sldId="787"/>
            <ac:spMk id="3" creationId="{00000000-0000-0000-0000-000000000000}"/>
          </ac:spMkLst>
        </pc:spChg>
      </pc:sldChg>
      <pc:sldChg chg="del">
        <pc:chgData name="Dimitar Zahariev" userId="b84e4ebc77879e88" providerId="LiveId" clId="{B994C59E-1F8C-4428-A054-652EEFE03551}" dt="2019-07-23T14:16:47.811" v="7" actId="2696"/>
        <pc:sldMkLst>
          <pc:docMk/>
          <pc:sldMk cId="771112084" sldId="788"/>
        </pc:sldMkLst>
      </pc:sldChg>
      <pc:sldChg chg="add">
        <pc:chgData name="Dimitar Zahariev" userId="b84e4ebc77879e88" providerId="LiveId" clId="{B994C59E-1F8C-4428-A054-652EEFE03551}" dt="2019-07-23T14:15:38.770" v="0"/>
        <pc:sldMkLst>
          <pc:docMk/>
          <pc:sldMk cId="4025441170" sldId="789"/>
        </pc:sldMkLst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3086718300" sldId="790"/>
        </pc:sldMkLst>
      </pc:sldChg>
      <pc:sldChg chg="addSp delSp modSp add delAnim modAnim">
        <pc:chgData name="Dimitar Zahariev" userId="b84e4ebc77879e88" providerId="LiveId" clId="{B994C59E-1F8C-4428-A054-652EEFE03551}" dt="2019-07-23T14:27:31.394" v="203" actId="1076"/>
        <pc:sldMkLst>
          <pc:docMk/>
          <pc:sldMk cId="3682259519" sldId="791"/>
        </pc:sldMkLst>
        <pc:spChg chg="mod">
          <ac:chgData name="Dimitar Zahariev" userId="b84e4ebc77879e88" providerId="LiveId" clId="{B994C59E-1F8C-4428-A054-652EEFE03551}" dt="2019-07-23T14:17:35.559" v="27" actId="20577"/>
          <ac:spMkLst>
            <pc:docMk/>
            <pc:sldMk cId="3682259519" sldId="791"/>
            <ac:spMk id="4" creationId="{00000000-0000-0000-0000-000000000000}"/>
          </ac:spMkLst>
        </pc:spChg>
        <pc:spChg chg="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7" creationId="{17F171F5-5FBD-420B-A8FC-7950D1C65D51}"/>
          </ac:spMkLst>
        </pc:spChg>
        <pc:spChg chg="del mod">
          <ac:chgData name="Dimitar Zahariev" userId="b84e4ebc77879e88" providerId="LiveId" clId="{B994C59E-1F8C-4428-A054-652EEFE03551}" dt="2019-07-23T14:17:47.924" v="46" actId="478"/>
          <ac:spMkLst>
            <pc:docMk/>
            <pc:sldMk cId="3682259519" sldId="791"/>
            <ac:spMk id="8" creationId="{7E1B4C81-13A6-49AB-82CB-EA2EED952290}"/>
          </ac:spMkLst>
        </pc:spChg>
        <pc:spChg chg="del mod">
          <ac:chgData name="Dimitar Zahariev" userId="b84e4ebc77879e88" providerId="LiveId" clId="{B994C59E-1F8C-4428-A054-652EEFE03551}" dt="2019-07-23T14:17:49.912" v="47" actId="478"/>
          <ac:spMkLst>
            <pc:docMk/>
            <pc:sldMk cId="3682259519" sldId="791"/>
            <ac:spMk id="9" creationId="{595E0FD7-1D5B-4E68-ACF0-631FC436C71B}"/>
          </ac:spMkLst>
        </pc:spChg>
        <pc:spChg chg="del mod">
          <ac:chgData name="Dimitar Zahariev" userId="b84e4ebc77879e88" providerId="LiveId" clId="{B994C59E-1F8C-4428-A054-652EEFE03551}" dt="2019-07-23T14:17:55.527" v="50" actId="478"/>
          <ac:spMkLst>
            <pc:docMk/>
            <pc:sldMk cId="3682259519" sldId="791"/>
            <ac:spMk id="10" creationId="{EB7D9259-DDF7-4D5C-9302-C6F8E93E567B}"/>
          </ac:spMkLst>
        </pc:spChg>
        <pc:spChg chg="del">
          <ac:chgData name="Dimitar Zahariev" userId="b84e4ebc77879e88" providerId="LiveId" clId="{B994C59E-1F8C-4428-A054-652EEFE03551}" dt="2019-07-23T14:17:53.458" v="49" actId="478"/>
          <ac:spMkLst>
            <pc:docMk/>
            <pc:sldMk cId="3682259519" sldId="791"/>
            <ac:spMk id="11" creationId="{D558BC35-864D-419F-9709-2E7EB266F3D2}"/>
          </ac:spMkLst>
        </pc:spChg>
        <pc:spChg chg="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12" creationId="{418002E1-91E6-48ED-8108-E552EA4DB138}"/>
          </ac:spMkLst>
        </pc:spChg>
        <pc:spChg chg="add del mod">
          <ac:chgData name="Dimitar Zahariev" userId="b84e4ebc77879e88" providerId="LiveId" clId="{B994C59E-1F8C-4428-A054-652EEFE03551}" dt="2019-07-23T14:26:48.221" v="197" actId="478"/>
          <ac:spMkLst>
            <pc:docMk/>
            <pc:sldMk cId="3682259519" sldId="791"/>
            <ac:spMk id="13" creationId="{8556B189-F839-40A5-9841-F7E4423856D6}"/>
          </ac:spMkLst>
        </pc:spChg>
        <pc:spChg chg="add del mod">
          <ac:chgData name="Dimitar Zahariev" userId="b84e4ebc77879e88" providerId="LiveId" clId="{B994C59E-1F8C-4428-A054-652EEFE03551}" dt="2019-07-23T14:26:46.562" v="196" actId="478"/>
          <ac:spMkLst>
            <pc:docMk/>
            <pc:sldMk cId="3682259519" sldId="791"/>
            <ac:spMk id="14" creationId="{442A44D3-A11E-40F9-875E-3D2B65298DB1}"/>
          </ac:spMkLst>
        </pc:spChg>
        <pc:spChg chg="add 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15" creationId="{86C30C3D-DCB6-4630-BE18-76FE20AC6AD7}"/>
          </ac:spMkLst>
        </pc:spChg>
        <pc:spChg chg="add 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16" creationId="{D0AAD2DF-39B0-4AB8-B84A-3CAEB3BBF85C}"/>
          </ac:spMkLst>
        </pc:spChg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197140790" sldId="792"/>
        </pc:sldMkLst>
      </pc:sldChg>
      <pc:sldChg chg="addSp add">
        <pc:chgData name="Dimitar Zahariev" userId="b84e4ebc77879e88" providerId="LiveId" clId="{B994C59E-1F8C-4428-A054-652EEFE03551}" dt="2019-07-23T14:16:32.784" v="5"/>
        <pc:sldMkLst>
          <pc:docMk/>
          <pc:sldMk cId="1382177886" sldId="793"/>
        </pc:sldMkLst>
        <pc:spChg chg="add">
          <ac:chgData name="Dimitar Zahariev" userId="b84e4ebc77879e88" providerId="LiveId" clId="{B994C59E-1F8C-4428-A054-652EEFE03551}" dt="2019-07-23T14:16:32.784" v="5"/>
          <ac:spMkLst>
            <pc:docMk/>
            <pc:sldMk cId="1382177886" sldId="793"/>
            <ac:spMk id="6" creationId="{441C0038-4753-4977-A5DF-FC55F455836E}"/>
          </ac:spMkLst>
        </pc:spChg>
        <pc:spChg chg="add">
          <ac:chgData name="Dimitar Zahariev" userId="b84e4ebc77879e88" providerId="LiveId" clId="{B994C59E-1F8C-4428-A054-652EEFE03551}" dt="2019-07-23T14:16:32.784" v="5"/>
          <ac:spMkLst>
            <pc:docMk/>
            <pc:sldMk cId="1382177886" sldId="793"/>
            <ac:spMk id="8" creationId="{9790BE04-4CB6-4C4A-A4CF-5993768B4DB9}"/>
          </ac:spMkLst>
        </pc:spChg>
      </pc:sldChg>
      <pc:sldChg chg="modSp add modAnim">
        <pc:chgData name="Dimitar Zahariev" userId="b84e4ebc77879e88" providerId="LiveId" clId="{B994C59E-1F8C-4428-A054-652EEFE03551}" dt="2019-07-23T16:24:30.386" v="650" actId="13926"/>
        <pc:sldMkLst>
          <pc:docMk/>
          <pc:sldMk cId="1770225984" sldId="794"/>
        </pc:sldMkLst>
        <pc:spChg chg="mod">
          <ac:chgData name="Dimitar Zahariev" userId="b84e4ebc77879e88" providerId="LiveId" clId="{B994C59E-1F8C-4428-A054-652EEFE03551}" dt="2019-07-23T16:24:30.386" v="650" actId="13926"/>
          <ac:spMkLst>
            <pc:docMk/>
            <pc:sldMk cId="1770225984" sldId="794"/>
            <ac:spMk id="3" creationId="{00000000-0000-0000-0000-000000000000}"/>
          </ac:spMkLst>
        </pc:spChg>
        <pc:spChg chg="mod">
          <ac:chgData name="Dimitar Zahariev" userId="b84e4ebc77879e88" providerId="LiveId" clId="{B994C59E-1F8C-4428-A054-652EEFE03551}" dt="2019-07-23T15:37:19.519" v="334" actId="20577"/>
          <ac:spMkLst>
            <pc:docMk/>
            <pc:sldMk cId="1770225984" sldId="794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5527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5204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Subtitle</a:t>
            </a:r>
            <a:endParaRPr lang="bg-BG"/>
          </a:p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12/17/2021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err="1"/>
              <a:t>Softuni</a:t>
            </a:r>
            <a:r>
              <a:rPr lang="en-US"/>
              <a:t> Diamond Partners</a:t>
            </a:r>
            <a:endParaRPr lang="bg-BG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err="1"/>
              <a:t>Softuni</a:t>
            </a:r>
            <a:r>
              <a:rPr lang="en-US"/>
              <a:t> Diamond Partners</a:t>
            </a:r>
            <a:endParaRPr lang="bg-BG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/>
              <a:t>Software University – High-Quality Education, </a:t>
            </a:r>
            <a:br>
              <a:rPr lang="en-US" sz="3198"/>
            </a:br>
            <a:r>
              <a:rPr lang="en-US" sz="3198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/>
              <a:t>Software University Foundation</a:t>
            </a:r>
            <a:endParaRPr lang="bg-BG" sz="3198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…</a:t>
            </a:r>
          </a:p>
          <a:p>
            <a:pPr lvl="0"/>
            <a:r>
              <a:rPr lang="en-GB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12/17/2021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Section Title</a:t>
            </a:r>
            <a:endParaRPr lang="en-US" altLang="ko-KR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12/17/2021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12/17/2021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/>
              <a:t>Sample source code: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12/17/2021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108000" tIns="36000" rIns="108000" bIns="36000" rtlCol="0" anchor="ctr">
            <a:noAutofit/>
          </a:bodyPr>
          <a:lstStyle/>
          <a:p>
            <a:pPr latinLnBrk="0"/>
            <a:r>
              <a:rPr lang="en-US" b="0" dirty="0"/>
              <a:t>Test Simulation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E4EE9E5-8AD5-4C10-A553-ADD9AEE0C27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Which, by default, is the lowest node port number?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32 000</a:t>
            </a:r>
          </a:p>
          <a:p>
            <a:pPr lvl="1"/>
            <a:r>
              <a:rPr lang="en-US" sz="2800" dirty="0"/>
              <a:t>B: 30 000</a:t>
            </a:r>
          </a:p>
          <a:p>
            <a:pPr lvl="1"/>
            <a:r>
              <a:rPr lang="en-US" sz="2800" dirty="0"/>
              <a:t>C: 3 000</a:t>
            </a:r>
          </a:p>
          <a:p>
            <a:pPr lvl="1"/>
            <a:r>
              <a:rPr lang="en-US" sz="2800" dirty="0"/>
              <a:t>D: 32 767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#9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33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a valid multi-container pattern?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Adapter</a:t>
            </a:r>
          </a:p>
          <a:p>
            <a:pPr lvl="1"/>
            <a:r>
              <a:rPr lang="en-US" sz="2800" dirty="0"/>
              <a:t>B: Ambassador</a:t>
            </a:r>
          </a:p>
          <a:p>
            <a:pPr lvl="1"/>
            <a:r>
              <a:rPr lang="en-US" sz="2800" dirty="0"/>
              <a:t>C: Sidecar</a:t>
            </a:r>
          </a:p>
          <a:p>
            <a:pPr lvl="1"/>
            <a:r>
              <a:rPr lang="en-US" sz="2800" dirty="0"/>
              <a:t>D</a:t>
            </a:r>
            <a:r>
              <a:rPr lang="en-US" sz="2800"/>
              <a:t>: Helper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#10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4592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108000" tIns="36000" rIns="108000" bIns="36000" rtlCol="0" anchor="ctr">
            <a:noAutofit/>
          </a:bodyPr>
          <a:lstStyle/>
          <a:p>
            <a:pPr latinLnBrk="0"/>
            <a:r>
              <a:rPr lang="en-US" b="0" dirty="0"/>
              <a:t>End of Test Simulation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3EE9D85-8E28-4BD1-82A8-98DF85D5E16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What is the default tag if no tag specified for a container image?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last</a:t>
            </a:r>
            <a:endParaRPr lang="bg-BG" sz="2800" dirty="0"/>
          </a:p>
          <a:p>
            <a:pPr lvl="1"/>
            <a:r>
              <a:rPr lang="en-US" sz="2800" dirty="0"/>
              <a:t>B: latest</a:t>
            </a:r>
          </a:p>
          <a:p>
            <a:pPr lvl="1"/>
            <a:r>
              <a:rPr lang="en-US" sz="2800" dirty="0"/>
              <a:t>C: newest</a:t>
            </a:r>
          </a:p>
          <a:p>
            <a:pPr lvl="1"/>
            <a:r>
              <a:rPr lang="en-US" sz="2800" dirty="0"/>
              <a:t>D: none it is mandatory attribute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#1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65" y="375650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valid types for a Service?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four)</a:t>
            </a:r>
            <a:endParaRPr lang="en-US" sz="3200" dirty="0"/>
          </a:p>
          <a:p>
            <a:pPr lvl="1"/>
            <a:r>
              <a:rPr lang="en-US" sz="2800" dirty="0"/>
              <a:t>A: </a:t>
            </a:r>
            <a:r>
              <a:rPr lang="en-US" sz="2800" dirty="0" err="1"/>
              <a:t>LoadBalancer</a:t>
            </a:r>
            <a:endParaRPr lang="en-US" sz="2800" dirty="0"/>
          </a:p>
          <a:p>
            <a:pPr lvl="1"/>
            <a:r>
              <a:rPr lang="en-US" sz="2800" dirty="0"/>
              <a:t>B: Internal</a:t>
            </a:r>
          </a:p>
          <a:p>
            <a:pPr lvl="1"/>
            <a:r>
              <a:rPr lang="en-US" sz="2800" dirty="0"/>
              <a:t>C: </a:t>
            </a:r>
            <a:r>
              <a:rPr lang="en-US" sz="2800" dirty="0" err="1"/>
              <a:t>ExternalIP</a:t>
            </a:r>
            <a:endParaRPr lang="en-US" sz="2800" dirty="0"/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ClusterIP</a:t>
            </a:r>
            <a:endParaRPr lang="en-US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#2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148515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3213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Question</a:t>
            </a:r>
          </a:p>
          <a:p>
            <a:pPr lvl="1" latinLnBrk="0"/>
            <a:r>
              <a:rPr lang="en-US" sz="2800" dirty="0"/>
              <a:t>Which object type gives us a mechanism to distribute workload on all eligible nodes?</a:t>
            </a:r>
          </a:p>
          <a:p>
            <a:pPr latinLnBrk="0"/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 latinLnBrk="0"/>
            <a:r>
              <a:rPr lang="en-US" sz="2800" dirty="0"/>
              <a:t>A: Deployment</a:t>
            </a:r>
          </a:p>
          <a:p>
            <a:pPr lvl="1" latinLnBrk="0"/>
            <a:r>
              <a:rPr lang="en-US" sz="2800" dirty="0"/>
              <a:t>B: </a:t>
            </a:r>
            <a:r>
              <a:rPr lang="en-US" sz="2800" dirty="0" err="1"/>
              <a:t>StatefulSet</a:t>
            </a:r>
            <a:endParaRPr lang="en-US" sz="2800" dirty="0"/>
          </a:p>
          <a:p>
            <a:pPr lvl="1" latinLnBrk="0"/>
            <a:r>
              <a:rPr lang="en-US" sz="2800" dirty="0"/>
              <a:t>C: </a:t>
            </a:r>
            <a:r>
              <a:rPr lang="en-US" sz="2800" dirty="0" err="1"/>
              <a:t>ReplicaSet</a:t>
            </a:r>
            <a:endParaRPr lang="en-US" sz="2800" dirty="0"/>
          </a:p>
          <a:p>
            <a:pPr lvl="1" latinLnBrk="0"/>
            <a:r>
              <a:rPr lang="en-US" sz="2800" dirty="0"/>
              <a:t>D: </a:t>
            </a:r>
            <a:r>
              <a:rPr lang="en-US" sz="2800" dirty="0" err="1"/>
              <a:t>DaemonSet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#3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53340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How, by which other object, Deployment controls pod copies?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</a:t>
            </a:r>
            <a:r>
              <a:rPr lang="en-US" sz="2800" dirty="0" err="1"/>
              <a:t>ReplicationController</a:t>
            </a:r>
            <a:endParaRPr lang="en-US" sz="2800" dirty="0"/>
          </a:p>
          <a:p>
            <a:pPr lvl="1"/>
            <a:r>
              <a:rPr lang="en-US" sz="2800" dirty="0"/>
              <a:t>B: </a:t>
            </a:r>
            <a:r>
              <a:rPr lang="en-US" sz="2800" dirty="0" err="1"/>
              <a:t>ReplicaSet</a:t>
            </a:r>
            <a:endParaRPr lang="en-US" sz="2800" dirty="0"/>
          </a:p>
          <a:p>
            <a:pPr lvl="1"/>
            <a:r>
              <a:rPr lang="en-US" sz="2800" dirty="0"/>
              <a:t>C: </a:t>
            </a:r>
            <a:r>
              <a:rPr lang="en-US" sz="2800" dirty="0" err="1"/>
              <a:t>StatefulSet</a:t>
            </a:r>
            <a:endParaRPr lang="en-US" sz="2800" dirty="0"/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DaemonSet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#4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33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3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What is the purpose of the </a:t>
            </a:r>
            <a:r>
              <a:rPr lang="en-US" sz="2800" dirty="0" err="1"/>
              <a:t>init</a:t>
            </a:r>
            <a:r>
              <a:rPr lang="en-US" sz="2800" dirty="0"/>
              <a:t> containers?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No such containers</a:t>
            </a:r>
          </a:p>
          <a:p>
            <a:pPr lvl="1"/>
            <a:r>
              <a:rPr lang="en-US" sz="2800" dirty="0"/>
              <a:t>B: Act as adapters for the main containers</a:t>
            </a:r>
          </a:p>
          <a:p>
            <a:pPr lvl="1"/>
            <a:r>
              <a:rPr lang="en-US" sz="2800" dirty="0"/>
              <a:t>C: Prepare the environment for the application containers</a:t>
            </a:r>
          </a:p>
          <a:p>
            <a:pPr lvl="1"/>
            <a:r>
              <a:rPr lang="en-US" sz="2800" dirty="0"/>
              <a:t>D: Act as sidecars for the main containers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#5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37953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7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service type is assumed by default?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</a:t>
            </a:r>
            <a:r>
              <a:rPr lang="en-US" sz="2800" dirty="0" err="1"/>
              <a:t>LoadBalancer</a:t>
            </a:r>
            <a:endParaRPr lang="en-US" sz="2800" dirty="0"/>
          </a:p>
          <a:p>
            <a:pPr lvl="1"/>
            <a:r>
              <a:rPr lang="en-US" sz="2800" dirty="0"/>
              <a:t>B: </a:t>
            </a:r>
            <a:r>
              <a:rPr lang="en-US" sz="2800" dirty="0" err="1"/>
              <a:t>NodePort</a:t>
            </a:r>
            <a:endParaRPr lang="en-US" sz="2800" dirty="0"/>
          </a:p>
          <a:p>
            <a:pPr lvl="1"/>
            <a:r>
              <a:rPr lang="en-US" sz="2800" dirty="0"/>
              <a:t>C: </a:t>
            </a:r>
            <a:r>
              <a:rPr lang="en-US" sz="2800" dirty="0" err="1"/>
              <a:t>ClusterIP</a:t>
            </a:r>
            <a:endParaRPr lang="en-US" sz="2800" dirty="0"/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ExternalName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#6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34850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2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valid ways to assign a pod to a node?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(two of four)</a:t>
            </a:r>
            <a:endParaRPr lang="en-US" sz="3200" dirty="0"/>
          </a:p>
          <a:p>
            <a:pPr lvl="1"/>
            <a:r>
              <a:rPr lang="en-US" sz="2800" dirty="0"/>
              <a:t>A: </a:t>
            </a:r>
            <a:r>
              <a:rPr lang="en-US" sz="2800" dirty="0" err="1"/>
              <a:t>podSelector</a:t>
            </a:r>
            <a:endParaRPr lang="en-US" sz="2800" dirty="0"/>
          </a:p>
          <a:p>
            <a:pPr lvl="1"/>
            <a:r>
              <a:rPr lang="en-US" sz="2800" dirty="0"/>
              <a:t>B: </a:t>
            </a:r>
            <a:r>
              <a:rPr lang="en-US" sz="2800" dirty="0" err="1"/>
              <a:t>nodeSelector</a:t>
            </a:r>
            <a:endParaRPr lang="en-US" sz="2800" dirty="0"/>
          </a:p>
          <a:p>
            <a:pPr lvl="1"/>
            <a:r>
              <a:rPr lang="en-US" sz="2800" dirty="0"/>
              <a:t>C: Label Selector</a:t>
            </a:r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nodeName</a:t>
            </a:r>
            <a:endParaRPr lang="en-US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#7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58769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27" y="494685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1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Pod Network plugins support network policies? 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(two of four)</a:t>
            </a:r>
            <a:endParaRPr lang="en-US" sz="3200" dirty="0"/>
          </a:p>
          <a:p>
            <a:pPr lvl="1"/>
            <a:r>
              <a:rPr lang="en-US" sz="2800" dirty="0"/>
              <a:t>A: </a:t>
            </a:r>
            <a:r>
              <a:rPr lang="en-US" sz="2800" dirty="0" err="1"/>
              <a:t>RouterNet</a:t>
            </a:r>
            <a:endParaRPr lang="en-US" sz="2800" dirty="0"/>
          </a:p>
          <a:p>
            <a:pPr lvl="1"/>
            <a:r>
              <a:rPr lang="en-US" sz="2800" dirty="0"/>
              <a:t>B: </a:t>
            </a:r>
            <a:r>
              <a:rPr lang="en-US" sz="2800" dirty="0" err="1"/>
              <a:t>Antrea</a:t>
            </a:r>
            <a:endParaRPr lang="en-US" sz="2800" dirty="0"/>
          </a:p>
          <a:p>
            <a:pPr lvl="1"/>
            <a:r>
              <a:rPr lang="en-US" sz="2800" dirty="0"/>
              <a:t>C: Flannel</a:t>
            </a:r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WeaveNet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#8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62976"/>
            <a:ext cx="457200" cy="457200"/>
          </a:xfrm>
          <a:prstGeom prst="rect">
            <a:avLst/>
          </a:prstGeom>
        </p:spPr>
      </p:pic>
      <p:pic>
        <p:nvPicPr>
          <p:cNvPr id="6" name="Графика 7" descr="Отметка">
            <a:extLst>
              <a:ext uri="{FF2B5EF4-FFF2-40B4-BE49-F238E27FC236}">
                <a16:creationId xmlns:a16="http://schemas.microsoft.com/office/drawing/2014/main" id="{19B3BBF8-ACE3-4003-B3BD-DCA56EA26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893" y="491308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410</Words>
  <Application>Microsoft Office PowerPoint</Application>
  <PresentationFormat>Widescreen</PresentationFormat>
  <Paragraphs>90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1_SoftUni3_1</vt:lpstr>
      <vt:lpstr>PowerPoint Presentation</vt:lpstr>
      <vt:lpstr>Question #1</vt:lpstr>
      <vt:lpstr>Question #2</vt:lpstr>
      <vt:lpstr>Question #3</vt:lpstr>
      <vt:lpstr>Question #4</vt:lpstr>
      <vt:lpstr>Question #5</vt:lpstr>
      <vt:lpstr>Question #6</vt:lpstr>
      <vt:lpstr>Question #7</vt:lpstr>
      <vt:lpstr>Question #8</vt:lpstr>
      <vt:lpstr>Question #9</vt:lpstr>
      <vt:lpstr>Question #10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M8: Additional Activities</dc:title>
  <dc:creator>Alen Paunov</dc:creator>
  <cp:lastModifiedBy>Dimitar Zahariev</cp:lastModifiedBy>
  <cp:revision>1</cp:revision>
  <dcterms:created xsi:type="dcterms:W3CDTF">2018-05-23T13:08:44Z</dcterms:created>
  <dcterms:modified xsi:type="dcterms:W3CDTF">2021-12-17T16:18:48Z</dcterms:modified>
</cp:coreProperties>
</file>