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705" r:id="rId3"/>
    <p:sldId id="610" r:id="rId4"/>
    <p:sldId id="791" r:id="rId5"/>
    <p:sldId id="411" r:id="rId6"/>
    <p:sldId id="276" r:id="rId7"/>
    <p:sldId id="1159" r:id="rId8"/>
    <p:sldId id="1158" r:id="rId9"/>
    <p:sldId id="353" r:id="rId10"/>
    <p:sldId id="1019" r:id="rId11"/>
    <p:sldId id="1160" r:id="rId12"/>
    <p:sldId id="1161" r:id="rId13"/>
    <p:sldId id="1162" r:id="rId14"/>
    <p:sldId id="708" r:id="rId15"/>
    <p:sldId id="287" r:id="rId16"/>
    <p:sldId id="297" r:id="rId17"/>
    <p:sldId id="1022" r:id="rId18"/>
    <p:sldId id="270" r:id="rId19"/>
    <p:sldId id="779" r:id="rId20"/>
    <p:sldId id="1023" r:id="rId21"/>
    <p:sldId id="711" r:id="rId22"/>
    <p:sldId id="401" r:id="rId23"/>
    <p:sldId id="1163" r:id="rId24"/>
    <p:sldId id="1164" r:id="rId25"/>
    <p:sldId id="493" r:id="rId26"/>
    <p:sldId id="4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705"/>
            <p14:sldId id="610"/>
          </p14:sldIdLst>
        </p14:section>
        <p14:section name="The End is Near" id="{02FCA641-D18E-480D-B226-6538091E623A}">
          <p14:sldIdLst>
            <p14:sldId id="791"/>
          </p14:sldIdLst>
        </p14:section>
        <p14:section name="Previous Module (M7)" id="{99B9A2B7-7A73-4061-892D-EC7EAAFC1356}">
          <p14:sldIdLst>
            <p14:sldId id="411"/>
            <p14:sldId id="276"/>
          </p14:sldIdLst>
        </p14:section>
        <p14:section name="This Module (M8)" id="{CF1D5A37-2798-4149-8F9E-E107F7E2D4EA}">
          <p14:sldIdLst>
            <p14:sldId id="1159"/>
            <p14:sldId id="1158"/>
          </p14:sldIdLst>
        </p14:section>
        <p14:section name="Course Overview" id="{66DCFE1F-60FD-44F2-BE82-706DDBC14898}">
          <p14:sldIdLst>
            <p14:sldId id="353"/>
            <p14:sldId id="1019"/>
            <p14:sldId id="1160"/>
            <p14:sldId id="1161"/>
            <p14:sldId id="1162"/>
          </p14:sldIdLst>
        </p14:section>
        <p14:section name="Exam Logistics" id="{EF425585-5491-4719-97D0-DCEE88AF2708}">
          <p14:sldIdLst>
            <p14:sldId id="708"/>
            <p14:sldId id="287"/>
            <p14:sldId id="297"/>
            <p14:sldId id="1022"/>
            <p14:sldId id="270"/>
            <p14:sldId id="779"/>
            <p14:sldId id="1023"/>
          </p14:sldIdLst>
        </p14:section>
        <p14:section name="Exam Preparation" id="{8FB08148-F121-46AC-97B9-FA3CD25E509E}">
          <p14:sldIdLst>
            <p14:sldId id="711"/>
          </p14:sldIdLst>
        </p14:section>
        <p14:section name="Conclusion" id="{E19D07F1-86E2-47E9-B2AB-7ADC4F89DC12}">
          <p14:sldIdLst>
            <p14:sldId id="401"/>
            <p14:sldId id="1163"/>
            <p14:sldId id="1164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F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D000B-DC8B-4247-91CC-68B6772E7A0A}" v="168" dt="2021-12-17T10:09:28.395"/>
    <p1510:client id="{F4115B5D-A9B0-4181-8BF4-BA69FB4CAB43}" v="76" dt="2021-12-17T15:58:24.3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5097" autoAdjust="0"/>
  </p:normalViewPr>
  <p:slideViewPr>
    <p:cSldViewPr showGuides="1">
      <p:cViewPr varScale="1">
        <p:scale>
          <a:sx n="69" d="100"/>
          <a:sy n="69" d="100"/>
        </p:scale>
        <p:origin x="66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F4115B5D-A9B0-4181-8BF4-BA69FB4CAB43}"/>
    <pc:docChg chg="modSld">
      <pc:chgData name="Dimitar Zahariev" userId="b84e4ebc77879e88" providerId="LiveId" clId="{F4115B5D-A9B0-4181-8BF4-BA69FB4CAB43}" dt="2021-12-17T15:58:24.385" v="84"/>
      <pc:docMkLst>
        <pc:docMk/>
      </pc:docMkLst>
      <pc:sldChg chg="modAnim">
        <pc:chgData name="Dimitar Zahariev" userId="b84e4ebc77879e88" providerId="LiveId" clId="{F4115B5D-A9B0-4181-8BF4-BA69FB4CAB43}" dt="2021-12-17T15:58:24.385" v="84"/>
        <pc:sldMkLst>
          <pc:docMk/>
          <pc:sldMk cId="0" sldId="270"/>
        </pc:sldMkLst>
      </pc:sldChg>
      <pc:sldChg chg="modAnim">
        <pc:chgData name="Dimitar Zahariev" userId="b84e4ebc77879e88" providerId="LiveId" clId="{F4115B5D-A9B0-4181-8BF4-BA69FB4CAB43}" dt="2021-12-17T15:57:44.073" v="77"/>
        <pc:sldMkLst>
          <pc:docMk/>
          <pc:sldMk cId="594073595" sldId="1019"/>
        </pc:sldMkLst>
      </pc:sldChg>
      <pc:sldChg chg="modSp mod modAnim">
        <pc:chgData name="Dimitar Zahariev" userId="b84e4ebc77879e88" providerId="LiveId" clId="{F4115B5D-A9B0-4181-8BF4-BA69FB4CAB43}" dt="2021-12-17T15:57:24.678" v="75"/>
        <pc:sldMkLst>
          <pc:docMk/>
          <pc:sldMk cId="497691422" sldId="1023"/>
        </pc:sldMkLst>
        <pc:spChg chg="mod">
          <ac:chgData name="Dimitar Zahariev" userId="b84e4ebc77879e88" providerId="LiveId" clId="{F4115B5D-A9B0-4181-8BF4-BA69FB4CAB43}" dt="2021-12-17T15:57:18.692" v="72" actId="1036"/>
          <ac:spMkLst>
            <pc:docMk/>
            <pc:sldMk cId="497691422" sldId="1023"/>
            <ac:spMk id="2" creationId="{736D91D9-7761-4665-8065-B542A6607EF2}"/>
          </ac:spMkLst>
        </pc:spChg>
        <pc:spChg chg="mod">
          <ac:chgData name="Dimitar Zahariev" userId="b84e4ebc77879e88" providerId="LiveId" clId="{F4115B5D-A9B0-4181-8BF4-BA69FB4CAB43}" dt="2021-12-17T15:57:12.269" v="64" actId="13926"/>
          <ac:spMkLst>
            <pc:docMk/>
            <pc:sldMk cId="497691422" sldId="1023"/>
            <ac:spMk id="200" creationId="{00000000-0000-0000-0000-000000000000}"/>
          </ac:spMkLst>
        </pc:spChg>
      </pc:sldChg>
      <pc:sldChg chg="modAnim">
        <pc:chgData name="Dimitar Zahariev" userId="b84e4ebc77879e88" providerId="LiveId" clId="{F4115B5D-A9B0-4181-8BF4-BA69FB4CAB43}" dt="2021-12-17T15:57:56.409" v="79"/>
        <pc:sldMkLst>
          <pc:docMk/>
          <pc:sldMk cId="1782396638" sldId="1160"/>
        </pc:sldMkLst>
      </pc:sldChg>
      <pc:sldChg chg="modAnim">
        <pc:chgData name="Dimitar Zahariev" userId="b84e4ebc77879e88" providerId="LiveId" clId="{F4115B5D-A9B0-4181-8BF4-BA69FB4CAB43}" dt="2021-12-17T15:58:03.554" v="81"/>
        <pc:sldMkLst>
          <pc:docMk/>
          <pc:sldMk cId="554021996" sldId="1161"/>
        </pc:sldMkLst>
      </pc:sldChg>
      <pc:sldChg chg="modAnim">
        <pc:chgData name="Dimitar Zahariev" userId="b84e4ebc77879e88" providerId="LiveId" clId="{F4115B5D-A9B0-4181-8BF4-BA69FB4CAB43}" dt="2021-12-17T15:58:07.265" v="82"/>
        <pc:sldMkLst>
          <pc:docMk/>
          <pc:sldMk cId="2577120906" sldId="1162"/>
        </pc:sldMkLst>
      </pc:sldChg>
    </pc:docChg>
  </pc:docChgLst>
  <pc:docChgLst>
    <pc:chgData name="Dimitar Zahariev" userId="b84e4ebc77879e88" providerId="LiveId" clId="{1AF72594-953C-494A-AA49-7773684C6A60}"/>
    <pc:docChg chg="undo redo custSel addSld delSld modSld sldOrd modMainMaster addSection modSection">
      <pc:chgData name="Dimitar Zahariev" userId="b84e4ebc77879e88" providerId="LiveId" clId="{1AF72594-953C-494A-AA49-7773684C6A60}" dt="2021-10-27T09:26:19.789" v="2499"/>
      <pc:docMkLst>
        <pc:docMk/>
      </pc:docMkLst>
      <pc:sldChg chg="modSp add mod modAnim">
        <pc:chgData name="Dimitar Zahariev" userId="b84e4ebc77879e88" providerId="LiveId" clId="{1AF72594-953C-494A-AA49-7773684C6A60}" dt="2021-10-27T09:05:40.833" v="2107" actId="20577"/>
        <pc:sldMkLst>
          <pc:docMk/>
          <pc:sldMk cId="0" sldId="266"/>
        </pc:sldMkLst>
        <pc:spChg chg="mod">
          <ac:chgData name="Dimitar Zahariev" userId="b84e4ebc77879e88" providerId="LiveId" clId="{1AF72594-953C-494A-AA49-7773684C6A60}" dt="2021-10-27T07:51:44.682" v="1073" actId="1076"/>
          <ac:spMkLst>
            <pc:docMk/>
            <pc:sldMk cId="0" sldId="266"/>
            <ac:spMk id="6" creationId="{72D9BEFA-011A-4F85-97E6-39B96251F1F8}"/>
          </ac:spMkLst>
        </pc:spChg>
        <pc:spChg chg="mod">
          <ac:chgData name="Dimitar Zahariev" userId="b84e4ebc77879e88" providerId="LiveId" clId="{1AF72594-953C-494A-AA49-7773684C6A60}" dt="2021-10-27T07:51:48.489" v="1074" actId="1076"/>
          <ac:spMkLst>
            <pc:docMk/>
            <pc:sldMk cId="0" sldId="266"/>
            <ac:spMk id="7" creationId="{F9A52131-88E2-40BD-8AB7-CCC6CCC9ADB8}"/>
          </ac:spMkLst>
        </pc:spChg>
        <pc:spChg chg="mod">
          <ac:chgData name="Dimitar Zahariev" userId="b84e4ebc77879e88" providerId="LiveId" clId="{1AF72594-953C-494A-AA49-7773684C6A60}" dt="2021-10-27T07:48:36.878" v="933"/>
          <ac:spMkLst>
            <pc:docMk/>
            <pc:sldMk cId="0" sldId="266"/>
            <ac:spMk id="160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51:33.258" v="1072" actId="20577"/>
          <ac:spMkLst>
            <pc:docMk/>
            <pc:sldMk cId="0" sldId="266"/>
            <ac:spMk id="161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05:40.833" v="2107" actId="20577"/>
          <ac:spMkLst>
            <pc:docMk/>
            <pc:sldMk cId="0" sldId="266"/>
            <ac:spMk id="162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17:25.738" v="1236" actId="6264"/>
        <pc:sldMkLst>
          <pc:docMk/>
          <pc:sldMk cId="0" sldId="267"/>
        </pc:sldMkLst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2" creationId="{851A75E7-A34E-4D7B-BD97-A7AEF73437F8}"/>
          </ac:spMkLst>
        </pc:spChg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4" creationId="{C027A7A6-827B-455B-9221-78CF9AB5779B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9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70" creationId="{00000000-0000-0000-0000-000000000000}"/>
          </ac:spMkLst>
        </pc:spChg>
      </pc:sldChg>
      <pc:sldChg chg="modSp add">
        <pc:chgData name="Dimitar Zahariev" userId="b84e4ebc77879e88" providerId="LiveId" clId="{1AF72594-953C-494A-AA49-7773684C6A60}" dt="2021-10-27T07:43:20.107" v="901"/>
        <pc:sldMkLst>
          <pc:docMk/>
          <pc:sldMk cId="0" sldId="270"/>
        </pc:sldMkLst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0" sldId="270"/>
            <ac:spMk id="199" creationId="{00000000-0000-0000-0000-000000000000}"/>
          </ac:spMkLst>
        </pc:spChg>
      </pc:sldChg>
      <pc:sldChg chg="addSp delSp modSp add mod modClrScheme modAnim chgLayout">
        <pc:chgData name="Dimitar Zahariev" userId="b84e4ebc77879e88" providerId="LiveId" clId="{1AF72594-953C-494A-AA49-7773684C6A60}" dt="2021-10-27T09:11:35.704" v="2315" actId="20577"/>
        <pc:sldMkLst>
          <pc:docMk/>
          <pc:sldMk cId="0" sldId="271"/>
        </pc:sldMkLst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2" creationId="{8C3CC871-CDCB-4F8C-BB29-F03B85D7B3F3}"/>
          </ac:spMkLst>
        </pc:spChg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3" creationId="{82406437-68F3-46C7-8A66-ABB85B0722B2}"/>
          </ac:spMkLst>
        </pc:spChg>
        <pc:spChg chg="add del mod ord">
          <ac:chgData name="Dimitar Zahariev" userId="b84e4ebc77879e88" providerId="LiveId" clId="{1AF72594-953C-494A-AA49-7773684C6A60}" dt="2021-10-27T08:23:35.377" v="1427" actId="478"/>
          <ac:spMkLst>
            <pc:docMk/>
            <pc:sldMk cId="0" sldId="271"/>
            <ac:spMk id="4" creationId="{BE15A680-DF47-4646-A036-7318AB20BF15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11:35.704" v="2315" actId="20577"/>
          <ac:spMkLst>
            <pc:docMk/>
            <pc:sldMk cId="0" sldId="271"/>
            <ac:spMk id="209" creationId="{00000000-0000-0000-0000-000000000000}"/>
          </ac:spMkLst>
        </pc:spChg>
      </pc:sldChg>
      <pc:sldChg chg="modSp ord modAnim">
        <pc:chgData name="Dimitar Zahariev" userId="b84e4ebc77879e88" providerId="LiveId" clId="{1AF72594-953C-494A-AA49-7773684C6A60}" dt="2021-10-27T08:38:10.908" v="1935" actId="6549"/>
        <pc:sldMkLst>
          <pc:docMk/>
          <pc:sldMk cId="1646986932" sldId="276"/>
        </pc:sldMkLst>
        <pc:spChg chg="mod">
          <ac:chgData name="Dimitar Zahariev" userId="b84e4ebc77879e88" providerId="LiveId" clId="{1AF72594-953C-494A-AA49-7773684C6A60}" dt="2021-10-27T08:38:10.908" v="1935" actId="6549"/>
          <ac:spMkLst>
            <pc:docMk/>
            <pc:sldMk cId="1646986932" sldId="276"/>
            <ac:spMk id="444419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37:49.627" v="1927" actId="20577"/>
        <pc:sldMkLst>
          <pc:docMk/>
          <pc:sldMk cId="2475462342" sldId="277"/>
        </pc:sldMkLst>
        <pc:spChg chg="mod ord">
          <ac:chgData name="Dimitar Zahariev" userId="b84e4ebc77879e88" providerId="LiveId" clId="{1AF72594-953C-494A-AA49-7773684C6A60}" dt="2021-10-27T08:37:49.627" v="1927" actId="20577"/>
          <ac:spMkLst>
            <pc:docMk/>
            <pc:sldMk cId="2475462342" sldId="277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5:00.264" v="1091" actId="20577"/>
          <ac:spMkLst>
            <pc:docMk/>
            <pc:sldMk cId="2475462342" sldId="277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4" creationId="{FEF9115B-B729-47B3-89CE-F65245464501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5" creationId="{4B016C16-B518-419A-A454-04035637CA3C}"/>
          </ac:spMkLst>
        </pc:spChg>
      </pc:sldChg>
      <pc:sldChg chg="addSp delSp modSp mod chgLayout">
        <pc:chgData name="Dimitar Zahariev" userId="b84e4ebc77879e88" providerId="LiveId" clId="{1AF72594-953C-494A-AA49-7773684C6A60}" dt="2021-10-27T08:35:56.512" v="1912" actId="1076"/>
        <pc:sldMkLst>
          <pc:docMk/>
          <pc:sldMk cId="143277407" sldId="278"/>
        </pc:sldMkLst>
        <pc:spChg chg="mod ord">
          <ac:chgData name="Dimitar Zahariev" userId="b84e4ebc77879e88" providerId="LiveId" clId="{1AF72594-953C-494A-AA49-7773684C6A60}" dt="2021-10-27T08:06:42.230" v="1117" actId="20577"/>
          <ac:spMkLst>
            <pc:docMk/>
            <pc:sldMk cId="143277407" sldId="278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6:45.236" v="1118" actId="20577"/>
          <ac:spMkLst>
            <pc:docMk/>
            <pc:sldMk cId="143277407" sldId="278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4" creationId="{81284311-937B-4AC8-BE2A-2A7D9D629EEF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6" creationId="{1386E33C-0788-4065-875C-FAD59C5ED6A2}"/>
          </ac:spMkLst>
        </pc:spChg>
        <pc:picChg chg="del mod">
          <ac:chgData name="Dimitar Zahariev" userId="b84e4ebc77879e88" providerId="LiveId" clId="{1AF72594-953C-494A-AA49-7773684C6A60}" dt="2021-10-27T08:35:46.135" v="1911" actId="478"/>
          <ac:picMkLst>
            <pc:docMk/>
            <pc:sldMk cId="143277407" sldId="278"/>
            <ac:picMk id="5" creationId="{00000000-0000-0000-0000-000000000000}"/>
          </ac:picMkLst>
        </pc:picChg>
        <pc:picChg chg="add mod">
          <ac:chgData name="Dimitar Zahariev" userId="b84e4ebc77879e88" providerId="LiveId" clId="{1AF72594-953C-494A-AA49-7773684C6A60}" dt="2021-10-27T08:35:56.512" v="1912" actId="1076"/>
          <ac:picMkLst>
            <pc:docMk/>
            <pc:sldMk cId="143277407" sldId="278"/>
            <ac:picMk id="8" creationId="{21B5F0DC-9E0A-46EA-9AF2-BC9E4245E499}"/>
          </ac:picMkLst>
        </pc:picChg>
      </pc:sldChg>
      <pc:sldChg chg="modSp add mod">
        <pc:chgData name="Dimitar Zahariev" userId="b84e4ebc77879e88" providerId="LiveId" clId="{1AF72594-953C-494A-AA49-7773684C6A60}" dt="2021-10-27T08:21:48.635" v="1370" actId="20577"/>
        <pc:sldMkLst>
          <pc:docMk/>
          <pc:sldMk cId="944403781" sldId="279"/>
        </pc:sldMkLst>
        <pc:spChg chg="mod">
          <ac:chgData name="Dimitar Zahariev" userId="b84e4ebc77879e88" providerId="LiveId" clId="{1AF72594-953C-494A-AA49-7773684C6A60}" dt="2021-10-27T08:21:48.635" v="1370" actId="20577"/>
          <ac:spMkLst>
            <pc:docMk/>
            <pc:sldMk cId="944403781" sldId="279"/>
            <ac:spMk id="2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1AF72594-953C-494A-AA49-7773684C6A60}" dt="2021-10-27T09:04:53.678" v="2096" actId="20577"/>
        <pc:sldMkLst>
          <pc:docMk/>
          <pc:sldMk cId="2364747562" sldId="284"/>
        </pc:sldMkLst>
        <pc:spChg chg="mod ord">
          <ac:chgData name="Dimitar Zahariev" userId="b84e4ebc77879e88" providerId="LiveId" clId="{1AF72594-953C-494A-AA49-7773684C6A60}" dt="2021-10-27T09:04:53.678" v="2096" actId="20577"/>
          <ac:spMkLst>
            <pc:docMk/>
            <pc:sldMk cId="2364747562" sldId="284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3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4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5" creationId="{B29A970E-5F08-4F23-89A0-09FF128E81F5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6" creationId="{04B8A551-A719-4728-BCAB-8A41684E63DB}"/>
          </ac:spMkLst>
        </pc:spChg>
      </pc:sldChg>
      <pc:sldChg chg="modSp add modAnim">
        <pc:chgData name="Dimitar Zahariev" userId="b84e4ebc77879e88" providerId="LiveId" clId="{1AF72594-953C-494A-AA49-7773684C6A60}" dt="2021-10-27T07:41:45.429" v="900" actId="20577"/>
        <pc:sldMkLst>
          <pc:docMk/>
          <pc:sldMk cId="281238591" sldId="286"/>
        </pc:sldMkLst>
        <pc:spChg chg="mod">
          <ac:chgData name="Dimitar Zahariev" userId="b84e4ebc77879e88" providerId="LiveId" clId="{1AF72594-953C-494A-AA49-7773684C6A60}" dt="2021-10-27T07:41:45.429" v="900" actId="20577"/>
          <ac:spMkLst>
            <pc:docMk/>
            <pc:sldMk cId="281238591" sldId="28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33.123" v="164"/>
          <ac:spMkLst>
            <pc:docMk/>
            <pc:sldMk cId="281238591" sldId="286"/>
            <ac:spMk id="4" creationId="{00000000-0000-0000-0000-000000000000}"/>
          </ac:spMkLst>
        </pc:spChg>
      </pc:sldChg>
      <pc:sldChg chg="modSp add mod">
        <pc:chgData name="Dimitar Zahariev" userId="b84e4ebc77879e88" providerId="LiveId" clId="{1AF72594-953C-494A-AA49-7773684C6A60}" dt="2021-10-27T07:43:32.320" v="902" actId="20577"/>
        <pc:sldMkLst>
          <pc:docMk/>
          <pc:sldMk cId="1824785055" sldId="287"/>
        </pc:sldMkLst>
        <pc:spChg chg="mod">
          <ac:chgData name="Dimitar Zahariev" userId="b84e4ebc77879e88" providerId="LiveId" clId="{1AF72594-953C-494A-AA49-7773684C6A60}" dt="2021-10-27T07:43:32.320" v="902" actId="20577"/>
          <ac:spMkLst>
            <pc:docMk/>
            <pc:sldMk cId="1824785055" sldId="28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1824785055" sldId="287"/>
            <ac:spMk id="4" creationId="{00000000-0000-0000-0000-000000000000}"/>
          </ac:spMkLst>
        </pc:spChg>
      </pc:sldChg>
      <pc:sldChg chg="addSp delSp modSp add mod ord delAnim modAnim chgLayout">
        <pc:chgData name="Dimitar Zahariev" userId="b84e4ebc77879e88" providerId="LiveId" clId="{1AF72594-953C-494A-AA49-7773684C6A60}" dt="2021-10-27T09:06:15.279" v="2137" actId="6549"/>
        <pc:sldMkLst>
          <pc:docMk/>
          <pc:sldMk cId="830020358" sldId="293"/>
        </pc:sldMkLst>
        <pc:spChg chg="del">
          <ac:chgData name="Dimitar Zahariev" userId="b84e4ebc77879e88" providerId="LiveId" clId="{1AF72594-953C-494A-AA49-7773684C6A60}" dt="2021-10-27T08:15:40.279" v="1184" actId="478"/>
          <ac:spMkLst>
            <pc:docMk/>
            <pc:sldMk cId="830020358" sldId="293"/>
            <ac:spMk id="2" creationId="{CECEB329-B1BF-442E-8774-71B65F378F72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3" creationId="{DF615D26-7F98-4CEF-BA89-9D9871372F4E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4" creationId="{D42BBBD7-4DCC-43D9-9C59-22A383B770C3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06:15.279" v="2137" actId="6549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8" creationId="{00000000-0000-0000-0000-000000000000}"/>
          </ac:spMkLst>
        </pc:spChg>
      </pc:sldChg>
      <pc:sldChg chg="addSp modSp add mod modAnim">
        <pc:chgData name="Dimitar Zahariev" userId="b84e4ebc77879e88" providerId="LiveId" clId="{1AF72594-953C-494A-AA49-7773684C6A60}" dt="2021-10-27T09:26:19.789" v="2499"/>
        <pc:sldMkLst>
          <pc:docMk/>
          <pc:sldMk cId="676248987" sldId="297"/>
        </pc:sldMkLst>
        <pc:spChg chg="mod">
          <ac:chgData name="Dimitar Zahariev" userId="b84e4ebc77879e88" providerId="LiveId" clId="{1AF72594-953C-494A-AA49-7773684C6A60}" dt="2021-10-27T09:25:36.858" v="2486" actId="1035"/>
          <ac:spMkLst>
            <pc:docMk/>
            <pc:sldMk cId="676248987" sldId="297"/>
            <ac:spMk id="5" creationId="{68DA2DDF-E04E-4119-9613-6F5EC70307A2}"/>
          </ac:spMkLst>
        </pc:spChg>
        <pc:spChg chg="add mod">
          <ac:chgData name="Dimitar Zahariev" userId="b84e4ebc77879e88" providerId="LiveId" clId="{1AF72594-953C-494A-AA49-7773684C6A60}" dt="2021-10-27T09:25:54.186" v="2489" actId="113"/>
          <ac:spMkLst>
            <pc:docMk/>
            <pc:sldMk cId="676248987" sldId="297"/>
            <ac:spMk id="6" creationId="{1684969C-9092-4C90-A03F-1D7395299CAA}"/>
          </ac:spMkLst>
        </pc:spChg>
        <pc:spChg chg="add mod">
          <ac:chgData name="Dimitar Zahariev" userId="b84e4ebc77879e88" providerId="LiveId" clId="{1AF72594-953C-494A-AA49-7773684C6A60}" dt="2021-10-27T09:25:57.348" v="2490" actId="113"/>
          <ac:spMkLst>
            <pc:docMk/>
            <pc:sldMk cId="676248987" sldId="297"/>
            <ac:spMk id="7" creationId="{33F0AD5E-FD61-42B9-A6FE-510B3D2085DB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676248987" sldId="297"/>
            <ac:spMk id="199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10:24.719" v="2303" actId="20577"/>
          <ac:spMkLst>
            <pc:docMk/>
            <pc:sldMk cId="676248987" sldId="297"/>
            <ac:spMk id="200" creationId="{00000000-0000-0000-0000-000000000000}"/>
          </ac:spMkLst>
        </pc:spChg>
        <pc:cxnChg chg="add mod">
          <ac:chgData name="Dimitar Zahariev" userId="b84e4ebc77879e88" providerId="LiveId" clId="{1AF72594-953C-494A-AA49-7773684C6A60}" dt="2021-10-27T09:26:15.899" v="2496" actId="1036"/>
          <ac:cxnSpMkLst>
            <pc:docMk/>
            <pc:sldMk cId="676248987" sldId="297"/>
            <ac:cxnSpMk id="8" creationId="{B3BA6B0E-8B9D-4731-913C-C98A5ED23DC4}"/>
          </ac:cxnSpMkLst>
        </pc:cxnChg>
      </pc:sldChg>
      <pc:sldChg chg="add setBg">
        <pc:chgData name="Dimitar Zahariev" userId="b84e4ebc77879e88" providerId="LiveId" clId="{1AF72594-953C-494A-AA49-7773684C6A60}" dt="2021-10-27T07:10:42.409" v="131"/>
        <pc:sldMkLst>
          <pc:docMk/>
          <pc:sldMk cId="2511567668" sldId="30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3269303760" sldId="306"/>
        </pc:sldMkLst>
      </pc:sldChg>
      <pc:sldChg chg="add">
        <pc:chgData name="Dimitar Zahariev" userId="b84e4ebc77879e88" providerId="LiveId" clId="{1AF72594-953C-494A-AA49-7773684C6A60}" dt="2021-10-27T07:10:42.409" v="131"/>
        <pc:sldMkLst>
          <pc:docMk/>
          <pc:sldMk cId="565163344" sldId="31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1901753048" sldId="316"/>
        </pc:sldMkLst>
      </pc:sldChg>
      <pc:sldChg chg="modSp add del">
        <pc:chgData name="Dimitar Zahariev" userId="b84e4ebc77879e88" providerId="LiveId" clId="{1AF72594-953C-494A-AA49-7773684C6A60}" dt="2021-10-27T08:08:15.440" v="1120"/>
        <pc:sldMkLst>
          <pc:docMk/>
          <pc:sldMk cId="2087190546" sldId="349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087190546" sldId="349"/>
            <ac:spMk id="6" creationId="{00000000-0000-0000-0000-000000000000}"/>
          </ac:spMkLst>
        </pc:spChg>
      </pc:sldChg>
      <pc:sldChg chg="addSp modSp del">
        <pc:chgData name="Dimitar Zahariev" userId="b84e4ebc77879e88" providerId="LiveId" clId="{1AF72594-953C-494A-AA49-7773684C6A60}" dt="2021-10-27T08:09:43.668" v="1124" actId="47"/>
        <pc:sldMkLst>
          <pc:docMk/>
          <pc:sldMk cId="882194472" sldId="353"/>
        </pc:sldMkLst>
        <pc:picChg chg="add mod">
          <ac:chgData name="Dimitar Zahariev" userId="b84e4ebc77879e88" providerId="LiveId" clId="{1AF72594-953C-494A-AA49-7773684C6A60}" dt="2021-10-27T07:12:45.939" v="139"/>
          <ac:picMkLst>
            <pc:docMk/>
            <pc:sldMk cId="882194472" sldId="353"/>
            <ac:picMk id="5" creationId="{0B416A42-E45A-4C48-B02B-4D046FA6EC9B}"/>
          </ac:picMkLst>
        </pc:pic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038124296" sldId="388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77361470" sldId="39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133683101" sldId="3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90662675" sldId="3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820825661" sldId="397"/>
        </pc:sldMkLst>
      </pc:sldChg>
      <pc:sldChg chg="addSp delSp modSp mod ord modAnim chgLayout">
        <pc:chgData name="Dimitar Zahariev" userId="b84e4ebc77879e88" providerId="LiveId" clId="{1AF72594-953C-494A-AA49-7773684C6A60}" dt="2021-10-27T09:20:57.341" v="2346"/>
        <pc:sldMkLst>
          <pc:docMk/>
          <pc:sldMk cId="1909796700" sldId="402"/>
        </pc:sldMkLst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2" creationId="{E13FD08F-68F8-4159-8274-709345A2292D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3" creationId="{1EE31F5F-53A4-453A-8290-0CBC138A4CBC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4" creationId="{0141AF62-65D2-47C8-ACCC-4D20F874D323}"/>
          </ac:spMkLst>
        </pc:spChg>
        <pc:spChg chg="mod ord">
          <ac:chgData name="Dimitar Zahariev" userId="b84e4ebc77879e88" providerId="LiveId" clId="{1AF72594-953C-494A-AA49-7773684C6A60}" dt="2021-10-27T08:21:00.941" v="1312" actId="20577"/>
          <ac:spMkLst>
            <pc:docMk/>
            <pc:sldMk cId="1909796700" sldId="402"/>
            <ac:spMk id="7" creationId="{A0EF9AB8-63CB-4B89-9275-E585DBDDC06F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8" creationId="{C95A0388-43DE-4808-84BA-1138D02034C5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9" creationId="{878D359D-BFC9-4FB9-8654-A5D0FCAEFDFE}"/>
          </ac:spMkLst>
        </pc:sp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083497418" sldId="40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85577251" sldId="40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43276581" sldId="410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21445500" sldId="411"/>
        </pc:sldMkLst>
      </pc:sldChg>
      <pc:sldChg chg="addSp delSp modSp add mod chgLayout">
        <pc:chgData name="Dimitar Zahariev" userId="b84e4ebc77879e88" providerId="LiveId" clId="{1AF72594-953C-494A-AA49-7773684C6A60}" dt="2021-10-27T09:11:54.399" v="2316" actId="6264"/>
        <pc:sldMkLst>
          <pc:docMk/>
          <pc:sldMk cId="4256682053" sldId="420"/>
        </pc:sldMkLst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2" creationId="{D73E757F-21BE-4B70-AA9C-78D03A413387}"/>
          </ac:spMkLst>
        </pc:spChg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3" creationId="{20C11467-542E-4E74-8D46-4B6EA8224AE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5" creationId="{575186D9-0020-464C-99FB-A39A5D94068E}"/>
          </ac:spMkLst>
        </pc:spChg>
      </pc:sldChg>
      <pc:sldChg chg="addSp delSp modSp add mod delAnim">
        <pc:chgData name="Dimitar Zahariev" userId="b84e4ebc77879e88" providerId="LiveId" clId="{1AF72594-953C-494A-AA49-7773684C6A60}" dt="2021-10-27T09:19:05.939" v="2337" actId="1076"/>
        <pc:sldMkLst>
          <pc:docMk/>
          <pc:sldMk cId="2342248493" sldId="428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342248493" sldId="428"/>
            <ac:spMk id="84" creationId="{00000000-0000-0000-0000-000000000000}"/>
          </ac:spMkLst>
        </pc:spChg>
        <pc:picChg chg="del mod">
          <ac:chgData name="Dimitar Zahariev" userId="b84e4ebc77879e88" providerId="LiveId" clId="{1AF72594-953C-494A-AA49-7773684C6A60}" dt="2021-10-27T09:17:17.446" v="2323" actId="478"/>
          <ac:picMkLst>
            <pc:docMk/>
            <pc:sldMk cId="2342248493" sldId="428"/>
            <ac:picMk id="6" creationId="{54896E13-94A3-4CD6-96FA-5F1DFF537875}"/>
          </ac:picMkLst>
        </pc:picChg>
        <pc:picChg chg="add del mod">
          <ac:chgData name="Dimitar Zahariev" userId="b84e4ebc77879e88" providerId="LiveId" clId="{1AF72594-953C-494A-AA49-7773684C6A60}" dt="2021-10-27T09:18:18.403" v="2327" actId="478"/>
          <ac:picMkLst>
            <pc:docMk/>
            <pc:sldMk cId="2342248493" sldId="428"/>
            <ac:picMk id="7" creationId="{077B4058-DD07-4BED-9821-64E66225860F}"/>
          </ac:picMkLst>
        </pc:picChg>
        <pc:picChg chg="del">
          <ac:chgData name="Dimitar Zahariev" userId="b84e4ebc77879e88" providerId="LiveId" clId="{1AF72594-953C-494A-AA49-7773684C6A60}" dt="2021-10-27T09:17:13.351" v="2321" actId="478"/>
          <ac:picMkLst>
            <pc:docMk/>
            <pc:sldMk cId="2342248493" sldId="428"/>
            <ac:picMk id="8" creationId="{9D1151E9-77F1-4881-8279-819E86A24842}"/>
          </ac:picMkLst>
        </pc:picChg>
        <pc:picChg chg="del">
          <ac:chgData name="Dimitar Zahariev" userId="b84e4ebc77879e88" providerId="LiveId" clId="{1AF72594-953C-494A-AA49-7773684C6A60}" dt="2021-10-27T09:17:12.411" v="2320" actId="478"/>
          <ac:picMkLst>
            <pc:docMk/>
            <pc:sldMk cId="2342248493" sldId="428"/>
            <ac:picMk id="10" creationId="{D7059D97-A744-4FF1-9AF2-9598EEA9A43D}"/>
          </ac:picMkLst>
        </pc:picChg>
        <pc:picChg chg="add mod">
          <ac:chgData name="Dimitar Zahariev" userId="b84e4ebc77879e88" providerId="LiveId" clId="{1AF72594-953C-494A-AA49-7773684C6A60}" dt="2021-10-27T09:19:05.939" v="2337" actId="1076"/>
          <ac:picMkLst>
            <pc:docMk/>
            <pc:sldMk cId="2342248493" sldId="428"/>
            <ac:picMk id="11" creationId="{F5412BF6-1BD9-4B10-9F08-74AD7626FDB5}"/>
          </ac:picMkLst>
        </pc:picChg>
        <pc:picChg chg="add mod">
          <ac:chgData name="Dimitar Zahariev" userId="b84e4ebc77879e88" providerId="LiveId" clId="{1AF72594-953C-494A-AA49-7773684C6A60}" dt="2021-10-27T09:19:00.754" v="2336" actId="1076"/>
          <ac:picMkLst>
            <pc:docMk/>
            <pc:sldMk cId="2342248493" sldId="428"/>
            <ac:picMk id="13" creationId="{FF24603E-1069-4D0C-8AF4-AA13C7AFE598}"/>
          </ac:picMkLst>
        </pc:picChg>
      </pc:sldChg>
      <pc:sldChg chg="modSp add mod ord">
        <pc:chgData name="Dimitar Zahariev" userId="b84e4ebc77879e88" providerId="LiveId" clId="{1AF72594-953C-494A-AA49-7773684C6A60}" dt="2021-10-27T08:32:11.921" v="1848" actId="27636"/>
        <pc:sldMkLst>
          <pc:docMk/>
          <pc:sldMk cId="1910312445" sldId="492"/>
        </pc:sldMkLst>
        <pc:spChg chg="mod">
          <ac:chgData name="Dimitar Zahariev" userId="b84e4ebc77879e88" providerId="LiveId" clId="{1AF72594-953C-494A-AA49-7773684C6A60}" dt="2021-10-27T08:32:11.921" v="1848" actId="27636"/>
          <ac:spMkLst>
            <pc:docMk/>
            <pc:sldMk cId="1910312445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14:30.734" v="148" actId="1076"/>
          <ac:spMkLst>
            <pc:docMk/>
            <pc:sldMk cId="1910312445" sldId="492"/>
            <ac:spMk id="8" creationId="{AA287FCE-0667-4256-B6C3-85EEA9B9995C}"/>
          </ac:spMkLst>
        </pc:spChg>
      </pc:sldChg>
      <pc:sldChg chg="addSp modSp del mod modAnim">
        <pc:chgData name="Dimitar Zahariev" userId="b84e4ebc77879e88" providerId="LiveId" clId="{1AF72594-953C-494A-AA49-7773684C6A60}" dt="2021-10-27T07:11:51.196" v="136" actId="2696"/>
        <pc:sldMkLst>
          <pc:docMk/>
          <pc:sldMk cId="3366093874" sldId="492"/>
        </pc:sldMkLst>
        <pc:spChg chg="add mod">
          <ac:chgData name="Dimitar Zahariev" userId="b84e4ebc77879e88" providerId="LiveId" clId="{1AF72594-953C-494A-AA49-7773684C6A60}" dt="2021-10-27T07:09:09.256" v="118" actId="27636"/>
          <ac:spMkLst>
            <pc:docMk/>
            <pc:sldMk cId="3366093874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07:15.084" v="96" actId="20577"/>
          <ac:spMkLst>
            <pc:docMk/>
            <pc:sldMk cId="3366093874" sldId="492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9:03.411" v="116" actId="27636"/>
          <ac:spMkLst>
            <pc:docMk/>
            <pc:sldMk cId="3366093874" sldId="492"/>
            <ac:spMk id="8" creationId="{AA287FCE-0667-4256-B6C3-85EEA9B9995C}"/>
          </ac:spMkLst>
        </pc:spChg>
        <pc:cxnChg chg="add mod">
          <ac:chgData name="Dimitar Zahariev" userId="b84e4ebc77879e88" providerId="LiveId" clId="{1AF72594-953C-494A-AA49-7773684C6A60}" dt="2021-10-27T07:09:21.335" v="119" actId="1582"/>
          <ac:cxnSpMkLst>
            <pc:docMk/>
            <pc:sldMk cId="3366093874" sldId="492"/>
            <ac:cxnSpMk id="3" creationId="{7B525295-430B-4B73-AEA6-F8F72AE621ED}"/>
          </ac:cxnSpMkLst>
        </pc:cxn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927863715" sldId="4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461307865" sldId="4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536342511" sldId="496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006955103" sldId="49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01867048" sldId="49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64615923" sldId="50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070847450" sldId="502"/>
        </pc:sldMkLst>
      </pc:sldChg>
      <pc:sldChg chg="modSp mod">
        <pc:chgData name="Dimitar Zahariev" userId="b84e4ebc77879e88" providerId="LiveId" clId="{1AF72594-953C-494A-AA49-7773684C6A60}" dt="2021-10-27T07:06:17.668" v="66"/>
        <pc:sldMkLst>
          <pc:docMk/>
          <pc:sldMk cId="3666405375" sldId="503"/>
        </pc:sldMkLst>
        <pc:spChg chg="mod">
          <ac:chgData name="Dimitar Zahariev" userId="b84e4ebc77879e88" providerId="LiveId" clId="{1AF72594-953C-494A-AA49-7773684C6A60}" dt="2021-10-27T07:06:15.059" v="65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1AF72594-953C-494A-AA49-7773684C6A60}" dt="2021-10-27T07:06:17.668" v="66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1AF72594-953C-494A-AA49-7773684C6A60}" dt="2021-10-27T07:13:43.607" v="142" actId="47"/>
        <pc:sldMkLst>
          <pc:docMk/>
          <pc:sldMk cId="1472534970" sldId="504"/>
        </pc:sldMkLst>
      </pc:sldChg>
      <pc:sldChg chg="modSp add mod ord">
        <pc:chgData name="Dimitar Zahariev" userId="b84e4ebc77879e88" providerId="LiveId" clId="{1AF72594-953C-494A-AA49-7773684C6A60}" dt="2021-10-27T08:32:54.654" v="1884" actId="20577"/>
        <pc:sldMkLst>
          <pc:docMk/>
          <pc:sldMk cId="3599525444" sldId="504"/>
        </pc:sldMkLst>
        <pc:spChg chg="mod">
          <ac:chgData name="Dimitar Zahariev" userId="b84e4ebc77879e88" providerId="LiveId" clId="{1AF72594-953C-494A-AA49-7773684C6A60}" dt="2021-10-27T08:32:54.654" v="1884" actId="20577"/>
          <ac:spMkLst>
            <pc:docMk/>
            <pc:sldMk cId="3599525444" sldId="504"/>
            <ac:spMk id="2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4:28.845" v="588" actId="20577"/>
        <pc:sldMkLst>
          <pc:docMk/>
          <pc:sldMk cId="377016339" sldId="505"/>
        </pc:sldMkLst>
        <pc:spChg chg="mod">
          <ac:chgData name="Dimitar Zahariev" userId="b84e4ebc77879e88" providerId="LiveId" clId="{1AF72594-953C-494A-AA49-7773684C6A60}" dt="2021-10-27T07:34:28.845" v="588" actId="20577"/>
          <ac:spMkLst>
            <pc:docMk/>
            <pc:sldMk cId="377016339" sldId="505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49.780" v="174" actId="20577"/>
          <ac:spMkLst>
            <pc:docMk/>
            <pc:sldMk cId="377016339" sldId="505"/>
            <ac:spMk id="3" creationId="{00000000-0000-0000-0000-000000000000}"/>
          </ac:spMkLst>
        </pc:spChg>
      </pc:sldChg>
      <pc:sldChg chg="del">
        <pc:chgData name="Dimitar Zahariev" userId="b84e4ebc77879e88" providerId="LiveId" clId="{1AF72594-953C-494A-AA49-7773684C6A60}" dt="2021-10-27T07:13:38.276" v="141" actId="47"/>
        <pc:sldMkLst>
          <pc:docMk/>
          <pc:sldMk cId="3879276042" sldId="505"/>
        </pc:sldMkLst>
      </pc:sldChg>
      <pc:sldChg chg="del">
        <pc:chgData name="Dimitar Zahariev" userId="b84e4ebc77879e88" providerId="LiveId" clId="{1AF72594-953C-494A-AA49-7773684C6A60}" dt="2021-10-27T07:13:36.093" v="140" actId="47"/>
        <pc:sldMkLst>
          <pc:docMk/>
          <pc:sldMk cId="768318314" sldId="506"/>
        </pc:sldMkLst>
      </pc:sldChg>
      <pc:sldChg chg="modSp add mod modAnim">
        <pc:chgData name="Dimitar Zahariev" userId="b84e4ebc77879e88" providerId="LiveId" clId="{1AF72594-953C-494A-AA49-7773684C6A60}" dt="2021-10-27T07:35:54.066" v="769" actId="20577"/>
        <pc:sldMkLst>
          <pc:docMk/>
          <pc:sldMk cId="2303922197" sldId="506"/>
        </pc:sldMkLst>
        <pc:spChg chg="mod">
          <ac:chgData name="Dimitar Zahariev" userId="b84e4ebc77879e88" providerId="LiveId" clId="{1AF72594-953C-494A-AA49-7773684C6A60}" dt="2021-10-27T07:35:54.066" v="769" actId="20577"/>
          <ac:spMkLst>
            <pc:docMk/>
            <pc:sldMk cId="2303922197" sldId="50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59.172" v="178" actId="20577"/>
          <ac:spMkLst>
            <pc:docMk/>
            <pc:sldMk cId="2303922197" sldId="506"/>
            <ac:spMk id="3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6:32.883" v="874" actId="20577"/>
        <pc:sldMkLst>
          <pc:docMk/>
          <pc:sldMk cId="1008269587" sldId="507"/>
        </pc:sldMkLst>
        <pc:spChg chg="mod">
          <ac:chgData name="Dimitar Zahariev" userId="b84e4ebc77879e88" providerId="LiveId" clId="{1AF72594-953C-494A-AA49-7773684C6A60}" dt="2021-10-27T07:36:32.883" v="874" actId="20577"/>
          <ac:spMkLst>
            <pc:docMk/>
            <pc:sldMk cId="1008269587" sldId="50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9:10.705" v="182" actId="20577"/>
          <ac:spMkLst>
            <pc:docMk/>
            <pc:sldMk cId="1008269587" sldId="507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7:08:19.751" v="108" actId="47"/>
        <pc:sldMkLst>
          <pc:docMk/>
          <pc:sldMk cId="2793011544" sldId="507"/>
        </pc:sldMkLst>
        <pc:spChg chg="mod">
          <ac:chgData name="Dimitar Zahariev" userId="b84e4ebc77879e88" providerId="LiveId" clId="{1AF72594-953C-494A-AA49-7773684C6A60}" dt="2021-10-27T07:06:52.597" v="94" actId="20577"/>
          <ac:spMkLst>
            <pc:docMk/>
            <pc:sldMk cId="2793011544" sldId="507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7:35.774" v="99" actId="14100"/>
          <ac:spMkLst>
            <pc:docMk/>
            <pc:sldMk cId="2793011544" sldId="507"/>
            <ac:spMk id="8" creationId="{AA287FCE-0667-4256-B6C3-85EEA9B9995C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9:11:58.379" v="2317" actId="6264"/>
        <pc:sldMkLst>
          <pc:docMk/>
          <pc:sldMk cId="368992285" sldId="523"/>
        </pc:sldMkLst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2" creationId="{A0FDF2BC-2A4E-40E4-94F6-140EA9810D41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5" creationId="{575186D9-0020-464C-99FB-A39A5D94068E}"/>
          </ac:spMkLst>
        </pc:spChg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6" creationId="{0CC80EF3-5160-4B63-89BE-367CBB58C089}"/>
          </ac:spMkLst>
        </pc:spChg>
      </pc:sldChg>
      <pc:sldChg chg="modSp add">
        <pc:chgData name="Dimitar Zahariev" userId="b84e4ebc77879e88" providerId="LiveId" clId="{1AF72594-953C-494A-AA49-7773684C6A60}" dt="2021-10-27T08:08:55.645" v="1123" actId="20577"/>
        <pc:sldMkLst>
          <pc:docMk/>
          <pc:sldMk cId="1410360238" sldId="704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1410360238" sldId="704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8:08:55.645" v="1123" actId="20577"/>
          <ac:spMkLst>
            <pc:docMk/>
            <pc:sldMk cId="1410360238" sldId="704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8:37:42.919" v="1913" actId="47"/>
        <pc:sldMkLst>
          <pc:docMk/>
          <pc:sldMk cId="2196028953" sldId="705"/>
        </pc:sldMkLst>
        <pc:spChg chg="mod">
          <ac:chgData name="Dimitar Zahariev" userId="b84e4ebc77879e88" providerId="LiveId" clId="{1AF72594-953C-494A-AA49-7773684C6A60}" dt="2021-10-27T08:17:12.847" v="1235" actId="20577"/>
          <ac:spMkLst>
            <pc:docMk/>
            <pc:sldMk cId="2196028953" sldId="705"/>
            <ac:spMk id="2" creationId="{00000000-0000-0000-0000-000000000000}"/>
          </ac:spMkLst>
        </pc:spChg>
      </pc:sldChg>
      <pc:sldMasterChg chg="modSldLayout">
        <pc:chgData name="Dimitar Zahariev" userId="b84e4ebc77879e88" providerId="LiveId" clId="{1AF72594-953C-494A-AA49-7773684C6A60}" dt="2021-10-27T07:12:41.658" v="138" actId="21"/>
        <pc:sldMasterMkLst>
          <pc:docMk/>
          <pc:sldMasterMk cId="156789181" sldId="2147483675"/>
        </pc:sldMasterMkLst>
        <pc:sldLayoutChg chg="delSp mod">
          <pc:chgData name="Dimitar Zahariev" userId="b84e4ebc77879e88" providerId="LiveId" clId="{1AF72594-953C-494A-AA49-7773684C6A60}" dt="2021-10-27T07:12:41.658" v="138" actId="21"/>
          <pc:sldLayoutMkLst>
            <pc:docMk/>
            <pc:sldMasterMk cId="156789181" sldId="2147483675"/>
            <pc:sldLayoutMk cId="3529216409" sldId="2147483689"/>
          </pc:sldLayoutMkLst>
          <pc:picChg chg="del">
            <ac:chgData name="Dimitar Zahariev" userId="b84e4ebc77879e88" providerId="LiveId" clId="{1AF72594-953C-494A-AA49-7773684C6A60}" dt="2021-10-27T07:12:41.658" v="138" actId="21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44D58FCA-1896-4F21-9B85-385992A5F363}"/>
    <pc:docChg chg="undo redo custSel addSld delSld modSld sldOrd addSection modSection">
      <pc:chgData name="Dimitar Zahariev" userId="b84e4ebc77879e88" providerId="LiveId" clId="{44D58FCA-1896-4F21-9B85-385992A5F363}" dt="2021-10-28T20:48:04.431" v="4604"/>
      <pc:docMkLst>
        <pc:docMk/>
      </pc:docMkLst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0" sldId="266"/>
        </pc:sldMkLst>
      </pc:sldChg>
      <pc:sldChg chg="del">
        <pc:chgData name="Dimitar Zahariev" userId="b84e4ebc77879e88" providerId="LiveId" clId="{44D58FCA-1896-4F21-9B85-385992A5F363}" dt="2021-10-28T06:53:36.253" v="182" actId="47"/>
        <pc:sldMkLst>
          <pc:docMk/>
          <pc:sldMk cId="0" sldId="267"/>
        </pc:sldMkLst>
      </pc:sldChg>
      <pc:sldChg chg="del">
        <pc:chgData name="Dimitar Zahariev" userId="b84e4ebc77879e88" providerId="LiveId" clId="{44D58FCA-1896-4F21-9B85-385992A5F363}" dt="2021-10-28T06:53:40.861" v="187" actId="47"/>
        <pc:sldMkLst>
          <pc:docMk/>
          <pc:sldMk cId="0" sldId="270"/>
        </pc:sldMkLst>
      </pc:sldChg>
      <pc:sldChg chg="del">
        <pc:chgData name="Dimitar Zahariev" userId="b84e4ebc77879e88" providerId="LiveId" clId="{44D58FCA-1896-4F21-9B85-385992A5F363}" dt="2021-10-28T06:53:49.343" v="189" actId="47"/>
        <pc:sldMkLst>
          <pc:docMk/>
          <pc:sldMk cId="0" sldId="271"/>
        </pc:sldMkLst>
      </pc:sldChg>
      <pc:sldChg chg="addSp modSp add modAnim">
        <pc:chgData name="Dimitar Zahariev" userId="b84e4ebc77879e88" providerId="LiveId" clId="{44D58FCA-1896-4F21-9B85-385992A5F363}" dt="2021-10-28T09:10:53.127" v="1773"/>
        <pc:sldMkLst>
          <pc:docMk/>
          <pc:sldMk cId="2349554864" sldId="274"/>
        </pc:sldMkLst>
        <pc:spChg chg="mod">
          <ac:chgData name="Dimitar Zahariev" userId="b84e4ebc77879e88" providerId="LiveId" clId="{44D58FCA-1896-4F21-9B85-385992A5F363}" dt="2021-10-28T09:10:41.008" v="1772" actId="20577"/>
          <ac:spMkLst>
            <pc:docMk/>
            <pc:sldMk cId="2349554864" sldId="274"/>
            <ac:spMk id="5" creationId="{7071FCAC-BFAF-450C-96B1-666922447C34}"/>
          </ac:spMkLst>
        </pc:spChg>
        <pc:spChg chg="add mod">
          <ac:chgData name="Dimitar Zahariev" userId="b84e4ebc77879e88" providerId="LiveId" clId="{44D58FCA-1896-4F21-9B85-385992A5F363}" dt="2021-10-28T09:10:53.127" v="1773"/>
          <ac:spMkLst>
            <pc:docMk/>
            <pc:sldMk cId="2349554864" sldId="274"/>
            <ac:spMk id="6" creationId="{E03D5693-BB86-4475-955D-55231C6EAF71}"/>
          </ac:spMkLst>
        </pc:spChg>
      </pc:sldChg>
      <pc:sldChg chg="modSp mod ord modAnim">
        <pc:chgData name="Dimitar Zahariev" userId="b84e4ebc77879e88" providerId="LiveId" clId="{44D58FCA-1896-4F21-9B85-385992A5F363}" dt="2021-10-28T15:16:09.765" v="4460"/>
        <pc:sldMkLst>
          <pc:docMk/>
          <pc:sldMk cId="1646986932" sldId="276"/>
        </pc:sldMkLst>
        <pc:spChg chg="mod">
          <ac:chgData name="Dimitar Zahariev" userId="b84e4ebc77879e88" providerId="LiveId" clId="{44D58FCA-1896-4F21-9B85-385992A5F363}" dt="2021-10-28T08:04:47.826" v="692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12:11.313" v="1775" actId="47"/>
        <pc:sldMkLst>
          <pc:docMk/>
          <pc:sldMk cId="60486281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475462342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43277407" sldId="278"/>
        </pc:sldMkLst>
      </pc:sldChg>
      <pc:sldChg chg="del">
        <pc:chgData name="Dimitar Zahariev" userId="b84e4ebc77879e88" providerId="LiveId" clId="{44D58FCA-1896-4F21-9B85-385992A5F363}" dt="2021-10-28T06:53:38.689" v="184" actId="47"/>
        <pc:sldMkLst>
          <pc:docMk/>
          <pc:sldMk cId="944403781" sldId="279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964352030" sldId="282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710112802" sldId="283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681504423" sldId="28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64747562" sldId="284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280392510" sldId="28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81238591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65248135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12056068" sldId="287"/>
        </pc:sldMkLst>
      </pc:sldChg>
      <pc:sldChg chg="del">
        <pc:chgData name="Dimitar Zahariev" userId="b84e4ebc77879e88" providerId="LiveId" clId="{44D58FCA-1896-4F21-9B85-385992A5F363}" dt="2021-10-28T06:53:39.251" v="185" actId="47"/>
        <pc:sldMkLst>
          <pc:docMk/>
          <pc:sldMk cId="1824785055" sldId="287"/>
        </pc:sldMkLst>
      </pc:sldChg>
      <pc:sldChg chg="addSp modSp add mod modAnim">
        <pc:chgData name="Dimitar Zahariev" userId="b84e4ebc77879e88" providerId="LiveId" clId="{44D58FCA-1896-4F21-9B85-385992A5F363}" dt="2021-10-28T09:45:05.753" v="2590" actId="1036"/>
        <pc:sldMkLst>
          <pc:docMk/>
          <pc:sldMk cId="196040230" sldId="290"/>
        </pc:sldMkLst>
        <pc:spChg chg="mod">
          <ac:chgData name="Dimitar Zahariev" userId="b84e4ebc77879e88" providerId="LiveId" clId="{44D58FCA-1896-4F21-9B85-385992A5F363}" dt="2021-10-28T09:44:59.241" v="2588" actId="27636"/>
          <ac:spMkLst>
            <pc:docMk/>
            <pc:sldMk cId="196040230" sldId="290"/>
            <ac:spMk id="3" creationId="{5EDE1138-D1AE-4139-A6EC-5C13EA90FB2F}"/>
          </ac:spMkLst>
        </pc:spChg>
        <pc:spChg chg="mod">
          <ac:chgData name="Dimitar Zahariev" userId="b84e4ebc77879e88" providerId="LiveId" clId="{44D58FCA-1896-4F21-9B85-385992A5F363}" dt="2021-10-28T09:45:05.753" v="2590" actId="1036"/>
          <ac:spMkLst>
            <pc:docMk/>
            <pc:sldMk cId="196040230" sldId="290"/>
            <ac:spMk id="4" creationId="{452F25C9-4F1B-4665-8445-0C41EF981589}"/>
          </ac:spMkLst>
        </pc:spChg>
        <pc:spChg chg="add mod">
          <ac:chgData name="Dimitar Zahariev" userId="b84e4ebc77879e88" providerId="LiveId" clId="{44D58FCA-1896-4F21-9B85-385992A5F363}" dt="2021-10-28T08:58:20.879" v="1607"/>
          <ac:spMkLst>
            <pc:docMk/>
            <pc:sldMk cId="196040230" sldId="290"/>
            <ac:spMk id="5" creationId="{6AB2357C-A33D-49F6-A84E-CF707FAF434D}"/>
          </ac:spMkLst>
        </pc:spChg>
      </pc:sldChg>
      <pc:sldChg chg="addSp modSp add modAnim">
        <pc:chgData name="Dimitar Zahariev" userId="b84e4ebc77879e88" providerId="LiveId" clId="{44D58FCA-1896-4F21-9B85-385992A5F363}" dt="2021-10-28T09:01:46.286" v="1625"/>
        <pc:sldMkLst>
          <pc:docMk/>
          <pc:sldMk cId="2063778082" sldId="291"/>
        </pc:sldMkLst>
        <pc:spChg chg="add mod">
          <ac:chgData name="Dimitar Zahariev" userId="b84e4ebc77879e88" providerId="LiveId" clId="{44D58FCA-1896-4F21-9B85-385992A5F363}" dt="2021-10-28T09:01:46.286" v="1625"/>
          <ac:spMkLst>
            <pc:docMk/>
            <pc:sldMk cId="2063778082" sldId="291"/>
            <ac:spMk id="4" creationId="{52A3F310-599A-4B49-86CE-BD1EBC1C5505}"/>
          </ac:spMkLst>
        </pc:spChg>
      </pc:sldChg>
      <pc:sldChg chg="addSp delSp modSp del mod modAnim chgLayout">
        <pc:chgData name="Dimitar Zahariev" userId="b84e4ebc77879e88" providerId="LiveId" clId="{44D58FCA-1896-4F21-9B85-385992A5F363}" dt="2021-10-28T08:47:02.480" v="1514" actId="47"/>
        <pc:sldMkLst>
          <pc:docMk/>
          <pc:sldMk cId="830020358" sldId="293"/>
        </pc:sldMkLst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2" creationId="{33B3A48F-C6F0-468C-AA19-C6B6600082AD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3" creationId="{6F3A45B0-1FF8-4C47-839C-1AB60F5FA0CF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4" creationId="{920C2B74-97FD-4CB0-A681-A9B8D8915771}"/>
          </ac:spMkLst>
        </pc:spChg>
        <pc:spChg chg="mod or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32.647" v="181" actId="5793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29.953" v="177" actId="5793"/>
          <ac:spMkLst>
            <pc:docMk/>
            <pc:sldMk cId="830020358" sldId="293"/>
            <ac:spMk id="148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018149287" sldId="293"/>
        </pc:sldMkLst>
      </pc:sldChg>
      <pc:sldChg chg="modSp add del">
        <pc:chgData name="Dimitar Zahariev" userId="b84e4ebc77879e88" providerId="LiveId" clId="{44D58FCA-1896-4F21-9B85-385992A5F363}" dt="2021-10-28T16:13:25.894" v="4549" actId="47"/>
        <pc:sldMkLst>
          <pc:docMk/>
          <pc:sldMk cId="360225447" sldId="294"/>
        </pc:sldMkLst>
        <pc:spChg chg="mod">
          <ac:chgData name="Dimitar Zahariev" userId="b84e4ebc77879e88" providerId="LiveId" clId="{44D58FCA-1896-4F21-9B85-385992A5F363}" dt="2021-10-28T06:47:58.242" v="138"/>
          <ac:spMkLst>
            <pc:docMk/>
            <pc:sldMk cId="360225447" sldId="294"/>
            <ac:spMk id="146" creationId="{00000000-0000-0000-0000-000000000000}"/>
          </ac:spMkLst>
        </pc:spChg>
      </pc:sldChg>
      <pc:sldChg chg="del">
        <pc:chgData name="Dimitar Zahariev" userId="b84e4ebc77879e88" providerId="LiveId" clId="{44D58FCA-1896-4F21-9B85-385992A5F363}" dt="2021-10-28T06:53:40.252" v="186" actId="47"/>
        <pc:sldMkLst>
          <pc:docMk/>
          <pc:sldMk cId="676248987" sldId="297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2511567668" sldId="306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565163344" sldId="316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087190546" sldId="349"/>
        </pc:sldMkLst>
      </pc:sldChg>
      <pc:sldChg chg="modSp add mod ord">
        <pc:chgData name="Dimitar Zahariev" userId="b84e4ebc77879e88" providerId="LiveId" clId="{44D58FCA-1896-4F21-9B85-385992A5F363}" dt="2021-10-28T07:53:51.414" v="330" actId="20577"/>
        <pc:sldMkLst>
          <pc:docMk/>
          <pc:sldMk cId="882194472" sldId="353"/>
        </pc:sldMkLst>
        <pc:spChg chg="mod">
          <ac:chgData name="Dimitar Zahariev" userId="b84e4ebc77879e88" providerId="LiveId" clId="{44D58FCA-1896-4F21-9B85-385992A5F363}" dt="2021-10-28T07:53:51.414" v="330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3:46.090" v="329" actId="20577"/>
          <ac:spMkLst>
            <pc:docMk/>
            <pc:sldMk cId="882194472" sldId="353"/>
            <ac:spMk id="6" creationId="{028D9EA3-B5E0-4F17-9467-4BE3C280DA68}"/>
          </ac:spMkLst>
        </pc:spChg>
        <pc:picChg chg="mod">
          <ac:chgData name="Dimitar Zahariev" userId="b84e4ebc77879e88" providerId="LiveId" clId="{44D58FCA-1896-4F21-9B85-385992A5F363}" dt="2021-10-28T06:55:37.820" v="211" actId="1076"/>
          <ac:picMkLst>
            <pc:docMk/>
            <pc:sldMk cId="882194472" sldId="353"/>
            <ac:picMk id="5" creationId="{89906F8A-D831-48A4-9303-D249BFBF7708}"/>
          </ac:picMkLst>
        </pc:picChg>
      </pc:sldChg>
      <pc:sldChg chg="add del">
        <pc:chgData name="Dimitar Zahariev" userId="b84e4ebc77879e88" providerId="LiveId" clId="{44D58FCA-1896-4F21-9B85-385992A5F363}" dt="2021-10-28T07:39:49.382" v="214"/>
        <pc:sldMkLst>
          <pc:docMk/>
          <pc:sldMk cId="1909796700" sldId="40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4256682053" sldId="420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342248493" sldId="428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910312445" sldId="492"/>
        </pc:sldMkLst>
      </pc:sldChg>
      <pc:sldChg chg="add">
        <pc:chgData name="Dimitar Zahariev" userId="b84e4ebc77879e88" providerId="LiveId" clId="{44D58FCA-1896-4F21-9B85-385992A5F363}" dt="2021-10-28T06:54:36.894" v="205"/>
        <pc:sldMkLst>
          <pc:docMk/>
          <pc:sldMk cId="1536342511" sldId="496"/>
        </pc:sldMkLst>
      </pc:sldChg>
      <pc:sldChg chg="modSp mod">
        <pc:chgData name="Dimitar Zahariev" userId="b84e4ebc77879e88" providerId="LiveId" clId="{44D58FCA-1896-4F21-9B85-385992A5F363}" dt="2021-10-28T06:45:46.717" v="130" actId="20577"/>
        <pc:sldMkLst>
          <pc:docMk/>
          <pc:sldMk cId="3666405375" sldId="503"/>
        </pc:sldMkLst>
        <pc:spChg chg="mod">
          <ac:chgData name="Dimitar Zahariev" userId="b84e4ebc77879e88" providerId="LiveId" clId="{44D58FCA-1896-4F21-9B85-385992A5F363}" dt="2021-10-28T06:45:11.630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44D58FCA-1896-4F21-9B85-385992A5F363}" dt="2021-10-28T06:45:46.717" v="130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599525444" sldId="50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77016339" sldId="50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03922197" sldId="506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008269587" sldId="507"/>
        </pc:sldMkLst>
      </pc:sldChg>
      <pc:sldChg chg="add del ord">
        <pc:chgData name="Dimitar Zahariev" userId="b84e4ebc77879e88" providerId="LiveId" clId="{44D58FCA-1896-4F21-9B85-385992A5F363}" dt="2021-10-28T07:53:07.069" v="302" actId="47"/>
        <pc:sldMkLst>
          <pc:docMk/>
          <pc:sldMk cId="3722981276" sldId="52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368992285" sldId="523"/>
        </pc:sldMkLst>
      </pc:sldChg>
      <pc:sldChg chg="modSp add mod modAnim">
        <pc:chgData name="Dimitar Zahariev" userId="b84e4ebc77879e88" providerId="LiveId" clId="{44D58FCA-1896-4F21-9B85-385992A5F363}" dt="2021-10-28T15:20:02.876" v="4519"/>
        <pc:sldMkLst>
          <pc:docMk/>
          <pc:sldMk cId="3665626293" sldId="56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3665626293" sldId="56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34.502" v="1613" actId="20577"/>
          <ac:spMkLst>
            <pc:docMk/>
            <pc:sldMk cId="3665626293" sldId="56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1:31.826" v="1546" actId="20577"/>
          <ac:spMkLst>
            <pc:docMk/>
            <pc:sldMk cId="3665626293" sldId="565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7:48:06.153" v="297" actId="47"/>
        <pc:sldMkLst>
          <pc:docMk/>
          <pc:sldMk cId="351170972" sldId="566"/>
        </pc:sldMkLst>
      </pc:sldChg>
      <pc:sldChg chg="modSp add mod modAnim">
        <pc:chgData name="Dimitar Zahariev" userId="b84e4ebc77879e88" providerId="LiveId" clId="{44D58FCA-1896-4F21-9B85-385992A5F363}" dt="2021-10-28T08:45:28.213" v="1461" actId="20577"/>
        <pc:sldMkLst>
          <pc:docMk/>
          <pc:sldMk cId="4140008461" sldId="57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4140008461" sldId="57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25.317" v="1459" actId="20577"/>
          <ac:spMkLst>
            <pc:docMk/>
            <pc:sldMk cId="4140008461" sldId="57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21.851" v="1457" actId="20577"/>
          <ac:spMkLst>
            <pc:docMk/>
            <pc:sldMk cId="4140008461" sldId="570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28.213" v="1461" actId="20577"/>
          <ac:spMkLst>
            <pc:docMk/>
            <pc:sldMk cId="4140008461" sldId="570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14:19.150" v="1778" actId="47"/>
        <pc:sldMkLst>
          <pc:docMk/>
          <pc:sldMk cId="11877875" sldId="571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1877875" sldId="571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9:42:15.955" v="2390"/>
        <pc:sldMkLst>
          <pc:docMk/>
          <pc:sldMk cId="463136403" sldId="571"/>
        </pc:sldMkLst>
        <pc:spChg chg="mod">
          <ac:chgData name="Dimitar Zahariev" userId="b84e4ebc77879e88" providerId="LiveId" clId="{44D58FCA-1896-4F21-9B85-385992A5F363}" dt="2021-10-28T09:42:09.372" v="2389"/>
          <ac:spMkLst>
            <pc:docMk/>
            <pc:sldMk cId="463136403" sldId="57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2:15.955" v="2390"/>
          <ac:spMkLst>
            <pc:docMk/>
            <pc:sldMk cId="463136403" sldId="571"/>
            <ac:spMk id="4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4274711410" sldId="572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4274711410" sldId="572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8:27:56.740" v="1232" actId="20577"/>
        <pc:sldMkLst>
          <pc:docMk/>
          <pc:sldMk cId="3655922960" sldId="576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655922960" sldId="576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6:43.397" v="912" actId="6549"/>
          <ac:spMkLst>
            <pc:docMk/>
            <pc:sldMk cId="3655922960" sldId="57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06.074" v="1158" actId="20577"/>
          <ac:spMkLst>
            <pc:docMk/>
            <pc:sldMk cId="3655922960" sldId="576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56.740" v="1232" actId="20577"/>
          <ac:spMkLst>
            <pc:docMk/>
            <pc:sldMk cId="3655922960" sldId="576"/>
            <ac:spMk id="13" creationId="{AEE0E61C-311E-411C-BE60-651AF009339E}"/>
          </ac:spMkLst>
        </pc:spChg>
        <pc:spChg chg="mod">
          <ac:chgData name="Dimitar Zahariev" userId="b84e4ebc77879e88" providerId="LiveId" clId="{44D58FCA-1896-4F21-9B85-385992A5F363}" dt="2021-10-28T08:25:13.635" v="1162" actId="20577"/>
          <ac:spMkLst>
            <pc:docMk/>
            <pc:sldMk cId="3655922960" sldId="576"/>
            <ac:spMk id="15" creationId="{D6CA2FA9-9164-4AE8-87AC-33CF6BED100B}"/>
          </ac:spMkLst>
        </pc:spChg>
        <pc:grpChg chg="mod">
          <ac:chgData name="Dimitar Zahariev" userId="b84e4ebc77879e88" providerId="LiveId" clId="{44D58FCA-1896-4F21-9B85-385992A5F363}" dt="2021-10-28T08:19:34.711" v="971" actId="1037"/>
          <ac:grpSpMkLst>
            <pc:docMk/>
            <pc:sldMk cId="3655922960" sldId="576"/>
            <ac:grpSpMk id="8" creationId="{0DA39D16-FDAA-4E64-AC74-9A715AE346BE}"/>
          </ac:grpSpMkLst>
        </pc:grpChg>
      </pc:sldChg>
      <pc:sldChg chg="modSp add del mod ord modAnim">
        <pc:chgData name="Dimitar Zahariev" userId="b84e4ebc77879e88" providerId="LiveId" clId="{44D58FCA-1896-4F21-9B85-385992A5F363}" dt="2021-10-28T08:08:10.856" v="784" actId="2696"/>
        <pc:sldMkLst>
          <pc:docMk/>
          <pc:sldMk cId="2298803557" sldId="582"/>
        </pc:sldMkLst>
        <pc:spChg chg="mod">
          <ac:chgData name="Dimitar Zahariev" userId="b84e4ebc77879e88" providerId="LiveId" clId="{44D58FCA-1896-4F21-9B85-385992A5F363}" dt="2021-10-28T08:06:35.025" v="719" actId="27636"/>
          <ac:spMkLst>
            <pc:docMk/>
            <pc:sldMk cId="2298803557" sldId="58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07:40.567" v="760" actId="20577"/>
          <ac:spMkLst>
            <pc:docMk/>
            <pc:sldMk cId="2298803557" sldId="582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8:08:13.646" v="785"/>
        <pc:sldMkLst>
          <pc:docMk/>
          <pc:sldMk cId="2358511800" sldId="582"/>
        </pc:sldMkLst>
      </pc:sldChg>
      <pc:sldChg chg="addSp delSp modSp add mod addAnim delAnim modAnim chgLayout">
        <pc:chgData name="Dimitar Zahariev" userId="b84e4ebc77879e88" providerId="LiveId" clId="{44D58FCA-1896-4F21-9B85-385992A5F363}" dt="2021-10-28T08:15:53.672" v="902" actId="20577"/>
        <pc:sldMkLst>
          <pc:docMk/>
          <pc:sldMk cId="4128974769" sldId="583"/>
        </pc:sldMkLst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45.707" v="900" actId="20577"/>
          <ac:spMkLst>
            <pc:docMk/>
            <pc:sldMk cId="4128974769" sldId="583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7" creationId="{4E3D57A2-37B7-4492-A17E-E7E2133F633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9" creationId="{9717734B-4C25-42EE-A451-A74E948A3CB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12" creationId="{07E8374E-4B39-40E6-BED0-7B1C27A61720}"/>
          </ac:spMkLst>
        </pc:spChg>
      </pc:sldChg>
      <pc:sldChg chg="addSp modSp add mod">
        <pc:chgData name="Dimitar Zahariev" userId="b84e4ebc77879e88" providerId="LiveId" clId="{44D58FCA-1896-4F21-9B85-385992A5F363}" dt="2021-10-28T08:28:02.385" v="1242" actId="20577"/>
        <pc:sldMkLst>
          <pc:docMk/>
          <pc:sldMk cId="385114535" sldId="585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85114535" sldId="585"/>
            <ac:spMk id="2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4:47.650" v="871" actId="1076"/>
          <ac:spMkLst>
            <pc:docMk/>
            <pc:sldMk cId="385114535" sldId="585"/>
            <ac:spMk id="3" creationId="{B14186B9-D440-479F-9B15-3DF0AD2B4581}"/>
          </ac:spMkLst>
        </pc:spChg>
        <pc:spChg chg="mod">
          <ac:chgData name="Dimitar Zahariev" userId="b84e4ebc77879e88" providerId="LiveId" clId="{44D58FCA-1896-4F21-9B85-385992A5F363}" dt="2021-10-28T08:13:45.678" v="821" actId="20577"/>
          <ac:spMkLst>
            <pc:docMk/>
            <pc:sldMk cId="385114535" sldId="58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20.209" v="1166" actId="20577"/>
          <ac:spMkLst>
            <pc:docMk/>
            <pc:sldMk cId="385114535" sldId="585"/>
            <ac:spMk id="6" creationId="{791F49ED-9DB2-4895-B3F1-4AB6DA8EA0E2}"/>
          </ac:spMkLst>
        </pc:spChg>
        <pc:spChg chg="mod">
          <ac:chgData name="Dimitar Zahariev" userId="b84e4ebc77879e88" providerId="LiveId" clId="{44D58FCA-1896-4F21-9B85-385992A5F363}" dt="2021-10-28T08:28:02.385" v="1242" actId="20577"/>
          <ac:spMkLst>
            <pc:docMk/>
            <pc:sldMk cId="385114535" sldId="585"/>
            <ac:spMk id="10" creationId="{5F51EE1D-F12A-4BAC-8D2E-036AB212E312}"/>
          </ac:spMkLst>
        </pc:spChg>
        <pc:spChg chg="mod">
          <ac:chgData name="Dimitar Zahariev" userId="b84e4ebc77879e88" providerId="LiveId" clId="{44D58FCA-1896-4F21-9B85-385992A5F363}" dt="2021-10-28T08:25:33.779" v="1176" actId="20577"/>
          <ac:spMkLst>
            <pc:docMk/>
            <pc:sldMk cId="385114535" sldId="585"/>
            <ac:spMk id="14" creationId="{0BD89B04-EAF4-46CA-815E-C8ACCB3CCD0A}"/>
          </ac:spMkLst>
        </pc:spChg>
        <pc:spChg chg="mod">
          <ac:chgData name="Dimitar Zahariev" userId="b84e4ebc77879e88" providerId="LiveId" clId="{44D58FCA-1896-4F21-9B85-385992A5F363}" dt="2021-10-28T08:25:26.018" v="1170" actId="20577"/>
          <ac:spMkLst>
            <pc:docMk/>
            <pc:sldMk cId="385114535" sldId="585"/>
            <ac:spMk id="17" creationId="{6F2C9F79-34EC-4889-801A-7BD64EC2EEBE}"/>
          </ac:spMkLst>
        </pc:spChg>
        <pc:spChg chg="mod">
          <ac:chgData name="Dimitar Zahariev" userId="b84e4ebc77879e88" providerId="LiveId" clId="{44D58FCA-1896-4F21-9B85-385992A5F363}" dt="2021-10-28T08:14:32.958" v="869" actId="1035"/>
          <ac:spMkLst>
            <pc:docMk/>
            <pc:sldMk cId="385114535" sldId="585"/>
            <ac:spMk id="49" creationId="{12F063A3-6249-4CC4-8338-AB9E63E2D38F}"/>
          </ac:spMkLst>
        </pc:s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2" creationId="{C48424C5-CFDD-4904-9937-4F695F4C9F09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5" creationId="{1A073D09-31CF-410C-8448-274FC9FFE2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8" creationId="{9BF5C6AC-2B25-4160-891B-8D60AC2D2EF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7" creationId="{2F7E3F18-E6FB-4DD4-9999-EBF6905253DC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8" creationId="{697D35B4-3007-444A-8EA9-AD2E9D8DE465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35" creationId="{7CDA7F9B-3676-482C-91F1-821EA985D5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42" creationId="{8800B123-C015-4F3B-B109-756A597E52E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2011966034" sldId="586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2011966034" sldId="586"/>
            <ac:spMk id="2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1265203490" sldId="588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265203490" sldId="588"/>
            <ac:spMk id="2" creationId="{00000000-0000-0000-0000-000000000000}"/>
          </ac:spMkLst>
        </pc:spChg>
      </pc:sldChg>
      <pc:sldChg chg="addSp modSp add mod modAnim">
        <pc:chgData name="Dimitar Zahariev" userId="b84e4ebc77879e88" providerId="LiveId" clId="{44D58FCA-1896-4F21-9B85-385992A5F363}" dt="2021-10-28T15:20:17.618" v="4529"/>
        <pc:sldMkLst>
          <pc:docMk/>
          <pc:sldMk cId="221640442" sldId="59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221640442" sldId="59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5:40.293" v="1582" actId="207"/>
          <ac:spMkLst>
            <pc:docMk/>
            <pc:sldMk cId="221640442" sldId="59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26.908" v="1609" actId="20577"/>
          <ac:spMkLst>
            <pc:docMk/>
            <pc:sldMk cId="221640442" sldId="595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59:46.375" v="1615"/>
          <ac:spMkLst>
            <pc:docMk/>
            <pc:sldMk cId="221640442" sldId="595"/>
            <ac:spMk id="5" creationId="{B66585A5-61D3-4DB7-9453-41465E784FDB}"/>
          </ac:spMkLst>
        </pc:spChg>
      </pc:sldChg>
      <pc:sldChg chg="addSp delSp modSp add mod ord chgLayout">
        <pc:chgData name="Dimitar Zahariev" userId="b84e4ebc77879e88" providerId="LiveId" clId="{44D58FCA-1896-4F21-9B85-385992A5F363}" dt="2021-10-28T08:15:27.729" v="895"/>
        <pc:sldMkLst>
          <pc:docMk/>
          <pc:sldMk cId="2547706149" sldId="596"/>
        </pc:sldMkLst>
        <pc:spChg chg="mod or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8:31.026" v="465" actId="20577"/>
          <ac:spMkLst>
            <pc:docMk/>
            <pc:sldMk cId="2547706149" sldId="596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25.239" v="894" actId="20577"/>
          <ac:spMkLst>
            <pc:docMk/>
            <pc:sldMk cId="2547706149" sldId="596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5" creationId="{45672F91-3028-4CC1-878E-ED212CF68A38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6" creationId="{5873D0FF-EA8F-4FE1-AAA8-A506A1F5B7F4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7" creationId="{2DE27410-4B1A-4824-8F24-6E2B9C58739C}"/>
          </ac:spMkLst>
        </pc:spChg>
        <pc:spChg chg="add mod">
          <ac:chgData name="Dimitar Zahariev" userId="b84e4ebc77879e88" providerId="LiveId" clId="{44D58FCA-1896-4F21-9B85-385992A5F363}" dt="2021-10-28T08:15:27.729" v="895"/>
          <ac:spMkLst>
            <pc:docMk/>
            <pc:sldMk cId="2547706149" sldId="596"/>
            <ac:spMk id="8" creationId="{3B5F836D-C309-4567-9CB5-90F2FB77405D}"/>
          </ac:spMkLst>
        </pc:spChg>
      </pc:sldChg>
      <pc:sldChg chg="addSp delSp modSp add mod modAnim">
        <pc:chgData name="Dimitar Zahariev" userId="b84e4ebc77879e88" providerId="LiveId" clId="{44D58FCA-1896-4F21-9B85-385992A5F363}" dt="2021-10-28T15:17:52.139" v="4468"/>
        <pc:sldMkLst>
          <pc:docMk/>
          <pc:sldMk cId="3013932115" sldId="597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013932115" sldId="597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7:31.606" v="922" actId="108"/>
          <ac:spMkLst>
            <pc:docMk/>
            <pc:sldMk cId="3013932115" sldId="59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6:44.614" v="1194" actId="20577"/>
          <ac:spMkLst>
            <pc:docMk/>
            <pc:sldMk cId="3013932115" sldId="59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9:12.540" v="968" actId="1035"/>
          <ac:spMkLst>
            <pc:docMk/>
            <pc:sldMk cId="3013932115" sldId="597"/>
            <ac:spMk id="5" creationId="{DCC719C9-1D38-4B96-A7C3-72546EFAD1B4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8" creationId="{9D60C375-B4E2-4EC7-9F97-2325625B31BA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9" creationId="{81A6DB98-25C0-4D7D-A8B6-84AFCCD6D28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0" creationId="{C204C27A-18B7-4A26-92BB-575D549B820D}"/>
          </ac:spMkLst>
        </pc:spChg>
        <pc:spChg chg="mod">
          <ac:chgData name="Dimitar Zahariev" userId="b84e4ebc77879e88" providerId="LiveId" clId="{44D58FCA-1896-4F21-9B85-385992A5F363}" dt="2021-10-28T08:26:51.049" v="1204" actId="20577"/>
          <ac:spMkLst>
            <pc:docMk/>
            <pc:sldMk cId="3013932115" sldId="597"/>
            <ac:spMk id="21" creationId="{8CDF623E-F802-4F07-A892-09E81A6B26D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2" creationId="{1F8FB8D6-A620-4E8F-84CB-EA2F112F333B}"/>
          </ac:spMkLst>
        </pc:spChg>
        <pc:spChg chg="mod">
          <ac:chgData name="Dimitar Zahariev" userId="b84e4ebc77879e88" providerId="LiveId" clId="{44D58FCA-1896-4F21-9B85-385992A5F363}" dt="2021-10-28T08:25:52.185" v="1184" actId="20577"/>
          <ac:spMkLst>
            <pc:docMk/>
            <pc:sldMk cId="3013932115" sldId="597"/>
            <ac:spMk id="23" creationId="{C44C7607-7B29-4392-B475-F259E60FAF6A}"/>
          </ac:spMkLst>
        </pc:spChg>
        <pc:grpChg chg="del mod">
          <ac:chgData name="Dimitar Zahariev" userId="b84e4ebc77879e88" providerId="LiveId" clId="{44D58FCA-1896-4F21-9B85-385992A5F363}" dt="2021-10-28T08:19:46.837" v="972" actId="478"/>
          <ac:grpSpMkLst>
            <pc:docMk/>
            <pc:sldMk cId="3013932115" sldId="597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6" creationId="{ABE2BD0B-8039-4428-B6FC-0F5DC2BF67A9}"/>
          </ac:grpSpMkLst>
        </pc:grpChg>
        <pc:grpChg chg="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7" creationId="{E19BC85C-A50E-465B-844E-6576A1667D2F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04.303" v="4470"/>
        <pc:sldMkLst>
          <pc:docMk/>
          <pc:sldMk cId="3782922573" sldId="598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782922573" sldId="598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8:48.858" v="1269" actId="14100"/>
          <ac:spMkLst>
            <pc:docMk/>
            <pc:sldMk cId="3782922573" sldId="59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37.037" v="1208" actId="20577"/>
          <ac:spMkLst>
            <pc:docMk/>
            <pc:sldMk cId="3782922573" sldId="598"/>
            <ac:spMk id="4" creationId="{00000000-0000-0000-0000-000000000000}"/>
          </ac:spMkLst>
        </pc:spChg>
        <pc:spChg chg="del mod">
          <ac:chgData name="Dimitar Zahariev" userId="b84e4ebc77879e88" providerId="LiveId" clId="{44D58FCA-1896-4F21-9B85-385992A5F363}" dt="2021-10-28T08:20:23.476" v="1001" actId="478"/>
          <ac:spMkLst>
            <pc:docMk/>
            <pc:sldMk cId="3782922573" sldId="598"/>
            <ac:spMk id="16" creationId="{A8C57058-29EF-4417-A64B-F0E40514192A}"/>
          </ac:spMkLst>
        </pc:spChg>
        <pc:spChg chg="add mod">
          <ac:chgData name="Dimitar Zahariev" userId="b84e4ebc77879e88" providerId="LiveId" clId="{44D58FCA-1896-4F21-9B85-385992A5F363}" dt="2021-10-28T08:20:30.208" v="1018" actId="1035"/>
          <ac:spMkLst>
            <pc:docMk/>
            <pc:sldMk cId="3782922573" sldId="598"/>
            <ac:spMk id="17" creationId="{B00E589A-BA35-4031-B445-1535C7C210A5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0" creationId="{2969EF21-7B95-4B9B-BCEB-20A0D3EBEC17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1" creationId="{0E2E3F91-BF5F-41A8-B8E0-BD25DAA64DFB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2" creationId="{644C1A5A-330A-4EC4-9C2F-9284D8198728}"/>
          </ac:spMkLst>
        </pc:spChg>
        <pc:spChg chg="mod">
          <ac:chgData name="Dimitar Zahariev" userId="b84e4ebc77879e88" providerId="LiveId" clId="{44D58FCA-1896-4F21-9B85-385992A5F363}" dt="2021-10-28T08:27:48.190" v="1222" actId="20577"/>
          <ac:spMkLst>
            <pc:docMk/>
            <pc:sldMk cId="3782922573" sldId="598"/>
            <ac:spMk id="23" creationId="{51B5D73E-53A1-429E-A93E-294540051739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4" creationId="{5708AE71-8E13-48C4-8BDE-3C558A9B8700}"/>
          </ac:spMkLst>
        </pc:spChg>
        <pc:spChg chg="mod">
          <ac:chgData name="Dimitar Zahariev" userId="b84e4ebc77879e88" providerId="LiveId" clId="{44D58FCA-1896-4F21-9B85-385992A5F363}" dt="2021-10-28T08:27:42.791" v="1212" actId="20577"/>
          <ac:spMkLst>
            <pc:docMk/>
            <pc:sldMk cId="3782922573" sldId="598"/>
            <ac:spMk id="25" creationId="{595820F8-A999-4E96-963D-17570E2840D9}"/>
          </ac:spMkLst>
        </pc:spChg>
        <pc:grpChg chg="del">
          <ac:chgData name="Dimitar Zahariev" userId="b84e4ebc77879e88" providerId="LiveId" clId="{44D58FCA-1896-4F21-9B85-385992A5F363}" dt="2021-10-28T08:20:01.764" v="975" actId="478"/>
          <ac:grpSpMkLst>
            <pc:docMk/>
            <pc:sldMk cId="3782922573" sldId="598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8" creationId="{A2003352-1666-4911-80E0-F469CE5CA39B}"/>
          </ac:grpSpMkLst>
        </pc:grpChg>
        <pc:grpChg chg="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9" creationId="{5560860C-3FAC-4F0E-BF6D-F6A7B175D872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48.277" v="4490"/>
        <pc:sldMkLst>
          <pc:docMk/>
          <pc:sldMk cId="1425181290" sldId="599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425181290" sldId="59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57.369" v="1291" actId="20577"/>
          <ac:spMkLst>
            <pc:docMk/>
            <pc:sldMk cId="1425181290" sldId="599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17.786" v="1273" actId="20577"/>
          <ac:spMkLst>
            <pc:docMk/>
            <pc:sldMk cId="1425181290" sldId="599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0:45.115" v="1020" actId="478"/>
          <ac:spMkLst>
            <pc:docMk/>
            <pc:sldMk cId="1425181290" sldId="599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0:53.419" v="1039" actId="1036"/>
          <ac:spMkLst>
            <pc:docMk/>
            <pc:sldMk cId="1425181290" sldId="599"/>
            <ac:spMk id="16" creationId="{5BB867F4-4336-4C16-9151-46C62BFF52A2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19" creationId="{7DD25AC0-54A2-4F29-AAB8-4FBF0F631D78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0" creationId="{C1AB3D7B-6A25-4E80-A193-AB65B8292EDC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1" creationId="{24257DB0-294E-4E39-AB99-6A02CE674A02}"/>
          </ac:spMkLst>
        </pc:spChg>
        <pc:spChg chg="mod">
          <ac:chgData name="Dimitar Zahariev" userId="b84e4ebc77879e88" providerId="LiveId" clId="{44D58FCA-1896-4F21-9B85-385992A5F363}" dt="2021-10-28T08:29:28.273" v="1290" actId="20577"/>
          <ac:spMkLst>
            <pc:docMk/>
            <pc:sldMk cId="1425181290" sldId="599"/>
            <ac:spMk id="22" creationId="{1C73F436-7EFA-48CE-9E2F-11866BBD2F5D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3" creationId="{3EFB59DB-DA2F-4984-80CF-1BCAFF3E34DF}"/>
          </ac:spMkLst>
        </pc:spChg>
        <pc:spChg chg="mod">
          <ac:chgData name="Dimitar Zahariev" userId="b84e4ebc77879e88" providerId="LiveId" clId="{44D58FCA-1896-4F21-9B85-385992A5F363}" dt="2021-10-28T08:29:21.488" v="1277" actId="20577"/>
          <ac:spMkLst>
            <pc:docMk/>
            <pc:sldMk cId="1425181290" sldId="599"/>
            <ac:spMk id="24" creationId="{56CDC42A-2011-4039-AC18-7EA73E625B82}"/>
          </ac:spMkLst>
        </pc:spChg>
        <pc:grpChg chg="del">
          <ac:chgData name="Dimitar Zahariev" userId="b84e4ebc77879e88" providerId="LiveId" clId="{44D58FCA-1896-4F21-9B85-385992A5F363}" dt="2021-10-28T08:20:44.076" v="1019" actId="478"/>
          <ac:grpSpMkLst>
            <pc:docMk/>
            <pc:sldMk cId="1425181290" sldId="599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7" creationId="{6AA5B214-7DAD-445F-AC57-30907BD82844}"/>
          </ac:grpSpMkLst>
        </pc:grpChg>
        <pc:grpChg chg="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8" creationId="{D46C50E4-6267-49AB-A2D5-1D2B4256303D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9:15.504" v="4493" actId="14100"/>
        <pc:sldMkLst>
          <pc:docMk/>
          <pc:sldMk cId="3546917102" sldId="60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46917102" sldId="60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15:19:15.504" v="4493" actId="14100"/>
          <ac:spMkLst>
            <pc:docMk/>
            <pc:sldMk cId="3546917102" sldId="60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30:16.170" v="1295" actId="20577"/>
          <ac:spMkLst>
            <pc:docMk/>
            <pc:sldMk cId="3546917102" sldId="600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1:02.243" v="1040" actId="478"/>
          <ac:spMkLst>
            <pc:docMk/>
            <pc:sldMk cId="3546917102" sldId="600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1:09.249" v="1073" actId="1035"/>
          <ac:spMkLst>
            <pc:docMk/>
            <pc:sldMk cId="3546917102" sldId="600"/>
            <ac:spMk id="16" creationId="{73F963F7-C43D-4081-A970-79E2A8C3EE0E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19" creationId="{7D0C2082-292B-4E1A-8D04-3B7A28AECE32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0" creationId="{84E10A21-464F-44F4-BF7E-A4C776D77CE5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1" creationId="{F030476C-EA68-4532-AA19-E1C223220B94}"/>
          </ac:spMkLst>
        </pc:spChg>
        <pc:spChg chg="mod">
          <ac:chgData name="Dimitar Zahariev" userId="b84e4ebc77879e88" providerId="LiveId" clId="{44D58FCA-1896-4F21-9B85-385992A5F363}" dt="2021-10-28T08:30:25.847" v="1309" actId="20577"/>
          <ac:spMkLst>
            <pc:docMk/>
            <pc:sldMk cId="3546917102" sldId="600"/>
            <ac:spMk id="22" creationId="{33116824-59E0-4265-B9F6-7B12D1417A26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3" creationId="{D6D2A8DF-ED78-4157-BEAF-10FCEFB9B3FE}"/>
          </ac:spMkLst>
        </pc:spChg>
        <pc:spChg chg="mod">
          <ac:chgData name="Dimitar Zahariev" userId="b84e4ebc77879e88" providerId="LiveId" clId="{44D58FCA-1896-4F21-9B85-385992A5F363}" dt="2021-10-28T08:30:20.866" v="1299" actId="20577"/>
          <ac:spMkLst>
            <pc:docMk/>
            <pc:sldMk cId="3546917102" sldId="600"/>
            <ac:spMk id="24" creationId="{B40122AE-722A-4D05-A012-DDBEF4395C1E}"/>
          </ac:spMkLst>
        </pc:spChg>
        <pc:grpChg chg="del">
          <ac:chgData name="Dimitar Zahariev" userId="b84e4ebc77879e88" providerId="LiveId" clId="{44D58FCA-1896-4F21-9B85-385992A5F363}" dt="2021-10-28T08:21:02.243" v="1040" actId="478"/>
          <ac:grpSpMkLst>
            <pc:docMk/>
            <pc:sldMk cId="3546917102" sldId="600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7" creationId="{0AD2D548-5147-4608-A306-B1510716B160}"/>
          </ac:grpSpMkLst>
        </pc:grpChg>
        <pc:grpChg chg="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8" creationId="{0DB198BB-41DA-450D-AF33-989D1CE20A51}"/>
          </ac:grpSpMkLst>
        </pc:grpChg>
      </pc:sldChg>
      <pc:sldChg chg="modSp add mod">
        <pc:chgData name="Dimitar Zahariev" userId="b84e4ebc77879e88" providerId="LiveId" clId="{44D58FCA-1896-4F21-9B85-385992A5F363}" dt="2021-10-28T08:45:46.721" v="1485" actId="20577"/>
        <pc:sldMkLst>
          <pc:docMk/>
          <pc:sldMk cId="2495650621" sldId="601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2495650621" sldId="60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25.960" v="1380" actId="20577"/>
          <ac:spMkLst>
            <pc:docMk/>
            <pc:sldMk cId="2495650621" sldId="601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37.377" v="1468" actId="20577"/>
          <ac:spMkLst>
            <pc:docMk/>
            <pc:sldMk cId="2495650621" sldId="601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44.092" v="1483" actId="20577"/>
          <ac:spMkLst>
            <pc:docMk/>
            <pc:sldMk cId="2495650621" sldId="601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46.721" v="1485" actId="20577"/>
          <ac:spMkLst>
            <pc:docMk/>
            <pc:sldMk cId="2495650621" sldId="601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0.709" v="4501"/>
        <pc:sldMkLst>
          <pc:docMk/>
          <pc:sldMk cId="3573532834" sldId="602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73532834" sldId="602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29.332" v="1403" actId="207"/>
          <ac:spMkLst>
            <pc:docMk/>
            <pc:sldMk cId="3573532834" sldId="60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4:03.208" v="1434" actId="20577"/>
          <ac:spMkLst>
            <pc:docMk/>
            <pc:sldMk cId="3573532834" sldId="602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4:39.982" v="1441" actId="20577"/>
          <ac:spMkLst>
            <pc:docMk/>
            <pc:sldMk cId="3573532834" sldId="602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6.840" v="4505"/>
        <pc:sldMkLst>
          <pc:docMk/>
          <pc:sldMk cId="1863400425" sldId="603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863400425" sldId="603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56.900" v="1414" actId="207"/>
          <ac:spMkLst>
            <pc:docMk/>
            <pc:sldMk cId="1863400425" sldId="603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6:00.176" v="1497" actId="20577"/>
          <ac:spMkLst>
            <pc:docMk/>
            <pc:sldMk cId="1863400425" sldId="603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6:08.123" v="1511" actId="20577"/>
          <ac:spMkLst>
            <pc:docMk/>
            <pc:sldMk cId="1863400425" sldId="603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6:11.240" v="1513" actId="20577"/>
          <ac:spMkLst>
            <pc:docMk/>
            <pc:sldMk cId="1863400425" sldId="603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3713885048" sldId="604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3713885048" sldId="604"/>
            <ac:spMk id="2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6.078" v="2343" actId="113"/>
        <pc:sldMkLst>
          <pc:docMk/>
          <pc:sldMk cId="2993789936" sldId="605"/>
        </pc:sldMkLst>
        <pc:spChg chg="del">
          <ac:chgData name="Dimitar Zahariev" userId="b84e4ebc77879e88" providerId="LiveId" clId="{44D58FCA-1896-4F21-9B85-385992A5F363}" dt="2021-10-28T09:39:12.110" v="2329" actId="478"/>
          <ac:spMkLst>
            <pc:docMk/>
            <pc:sldMk cId="2993789936" sldId="60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19.705" v="2342" actId="20577"/>
          <ac:spMkLst>
            <pc:docMk/>
            <pc:sldMk cId="2993789936" sldId="60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6.078" v="2343" actId="113"/>
          <ac:spMkLst>
            <pc:docMk/>
            <pc:sldMk cId="2993789936" sldId="605"/>
            <ac:spMk id="5" creationId="{BA38BEBA-B529-41D3-B1A4-AB9D0936464B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444631044" sldId="606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810346378" sldId="606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46848051" sldId="606"/>
        </pc:sldMkLst>
        <pc:spChg chg="del">
          <ac:chgData name="Dimitar Zahariev" userId="b84e4ebc77879e88" providerId="LiveId" clId="{44D58FCA-1896-4F21-9B85-385992A5F363}" dt="2021-10-28T09:39:55.118" v="2358" actId="478"/>
          <ac:spMkLst>
            <pc:docMk/>
            <pc:sldMk cId="1946848051" sldId="60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51.834" v="2357" actId="20577"/>
          <ac:spMkLst>
            <pc:docMk/>
            <pc:sldMk cId="1946848051" sldId="606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10284358" sldId="607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96958591" sldId="607"/>
        </pc:sldMkLst>
        <pc:spChg chg="del">
          <ac:chgData name="Dimitar Zahariev" userId="b84e4ebc77879e88" providerId="LiveId" clId="{44D58FCA-1896-4F21-9B85-385992A5F363}" dt="2021-10-28T09:40:14.988" v="2359" actId="478"/>
          <ac:spMkLst>
            <pc:docMk/>
            <pc:sldMk cId="1996958591" sldId="60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20.722" v="2372" actId="20577"/>
          <ac:spMkLst>
            <pc:docMk/>
            <pc:sldMk cId="1996958591" sldId="607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2869483348" sldId="607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1289927222" sldId="608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3166774864" sldId="608"/>
        </pc:sldMkLst>
        <pc:spChg chg="del">
          <ac:chgData name="Dimitar Zahariev" userId="b84e4ebc77879e88" providerId="LiveId" clId="{44D58FCA-1896-4F21-9B85-385992A5F363}" dt="2021-10-28T09:40:42.373" v="2386" actId="478"/>
          <ac:spMkLst>
            <pc:docMk/>
            <pc:sldMk cId="3166774864" sldId="60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38.799" v="2385" actId="20577"/>
          <ac:spMkLst>
            <pc:docMk/>
            <pc:sldMk cId="3166774864" sldId="608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362505665" sldId="608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1410360238" sldId="704"/>
        </pc:sldMkLst>
      </pc:sldChg>
      <pc:sldChg chg="add">
        <pc:chgData name="Dimitar Zahariev" userId="b84e4ebc77879e88" providerId="LiveId" clId="{44D58FCA-1896-4F21-9B85-385992A5F363}" dt="2021-10-28T06:47:26.738" v="133"/>
        <pc:sldMkLst>
          <pc:docMk/>
          <pc:sldMk cId="562855360" sldId="705"/>
        </pc:sldMkLst>
      </pc:sldChg>
      <pc:sldChg chg="add del">
        <pc:chgData name="Dimitar Zahariev" userId="b84e4ebc77879e88" providerId="LiveId" clId="{44D58FCA-1896-4F21-9B85-385992A5F363}" dt="2021-10-28T06:48:09.164" v="139" actId="47"/>
        <pc:sldMkLst>
          <pc:docMk/>
          <pc:sldMk cId="656576703" sldId="706"/>
        </pc:sldMkLst>
      </pc:sldChg>
      <pc:sldChg chg="new del">
        <pc:chgData name="Dimitar Zahariev" userId="b84e4ebc77879e88" providerId="LiveId" clId="{44D58FCA-1896-4F21-9B85-385992A5F363}" dt="2021-10-28T06:50:32.218" v="148" actId="680"/>
        <pc:sldMkLst>
          <pc:docMk/>
          <pc:sldMk cId="1494941718" sldId="706"/>
        </pc:sldMkLst>
      </pc:sldChg>
      <pc:sldChg chg="delSp modSp del mod ord delAnim modAnim">
        <pc:chgData name="Dimitar Zahariev" userId="b84e4ebc77879e88" providerId="LiveId" clId="{44D58FCA-1896-4F21-9B85-385992A5F363}" dt="2021-10-28T15:05:42.844" v="4216" actId="2696"/>
        <pc:sldMkLst>
          <pc:docMk/>
          <pc:sldMk cId="2112766969" sldId="706"/>
        </pc:sldMkLst>
        <pc:spChg chg="mod">
          <ac:chgData name="Dimitar Zahariev" userId="b84e4ebc77879e88" providerId="LiveId" clId="{44D58FCA-1896-4F21-9B85-385992A5F363}" dt="2021-10-28T06:52:00.396" v="159" actId="5793"/>
          <ac:spMkLst>
            <pc:docMk/>
            <pc:sldMk cId="2112766969" sldId="706"/>
            <ac:spMk id="14" creationId="{0E49D336-45B6-44D3-97C4-E28F8DEA2022}"/>
          </ac:spMkLst>
        </pc:spChg>
        <pc:spChg chg="del mod">
          <ac:chgData name="Dimitar Zahariev" userId="b84e4ebc77879e88" providerId="LiveId" clId="{44D58FCA-1896-4F21-9B85-385992A5F363}" dt="2021-10-28T06:51:56.702" v="154" actId="478"/>
          <ac:spMkLst>
            <pc:docMk/>
            <pc:sldMk cId="2112766969" sldId="706"/>
            <ac:spMk id="15" creationId="{589431F5-332F-456F-AE1F-E00605CB02EF}"/>
          </ac:spMkLst>
        </pc:spChg>
        <pc:spChg chg="del">
          <ac:chgData name="Dimitar Zahariev" userId="b84e4ebc77879e88" providerId="LiveId" clId="{44D58FCA-1896-4F21-9B85-385992A5F363}" dt="2021-10-28T06:51:57.551" v="155" actId="478"/>
          <ac:spMkLst>
            <pc:docMk/>
            <pc:sldMk cId="2112766969" sldId="706"/>
            <ac:spMk id="16" creationId="{B4487FE9-72AA-4089-9DD7-E1ED64273A95}"/>
          </ac:spMkLst>
        </pc:spChg>
      </pc:sldChg>
      <pc:sldChg chg="new del">
        <pc:chgData name="Dimitar Zahariev" userId="b84e4ebc77879e88" providerId="LiveId" clId="{44D58FCA-1896-4F21-9B85-385992A5F363}" dt="2021-10-28T06:50:52.935" v="150" actId="680"/>
        <pc:sldMkLst>
          <pc:docMk/>
          <pc:sldMk cId="3631210169" sldId="706"/>
        </pc:sldMkLst>
      </pc:sldChg>
      <pc:sldChg chg="modSp add del mod modAnim">
        <pc:chgData name="Dimitar Zahariev" userId="b84e4ebc77879e88" providerId="LiveId" clId="{44D58FCA-1896-4F21-9B85-385992A5F363}" dt="2021-10-28T15:05:45.583" v="4217" actId="2696"/>
        <pc:sldMkLst>
          <pc:docMk/>
          <pc:sldMk cId="470391220" sldId="707"/>
        </pc:sldMkLst>
        <pc:spChg chg="mod">
          <ac:chgData name="Dimitar Zahariev" userId="b84e4ebc77879e88" providerId="LiveId" clId="{44D58FCA-1896-4F21-9B85-385992A5F363}" dt="2021-10-28T06:52:15.851" v="169" actId="20577"/>
          <ac:spMkLst>
            <pc:docMk/>
            <pc:sldMk cId="470391220" sldId="70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4:01.608" v="1154" actId="404"/>
          <ac:spMkLst>
            <pc:docMk/>
            <pc:sldMk cId="470391220" sldId="707"/>
            <ac:spMk id="14" creationId="{0E49D336-45B6-44D3-97C4-E28F8DEA2022}"/>
          </ac:spMkLst>
        </pc:spChg>
      </pc:sldChg>
      <pc:sldChg chg="modSp add mod">
        <pc:chgData name="Dimitar Zahariev" userId="b84e4ebc77879e88" providerId="LiveId" clId="{44D58FCA-1896-4F21-9B85-385992A5F363}" dt="2021-10-28T12:18:55.569" v="4127" actId="20577"/>
        <pc:sldMkLst>
          <pc:docMk/>
          <pc:sldMk cId="2169853261" sldId="708"/>
        </pc:sldMkLst>
        <pc:spChg chg="mod">
          <ac:chgData name="Dimitar Zahariev" userId="b84e4ebc77879e88" providerId="LiveId" clId="{44D58FCA-1896-4F21-9B85-385992A5F363}" dt="2021-10-28T12:18:49.698" v="4117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8:55.569" v="4127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756442880" sldId="709"/>
        </pc:sldMkLst>
      </pc:sldChg>
      <pc:sldChg chg="add">
        <pc:chgData name="Dimitar Zahariev" userId="b84e4ebc77879e88" providerId="LiveId" clId="{44D58FCA-1896-4F21-9B85-385992A5F363}" dt="2021-10-28T06:56:18.462" v="212"/>
        <pc:sldMkLst>
          <pc:docMk/>
          <pc:sldMk cId="3065583997" sldId="710"/>
        </pc:sldMkLst>
      </pc:sldChg>
      <pc:sldChg chg="modSp add mod">
        <pc:chgData name="Dimitar Zahariev" userId="b84e4ebc77879e88" providerId="LiveId" clId="{44D58FCA-1896-4F21-9B85-385992A5F363}" dt="2021-10-28T12:19:33.278" v="4215" actId="20577"/>
        <pc:sldMkLst>
          <pc:docMk/>
          <pc:sldMk cId="2193521559" sldId="711"/>
        </pc:sldMkLst>
        <pc:spChg chg="mod">
          <ac:chgData name="Dimitar Zahariev" userId="b84e4ebc77879e88" providerId="LiveId" clId="{44D58FCA-1896-4F21-9B85-385992A5F363}" dt="2021-10-28T12:19:33.278" v="4215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9:07.793" v="4157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add del ord">
        <pc:chgData name="Dimitar Zahariev" userId="b84e4ebc77879e88" providerId="LiveId" clId="{44D58FCA-1896-4F21-9B85-385992A5F363}" dt="2021-10-28T15:26:08.422" v="4548" actId="47"/>
        <pc:sldMkLst>
          <pc:docMk/>
          <pc:sldMk cId="875764837" sldId="712"/>
        </pc:sldMkLst>
      </pc:sldChg>
      <pc:sldChg chg="add">
        <pc:chgData name="Dimitar Zahariev" userId="b84e4ebc77879e88" providerId="LiveId" clId="{44D58FCA-1896-4F21-9B85-385992A5F363}" dt="2021-10-28T06:56:20.360" v="213"/>
        <pc:sldMkLst>
          <pc:docMk/>
          <pc:sldMk cId="3989740359" sldId="713"/>
        </pc:sldMkLst>
      </pc:sldChg>
      <pc:sldChg chg="modSp add mod">
        <pc:chgData name="Dimitar Zahariev" userId="b84e4ebc77879e88" providerId="LiveId" clId="{44D58FCA-1896-4F21-9B85-385992A5F363}" dt="2021-10-28T07:40:35.048" v="219" actId="113"/>
        <pc:sldMkLst>
          <pc:docMk/>
          <pc:sldMk cId="2391186044" sldId="794"/>
        </pc:sldMkLst>
        <pc:spChg chg="mod">
          <ac:chgData name="Dimitar Zahariev" userId="b84e4ebc77879e88" providerId="LiveId" clId="{44D58FCA-1896-4F21-9B85-385992A5F363}" dt="2021-10-28T07:40:35.048" v="219" actId="113"/>
          <ac:spMkLst>
            <pc:docMk/>
            <pc:sldMk cId="2391186044" sldId="794"/>
            <ac:spMk id="7" creationId="{A5D5BF16-B3AE-488E-8325-937F53F55200}"/>
          </ac:spMkLst>
        </pc:spChg>
      </pc:sldChg>
      <pc:sldChg chg="modSp add mod ord modAnim">
        <pc:chgData name="Dimitar Zahariev" userId="b84e4ebc77879e88" providerId="LiveId" clId="{44D58FCA-1896-4F21-9B85-385992A5F363}" dt="2021-10-28T07:42:02.100" v="276" actId="20577"/>
        <pc:sldMkLst>
          <pc:docMk/>
          <pc:sldMk cId="332586718" sldId="810"/>
        </pc:sldMkLst>
        <pc:spChg chg="mod">
          <ac:chgData name="Dimitar Zahariev" userId="b84e4ebc77879e88" providerId="LiveId" clId="{44D58FCA-1896-4F21-9B85-385992A5F363}" dt="2021-10-28T07:42:02.100" v="276" actId="20577"/>
          <ac:spMkLst>
            <pc:docMk/>
            <pc:sldMk cId="332586718" sldId="810"/>
            <ac:spMk id="2" creationId="{4EE17CF2-972B-4030-AD57-CC66416A13C3}"/>
          </ac:spMkLst>
        </pc:spChg>
        <pc:spChg chg="mod">
          <ac:chgData name="Dimitar Zahariev" userId="b84e4ebc77879e88" providerId="LiveId" clId="{44D58FCA-1896-4F21-9B85-385992A5F363}" dt="2021-10-28T07:41:37.845" v="253" actId="20577"/>
          <ac:spMkLst>
            <pc:docMk/>
            <pc:sldMk cId="332586718" sldId="810"/>
            <ac:spMk id="4" creationId="{D7702113-46B5-44FF-AE34-AED42A801FFF}"/>
          </ac:spMkLst>
        </pc:spChg>
        <pc:spChg chg="mod">
          <ac:chgData name="Dimitar Zahariev" userId="b84e4ebc77879e88" providerId="LiveId" clId="{44D58FCA-1896-4F21-9B85-385992A5F363}" dt="2021-10-28T07:41:58.398" v="273" actId="20577"/>
          <ac:spMkLst>
            <pc:docMk/>
            <pc:sldMk cId="332586718" sldId="810"/>
            <ac:spMk id="5" creationId="{25D4DC16-7C8F-4647-B097-E39063E1F4FD}"/>
          </ac:spMkLst>
        </pc:spChg>
      </pc:sldChg>
      <pc:sldChg chg="modSp add mod">
        <pc:chgData name="Dimitar Zahariev" userId="b84e4ebc77879e88" providerId="LiveId" clId="{44D58FCA-1896-4F21-9B85-385992A5F363}" dt="2021-10-28T07:47:38.590" v="296" actId="1582"/>
        <pc:sldMkLst>
          <pc:docMk/>
          <pc:sldMk cId="2205285524" sldId="1039"/>
        </pc:sldMkLst>
        <pc:spChg chg="mod">
          <ac:chgData name="Dimitar Zahariev" userId="b84e4ebc77879e88" providerId="LiveId" clId="{44D58FCA-1896-4F21-9B85-385992A5F363}" dt="2021-10-28T07:45:07.836" v="277"/>
          <ac:spMkLst>
            <pc:docMk/>
            <pc:sldMk cId="2205285524" sldId="103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7:47:06.728" v="293" actId="108"/>
          <ac:spMkLst>
            <pc:docMk/>
            <pc:sldMk cId="2205285524" sldId="1039"/>
            <ac:spMk id="5" creationId="{777FCD28-2B8B-4CAD-BC6B-9C24475ABCA6}"/>
          </ac:spMkLst>
        </pc:spChg>
        <pc:spChg chg="mod">
          <ac:chgData name="Dimitar Zahariev" userId="b84e4ebc77879e88" providerId="LiveId" clId="{44D58FCA-1896-4F21-9B85-385992A5F363}" dt="2021-10-28T07:46:59.646" v="292" actId="207"/>
          <ac:spMkLst>
            <pc:docMk/>
            <pc:sldMk cId="2205285524" sldId="1039"/>
            <ac:spMk id="6" creationId="{9AF9B02B-703A-4845-A6A5-899AE572556A}"/>
          </ac:spMkLst>
        </pc:spChg>
        <pc:spChg chg="mod">
          <ac:chgData name="Dimitar Zahariev" userId="b84e4ebc77879e88" providerId="LiveId" clId="{44D58FCA-1896-4F21-9B85-385992A5F363}" dt="2021-10-28T07:46:13.633" v="279" actId="208"/>
          <ac:spMkLst>
            <pc:docMk/>
            <pc:sldMk cId="2205285524" sldId="1039"/>
            <ac:spMk id="7" creationId="{5E1041D7-D817-4E1C-9BA4-5C8781FA7607}"/>
          </ac:spMkLst>
        </pc:spChg>
        <pc:spChg chg="mod">
          <ac:chgData name="Dimitar Zahariev" userId="b84e4ebc77879e88" providerId="LiveId" clId="{44D58FCA-1896-4F21-9B85-385992A5F363}" dt="2021-10-28T07:47:18.250" v="294" actId="208"/>
          <ac:spMkLst>
            <pc:docMk/>
            <pc:sldMk cId="2205285524" sldId="1039"/>
            <ac:spMk id="8" creationId="{4B237EAA-AD53-4EA2-9EF8-5456FC35D81F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0" creationId="{C07F66E9-50C5-44BE-9D35-2BF4ECD61827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1" creationId="{FE4307F6-8792-48F8-A1CB-0D4E67962C97}"/>
          </ac:spMkLst>
        </pc:spChg>
      </pc:sldChg>
      <pc:sldChg chg="modSp add">
        <pc:chgData name="Dimitar Zahariev" userId="b84e4ebc77879e88" providerId="LiveId" clId="{44D58FCA-1896-4F21-9B85-385992A5F363}" dt="2021-10-28T09:45:37.289" v="2591" actId="255"/>
        <pc:sldMkLst>
          <pc:docMk/>
          <pc:sldMk cId="1893121950" sldId="1131"/>
        </pc:sldMkLst>
        <pc:spChg chg="mod">
          <ac:chgData name="Dimitar Zahariev" userId="b84e4ebc77879e88" providerId="LiveId" clId="{44D58FCA-1896-4F21-9B85-385992A5F363}" dt="2021-10-28T09:45:37.289" v="2591" actId="255"/>
          <ac:spMkLst>
            <pc:docMk/>
            <pc:sldMk cId="1893121950" sldId="1131"/>
            <ac:spMk id="3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44D58FCA-1896-4F21-9B85-385992A5F363}" dt="2021-10-28T15:16:55.148" v="4461"/>
        <pc:sldMkLst>
          <pc:docMk/>
          <pc:sldMk cId="1712654261" sldId="1132"/>
        </pc:sldMkLst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01.548" v="873" actId="20577"/>
          <ac:spMkLst>
            <pc:docMk/>
            <pc:sldMk cId="1712654261" sldId="1132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5" creationId="{0F6B963F-9749-4210-ABC7-284E72E7293E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6" creationId="{AF7425CA-CBBC-4811-94A6-601DB6B2EA01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7" creationId="{432D3477-25B1-4FA9-91D4-AB0D46F86639}"/>
          </ac:spMkLst>
        </pc:spChg>
        <pc:spChg chg="add mod">
          <ac:chgData name="Dimitar Zahariev" userId="b84e4ebc77879e88" providerId="LiveId" clId="{44D58FCA-1896-4F21-9B85-385992A5F363}" dt="2021-10-28T07:55:56.577" v="377" actId="1582"/>
          <ac:spMkLst>
            <pc:docMk/>
            <pc:sldMk cId="1712654261" sldId="1132"/>
            <ac:spMk id="8" creationId="{FB323A61-6250-4D33-BCFC-4F920130BBA5}"/>
          </ac:spMkLst>
        </pc:spChg>
        <pc:spChg chg="add mod">
          <ac:chgData name="Dimitar Zahariev" userId="b84e4ebc77879e88" providerId="LiveId" clId="{44D58FCA-1896-4F21-9B85-385992A5F363}" dt="2021-10-28T07:56:20.645" v="405" actId="113"/>
          <ac:spMkLst>
            <pc:docMk/>
            <pc:sldMk cId="1712654261" sldId="1132"/>
            <ac:spMk id="9" creationId="{97F2636F-82B1-4549-8CE5-F8FC44AFB887}"/>
          </ac:spMkLst>
        </pc:spChg>
        <pc:spChg chg="add mod">
          <ac:chgData name="Dimitar Zahariev" userId="b84e4ebc77879e88" providerId="LiveId" clId="{44D58FCA-1896-4F21-9B85-385992A5F363}" dt="2021-10-28T08:15:13.029" v="892" actId="20577"/>
          <ac:spMkLst>
            <pc:docMk/>
            <pc:sldMk cId="1712654261" sldId="1132"/>
            <ac:spMk id="10" creationId="{13A52E32-61F6-4AFB-BC76-35B67CD7663E}"/>
          </ac:spMkLst>
        </pc:spChg>
      </pc:sldChg>
      <pc:sldChg chg="addSp delSp modSp new del mod modClrScheme chgLayout">
        <pc:chgData name="Dimitar Zahariev" userId="b84e4ebc77879e88" providerId="LiveId" clId="{44D58FCA-1896-4F21-9B85-385992A5F363}" dt="2021-10-28T09:42:17.928" v="2391" actId="47"/>
        <pc:sldMkLst>
          <pc:docMk/>
          <pc:sldMk cId="1314360800" sldId="1133"/>
        </pc:sldMkLst>
        <pc:spChg chg="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2" creationId="{9D393FAB-6F55-4188-BB0F-43EE4D3DE5A0}"/>
          </ac:spMkLst>
        </pc:spChg>
        <pc:spChg chg="del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3" creationId="{45A33CDA-7DE6-4318-922A-BF7C5F05F81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4" creationId="{6F9B9876-A020-46B5-92D3-B4E9891DDD8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5" creationId="{96D52C97-C2E8-4509-9B36-6EF597B92FE5}"/>
          </ac:spMkLst>
        </pc:spChg>
        <pc:spChg chg="add mod ord">
          <ac:chgData name="Dimitar Zahariev" userId="b84e4ebc77879e88" providerId="LiveId" clId="{44D58FCA-1896-4F21-9B85-385992A5F363}" dt="2021-10-28T08:10:02.539" v="816" actId="20577"/>
          <ac:spMkLst>
            <pc:docMk/>
            <pc:sldMk cId="1314360800" sldId="1133"/>
            <ac:spMk id="6" creationId="{3B9F0AA4-E272-46C3-8F94-D55508B93CD0}"/>
          </ac:spMkLst>
        </pc:spChg>
        <pc:spChg chg="add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7" creationId="{856DF907-4FC3-4609-984A-EF0969A06050}"/>
          </ac:spMkLst>
        </pc:spChg>
      </pc:sldChg>
      <pc:sldChg chg="modSp add mod">
        <pc:chgData name="Dimitar Zahariev" userId="b84e4ebc77879e88" providerId="LiveId" clId="{44D58FCA-1896-4F21-9B85-385992A5F363}" dt="2021-10-28T07:54:25.468" v="358" actId="20577"/>
        <pc:sldMkLst>
          <pc:docMk/>
          <pc:sldMk cId="209877877" sldId="1134"/>
        </pc:sldMkLst>
        <pc:spChg chg="mod">
          <ac:chgData name="Dimitar Zahariev" userId="b84e4ebc77879e88" providerId="LiveId" clId="{44D58FCA-1896-4F21-9B85-385992A5F363}" dt="2021-10-28T07:54:25.468" v="358" actId="20577"/>
          <ac:spMkLst>
            <pc:docMk/>
            <pc:sldMk cId="209877877" sldId="1134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4:23.107" v="357" actId="20577"/>
          <ac:spMkLst>
            <pc:docMk/>
            <pc:sldMk cId="209877877" sldId="1134"/>
            <ac:spMk id="6" creationId="{028D9EA3-B5E0-4F17-9467-4BE3C280DA68}"/>
          </ac:spMkLst>
        </pc:spChg>
      </pc:sldChg>
      <pc:sldChg chg="modSp add mod">
        <pc:chgData name="Dimitar Zahariev" userId="b84e4ebc77879e88" providerId="LiveId" clId="{44D58FCA-1896-4F21-9B85-385992A5F363}" dt="2021-10-28T08:01:00.149" v="508" actId="20577"/>
        <pc:sldMkLst>
          <pc:docMk/>
          <pc:sldMk cId="1115015897" sldId="1135"/>
        </pc:sldMkLst>
        <pc:spChg chg="mod">
          <ac:chgData name="Dimitar Zahariev" userId="b84e4ebc77879e88" providerId="LiveId" clId="{44D58FCA-1896-4F21-9B85-385992A5F363}" dt="2021-10-28T08:01:00.149" v="508" actId="20577"/>
          <ac:spMkLst>
            <pc:docMk/>
            <pc:sldMk cId="1115015897" sldId="1135"/>
            <ac:spMk id="6" creationId="{028D9EA3-B5E0-4F17-9467-4BE3C280DA68}"/>
          </ac:spMkLst>
        </pc:spChg>
      </pc:sldChg>
      <pc:sldChg chg="addSp modSp add mod ord">
        <pc:chgData name="Dimitar Zahariev" userId="b84e4ebc77879e88" providerId="LiveId" clId="{44D58FCA-1896-4F21-9B85-385992A5F363}" dt="2021-10-28T08:15:36.081" v="898"/>
        <pc:sldMkLst>
          <pc:docMk/>
          <pc:sldMk cId="1020673067" sldId="1136"/>
        </pc:sldMkLst>
        <pc:spChg chg="mod">
          <ac:chgData name="Dimitar Zahariev" userId="b84e4ebc77879e88" providerId="LiveId" clId="{44D58FCA-1896-4F21-9B85-385992A5F363}" dt="2021-10-28T08:15:33.799" v="897" actId="20577"/>
          <ac:spMkLst>
            <pc:docMk/>
            <pc:sldMk cId="1020673067" sldId="1136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5:36.081" v="898"/>
          <ac:spMkLst>
            <pc:docMk/>
            <pc:sldMk cId="1020673067" sldId="1136"/>
            <ac:spMk id="5" creationId="{4718752D-4BE6-4B9C-8083-5E6E6978503F}"/>
          </ac:spMkLst>
        </pc:spChg>
      </pc:sldChg>
      <pc:sldChg chg="modSp add mod ord">
        <pc:chgData name="Dimitar Zahariev" userId="b84e4ebc77879e88" providerId="LiveId" clId="{44D58FCA-1896-4F21-9B85-385992A5F363}" dt="2021-10-28T08:08:06.812" v="783" actId="20577"/>
        <pc:sldMkLst>
          <pc:docMk/>
          <pc:sldMk cId="1813179212" sldId="1137"/>
        </pc:sldMkLst>
        <pc:spChg chg="mod">
          <ac:chgData name="Dimitar Zahariev" userId="b84e4ebc77879e88" providerId="LiveId" clId="{44D58FCA-1896-4F21-9B85-385992A5F363}" dt="2021-10-28T08:08:06.812" v="783" actId="20577"/>
          <ac:spMkLst>
            <pc:docMk/>
            <pc:sldMk cId="1813179212" sldId="1137"/>
            <ac:spMk id="6" creationId="{028D9EA3-B5E0-4F17-9467-4BE3C280DA68}"/>
          </ac:spMkLst>
        </pc:spChg>
      </pc:sldChg>
      <pc:sldChg chg="modSp add mod ord modAnim">
        <pc:chgData name="Dimitar Zahariev" userId="b84e4ebc77879e88" providerId="LiveId" clId="{44D58FCA-1896-4F21-9B85-385992A5F363}" dt="2021-10-28T15:20:07.097" v="4520"/>
        <pc:sldMkLst>
          <pc:docMk/>
          <pc:sldMk cId="1092784646" sldId="1138"/>
        </pc:sldMkLst>
        <pc:spChg chg="mod">
          <ac:chgData name="Dimitar Zahariev" userId="b84e4ebc77879e88" providerId="LiveId" clId="{44D58FCA-1896-4F21-9B85-385992A5F363}" dt="2021-10-28T09:07:17.083" v="1762" actId="6549"/>
          <ac:spMkLst>
            <pc:docMk/>
            <pc:sldMk cId="1092784646" sldId="113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40.004" v="1621" actId="20577"/>
          <ac:spMkLst>
            <pc:docMk/>
            <pc:sldMk cId="1092784646" sldId="1138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54.090" v="1624"/>
          <ac:spMkLst>
            <pc:docMk/>
            <pc:sldMk cId="1092784646" sldId="1138"/>
            <ac:spMk id="5" creationId="{B66585A5-61D3-4DB7-9453-41465E784FD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525597094" sldId="1138"/>
        </pc:sldMkLst>
      </pc:sldChg>
      <pc:sldChg chg="addSp delSp modSp new mod modAnim">
        <pc:chgData name="Dimitar Zahariev" userId="b84e4ebc77879e88" providerId="LiveId" clId="{44D58FCA-1896-4F21-9B85-385992A5F363}" dt="2021-10-28T15:21:17.392" v="4534"/>
        <pc:sldMkLst>
          <pc:docMk/>
          <pc:sldMk cId="971491166" sldId="1139"/>
        </pc:sldMkLst>
        <pc:spChg chg="del">
          <ac:chgData name="Dimitar Zahariev" userId="b84e4ebc77879e88" providerId="LiveId" clId="{44D58FCA-1896-4F21-9B85-385992A5F363}" dt="2021-10-28T09:14:54.775" v="1815" actId="478"/>
          <ac:spMkLst>
            <pc:docMk/>
            <pc:sldMk cId="971491166" sldId="1139"/>
            <ac:spMk id="3" creationId="{B2ED1A73-CF95-4CEE-A168-BCBD9D175011}"/>
          </ac:spMkLst>
        </pc:spChg>
        <pc:spChg chg="mod">
          <ac:chgData name="Dimitar Zahariev" userId="b84e4ebc77879e88" providerId="LiveId" clId="{44D58FCA-1896-4F21-9B85-385992A5F363}" dt="2021-10-28T10:36:01.172" v="3526" actId="20577"/>
          <ac:spMkLst>
            <pc:docMk/>
            <pc:sldMk cId="971491166" sldId="1139"/>
            <ac:spMk id="4" creationId="{837147B2-7C33-4B29-A443-440DFA393C9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5" creationId="{A0C4B28C-D889-4CD9-8E2A-335AA1C419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6" creationId="{012DD0A7-9F5E-4790-918D-2B1B56F2C93E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7" creationId="{EB638C8B-9F20-488C-B3D9-CEF75821B3B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8" creationId="{DEBE34D9-61FB-4628-97C2-0D1A0F5AF31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9" creationId="{483AF2F6-44D3-4814-8B1C-E59F083680B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0" creationId="{2E4A5359-0D74-4C2C-895E-7B06AF043F3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1" creationId="{9BB69F5D-2AE1-4C66-94AD-6A194299E2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2" creationId="{7F04850D-03CD-4C04-8FA3-BF2546E66CF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3" creationId="{329C1D06-8D67-4861-804D-AAB4A8A97A6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4" creationId="{85B0CCF4-F9FF-404E-A5A4-D27482FDBB9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5" creationId="{10972B66-B7FA-421E-BB70-8C67875C343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6" creationId="{B0AFCCC1-F930-48C7-A223-4CAD1BD9C37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7" creationId="{D21787A8-96CA-4345-8634-1507578C3F4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8" creationId="{B8D6D8CF-7ABC-4EA3-8B9D-A63DC5A8411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9" creationId="{13B1C62C-F8DC-458D-929F-556A8F760AC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0" creationId="{35A5F7DA-27CE-47CD-BE84-DC8E9D429E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1" creationId="{EF213285-935E-4232-A3E9-2260E7556203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2" creationId="{DC617DC3-7663-4C5F-87E2-AB9EB0C0AB2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3" creationId="{7E0D8E2F-ED43-4390-812B-19AFAB63159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4" creationId="{906A68F9-E375-45FE-9B2C-2BC5B6A17B42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5" creationId="{DC0C46A2-8053-407C-A7EB-319B9094385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6" creationId="{1D895A57-FCB1-485A-A1BA-EB67D1AC79D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7" creationId="{516D733C-F6CE-4FED-8569-74A000462DB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8" creationId="{F147B9A5-DDC2-464D-9DB0-34E618E7E4A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9" creationId="{5068CDDB-4BD5-4DEB-8931-403386D4A4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0" creationId="{9E8F4181-987D-468A-8F8B-F2DC352FFD7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1" creationId="{45F5B9BD-1FFF-4B80-83B0-C2FE47F215F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2" creationId="{B7094E37-18EA-4F18-BA25-8C24D9685D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3" creationId="{83755D11-F991-470F-8F66-F44580A5F23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4" creationId="{DFB7314E-0D88-4E7B-993A-97E02511D82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5" creationId="{9D736DBF-E909-4887-925A-812DFA471F1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6" creationId="{9296205F-C78C-4D2D-96DE-8684752534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7" creationId="{5CD1C1EF-2CB8-4FBB-B657-8B988BA9622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8" creationId="{A02B3671-F01C-4D92-805E-29A6FACBF9A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9" creationId="{39F0B788-FD82-491E-8084-FD0E06CC4D3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0" creationId="{4516D56D-D730-4F30-90AA-3D502521BA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1" creationId="{7DA882E5-4EDF-45DB-86DF-0864042E0DD8}"/>
          </ac:spMkLst>
        </pc:spChg>
        <pc:spChg chg="add mod">
          <ac:chgData name="Dimitar Zahariev" userId="b84e4ebc77879e88" providerId="LiveId" clId="{44D58FCA-1896-4F21-9B85-385992A5F363}" dt="2021-10-28T10:19:26.096" v="3517" actId="1076"/>
          <ac:spMkLst>
            <pc:docMk/>
            <pc:sldMk cId="971491166" sldId="1139"/>
            <ac:spMk id="42" creationId="{A8AF1D5E-84CD-4E76-A493-4D39473B9166}"/>
          </ac:spMkLst>
        </pc:spChg>
        <pc:spChg chg="add mod">
          <ac:chgData name="Dimitar Zahariev" userId="b84e4ebc77879e88" providerId="LiveId" clId="{44D58FCA-1896-4F21-9B85-385992A5F363}" dt="2021-10-28T10:19:22.472" v="3516" actId="14100"/>
          <ac:spMkLst>
            <pc:docMk/>
            <pc:sldMk cId="971491166" sldId="1139"/>
            <ac:spMk id="43" creationId="{0D1AE638-0F5B-4D5B-901E-8517412710F1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521233208" sldId="1139"/>
        </pc:sldMkLst>
      </pc:sldChg>
      <pc:sldChg chg="addSp delSp modSp add mod modAnim">
        <pc:chgData name="Dimitar Zahariev" userId="b84e4ebc77879e88" providerId="LiveId" clId="{44D58FCA-1896-4F21-9B85-385992A5F363}" dt="2021-10-28T15:21:34.156" v="4541"/>
        <pc:sldMkLst>
          <pc:docMk/>
          <pc:sldMk cId="3237922247" sldId="1140"/>
        </pc:sldMkLst>
        <pc:spChg chg="mod">
          <ac:chgData name="Dimitar Zahariev" userId="b84e4ebc77879e88" providerId="LiveId" clId="{44D58FCA-1896-4F21-9B85-385992A5F363}" dt="2021-10-28T09:32:11.249" v="2211" actId="20577"/>
          <ac:spMkLst>
            <pc:docMk/>
            <pc:sldMk cId="3237922247" sldId="114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7:04.624" v="2622" actId="1038"/>
          <ac:spMkLst>
            <pc:docMk/>
            <pc:sldMk cId="3237922247" sldId="1140"/>
            <ac:spMk id="5" creationId="{202B6071-8193-4A81-9AFF-23BD9593FE24}"/>
          </ac:spMkLst>
        </pc:spChg>
        <pc:spChg chg="mod">
          <ac:chgData name="Dimitar Zahariev" userId="b84e4ebc77879e88" providerId="LiveId" clId="{44D58FCA-1896-4F21-9B85-385992A5F363}" dt="2021-10-28T09:48:28.501" v="2625" actId="14100"/>
          <ac:spMkLst>
            <pc:docMk/>
            <pc:sldMk cId="3237922247" sldId="1140"/>
            <ac:spMk id="6" creationId="{3ACADC02-4FB1-4DDD-81F1-E97006E4D8B5}"/>
          </ac:spMkLst>
        </pc:spChg>
        <pc:spChg chg="add mod">
          <ac:chgData name="Dimitar Zahariev" userId="b84e4ebc77879e88" providerId="LiveId" clId="{44D58FCA-1896-4F21-9B85-385992A5F363}" dt="2021-10-28T09:50:07.004" v="2669" actId="20577"/>
          <ac:spMkLst>
            <pc:docMk/>
            <pc:sldMk cId="3237922247" sldId="1140"/>
            <ac:spMk id="8" creationId="{BE4DF070-4E79-46E6-85DF-4B7FF3AF3835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16" creationId="{0BC6FAEB-611E-4F9D-988B-3F0AE2AF2CBB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23" creationId="{6D06D599-A385-423D-B1B5-7580A359386F}"/>
          </ac:spMkLst>
        </pc:spChg>
        <pc:spChg chg="add mod">
          <ac:chgData name="Dimitar Zahariev" userId="b84e4ebc77879e88" providerId="LiveId" clId="{44D58FCA-1896-4F21-9B85-385992A5F363}" dt="2021-10-28T09:47:01.648" v="2618" actId="20577"/>
          <ac:spMkLst>
            <pc:docMk/>
            <pc:sldMk cId="3237922247" sldId="1140"/>
            <ac:spMk id="45" creationId="{C6CE3E13-A6FC-4E1E-ACCC-FFE50F4E48C7}"/>
          </ac:spMkLst>
        </pc:spChg>
        <pc:spChg chg="add del mod">
          <ac:chgData name="Dimitar Zahariev" userId="b84e4ebc77879e88" providerId="LiveId" clId="{44D58FCA-1896-4F21-9B85-385992A5F363}" dt="2021-10-28T09:47:50.540" v="2624"/>
          <ac:spMkLst>
            <pc:docMk/>
            <pc:sldMk cId="3237922247" sldId="1140"/>
            <ac:spMk id="46" creationId="{E56E516E-207D-4DE2-BCFC-0BE8575C7EAE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843765552" sldId="1140"/>
        </pc:sldMkLst>
      </pc:sldChg>
      <pc:sldChg chg="add">
        <pc:chgData name="Dimitar Zahariev" userId="b84e4ebc77879e88" providerId="LiveId" clId="{44D58FCA-1896-4F21-9B85-385992A5F363}" dt="2021-10-28T09:26:35.651" v="2160"/>
        <pc:sldMkLst>
          <pc:docMk/>
          <pc:sldMk cId="958879360" sldId="1141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355907405" sldId="1141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71484647" sldId="1142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719192311" sldId="1142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48314335" sldId="1142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2084756973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367184415" sldId="1143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69422660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365242312" sldId="1144"/>
        </pc:sldMkLst>
      </pc:sldChg>
      <pc:sldChg chg="modSp add del">
        <pc:chgData name="Dimitar Zahariev" userId="b84e4ebc77879e88" providerId="LiveId" clId="{44D58FCA-1896-4F21-9B85-385992A5F363}" dt="2021-10-28T09:28:39.636" v="2163" actId="2696"/>
        <pc:sldMkLst>
          <pc:docMk/>
          <pc:sldMk cId="1780040858" sldId="1144"/>
        </pc:sldMkLst>
        <pc:spChg chg="mod">
          <ac:chgData name="Dimitar Zahariev" userId="b84e4ebc77879e88" providerId="LiveId" clId="{44D58FCA-1896-4F21-9B85-385992A5F363}" dt="2021-10-28T09:28:17.727" v="2162" actId="33524"/>
          <ac:spMkLst>
            <pc:docMk/>
            <pc:sldMk cId="1780040858" sldId="1144"/>
            <ac:spMk id="3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547065498" sldId="1144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950233052" sldId="1145"/>
        </pc:sldMkLst>
      </pc:sldChg>
      <pc:sldChg chg="addSp delSp modSp add mod modAnim">
        <pc:chgData name="Dimitar Zahariev" userId="b84e4ebc77879e88" providerId="LiveId" clId="{44D58FCA-1896-4F21-9B85-385992A5F363}" dt="2021-10-28T10:39:17.592" v="3543" actId="21"/>
        <pc:sldMkLst>
          <pc:docMk/>
          <pc:sldMk cId="3368456319" sldId="1145"/>
        </pc:sldMkLst>
        <pc:spChg chg="mod">
          <ac:chgData name="Dimitar Zahariev" userId="b84e4ebc77879e88" providerId="LiveId" clId="{44D58FCA-1896-4F21-9B85-385992A5F363}" dt="2021-10-28T10:39:17.592" v="3543" actId="21"/>
          <ac:spMkLst>
            <pc:docMk/>
            <pc:sldMk cId="3368456319" sldId="114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3:18.041" v="2226" actId="404"/>
          <ac:spMkLst>
            <pc:docMk/>
            <pc:sldMk cId="3368456319" sldId="1145"/>
            <ac:spMk id="30" creationId="{975A197F-5A59-431F-8036-D2F32821D4CC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48" creationId="{8348AA10-8A84-4C08-9937-A4C2D989A8A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3" creationId="{40D91C8B-7D19-4AA5-B495-6039F2451C19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4" creationId="{1413003A-99E9-48DE-B1F5-353E911DF5D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5" creationId="{B459B438-ABD4-49E5-9D9F-0A375E9D8F5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9" creationId="{0460F0E1-D9DE-4FEC-BBAE-620C1DE33DC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4" creationId="{0BF239C5-2E86-424A-AB65-B0C42FFFF715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5" creationId="{D6481C38-5142-40C5-B280-7D9485139844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6" creationId="{BEAA8B5B-FC21-4021-A102-4D79A6D5C44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0" creationId="{4CB92B2B-B808-402B-92C0-B48C940A765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5" creationId="{047E63A9-6505-4EB4-A483-193CACF97B73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6" creationId="{0B948679-6B5B-4316-8E00-938013B4470E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7" creationId="{94D78198-1BE7-4C08-954A-CCF1BD535D96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1" creationId="{18C15C75-3BF2-4F45-A94B-F5C92CA398BB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6" creationId="{81240026-7C8E-4BFA-BACC-C4D3A17B14F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7" creationId="{003F5F0E-470C-4B14-BFC1-B89B67C2784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8" creationId="{9031C5D4-8894-4ECE-AF20-426E81D41B1C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2" creationId="{5018AB7A-6FA2-4850-8B6B-AB3481A16910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7" creationId="{5DAD2F08-D4FB-488A-9EE8-B4AED356497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8" creationId="{0E9E0078-E79C-4D7A-A6F0-2662F5458AB5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9" creationId="{6A5DD3E6-25CC-4EB1-84E3-35B55B19B3B9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0" creationId="{EBD9652E-2E48-435D-9856-EC68694E7DC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5" creationId="{D3C9D5FE-8B69-41EE-99AC-C9A93D0ACA9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6" creationId="{3DB37303-8455-41D8-BBF7-99452B36D1E7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7" creationId="{D62DFC50-69A0-4DE1-9254-0A8D3B650F0E}"/>
          </ac:spMkLst>
        </pc:spChg>
        <pc:grpChg chg="del">
          <ac:chgData name="Dimitar Zahariev" userId="b84e4ebc77879e88" providerId="LiveId" clId="{44D58FCA-1896-4F21-9B85-385992A5F363}" dt="2021-10-28T09:33:53.100" v="2228" actId="478"/>
          <ac:grpSpMkLst>
            <pc:docMk/>
            <pc:sldMk cId="3368456319" sldId="1145"/>
            <ac:grpSpMk id="14" creationId="{0B89CF21-5D56-444E-8162-8F317BF06E0E}"/>
          </ac:grpSpMkLst>
        </pc:grpChg>
        <pc:grpChg chg="del">
          <ac:chgData name="Dimitar Zahariev" userId="b84e4ebc77879e88" providerId="LiveId" clId="{44D58FCA-1896-4F21-9B85-385992A5F363}" dt="2021-10-28T09:33:58.363" v="2229" actId="478"/>
          <ac:grpSpMkLst>
            <pc:docMk/>
            <pc:sldMk cId="3368456319" sldId="1145"/>
            <ac:grpSpMk id="15" creationId="{5DADBD02-E649-41AB-9ED3-2548744F1DD4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1" creationId="{15A6BB02-6430-44B1-BA2A-0AF89B092F92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2" creationId="{41AF1E82-7D8E-43EF-9A1D-DB85AA303699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45" creationId="{E7D29065-B160-46F2-B7BA-41CA6188EBE3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6" creationId="{FE0B2BF0-2545-48C2-BC23-3A07A96128E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7" creationId="{8DCAF796-8DDD-4921-8A02-323728783981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56" creationId="{4847AA1A-4B9D-40BD-B3EF-94ABDE16172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7" creationId="{31207024-C449-472E-8204-19D6E1ACA0D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8" creationId="{3917E746-8970-4BDE-827F-990F37279EF7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67" creationId="{308B552B-1DCF-4D07-908F-709C8CC4231E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8" creationId="{BDD41189-4272-449A-B601-A1CADC718A8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9" creationId="{6BE699E4-6A17-4C34-8345-5F15B5BBD1C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78" creationId="{EA9D9084-9F5A-4967-B533-06B4DF0AF2A1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79" creationId="{974183A8-C765-4906-B17B-189B0C9FC5CF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80" creationId="{DB60E011-9A2D-4813-8382-ACF8418B8C5B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89" creationId="{73EE19B0-6BE2-482F-A747-C20094FDC0B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0" creationId="{27C3C39A-B0F6-4397-AD1D-BD7DD6D4CFE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1" creationId="{C5621FF4-7526-4F2C-BAAE-C5ECDE82E77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100" creationId="{4B545413-029B-4A58-AC4D-D58942793AFA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8" creationId="{01A4D2FB-CDEB-44A6-92AD-C1D65E6084AE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9" creationId="{E49523ED-A273-4F3D-9E5A-8EC48640DE3A}"/>
          </ac:grpSpMkLst>
        </pc:grp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4" creationId="{6256EC0C-D1E3-4084-B948-E975F73F14C3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5" creationId="{17B185A7-8073-4F42-8FDB-CE993DCB41D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6" creationId="{F732B984-84FC-40A9-9365-27275AEF2A99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7" creationId="{A2EA4534-0D69-4150-85DC-566C423F97C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8" creationId="{36AF94F2-0EDC-4036-8100-78F7619988E0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9" creationId="{60FA028A-1826-468F-BC49-32993F131959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0" creationId="{6035B6CE-B4EC-47EB-A43B-8CF0E28BAB9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1" creationId="{9B6BAB63-3B07-4E7E-B71B-043B6591D79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2" creationId="{9ADA8B9E-DA96-4319-953A-6D57E07328B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49" creationId="{D429E7E9-956E-4FAE-9350-C5FDC82B4BFE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0" creationId="{6F2C61EF-0A3D-41A7-A9A6-866D33282F8F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1" creationId="{1A4258E5-3034-4140-9D5B-079DA151F569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2" creationId="{5D8595CB-12DB-41F3-965A-76C06B9C463C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0" creationId="{3C0C0576-D86D-4DF5-87FB-107FC6A246D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1" creationId="{E1BDE402-FA84-4CBF-B137-756AE2D37FC3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2" creationId="{1F35ED46-5C7C-42DA-B929-91533DFDC057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3" creationId="{BE40BBC0-36E2-49BC-A977-1FCEC07D63B1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1" creationId="{9B443828-C811-4BE7-984C-26E173FEA1C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2" creationId="{BFB34966-979B-47CF-BF0B-0A548B361F7A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3" creationId="{6E75775E-C6F1-460B-8933-EF415736380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4" creationId="{BB01D748-13EC-4754-97F6-BEA24781164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2" creationId="{F372C157-F0B9-44FD-A0F6-3D75B12B303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3" creationId="{40D08C61-ECBD-4800-817C-14A1EBC73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4" creationId="{FCA8ED52-32E7-481D-8611-C2DA1BD996E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5" creationId="{57CDDD1E-0F81-4263-8C13-1394D0D25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3" creationId="{62FFEB7D-074B-4309-8082-96FADBE91533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4" creationId="{E9BBBEEF-DC7E-4207-A2CF-5992EC041E3B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5" creationId="{76CFF36C-7944-4EA2-B44E-B4B801496B3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6" creationId="{7BF639AD-0B7B-4953-9937-B937C1F68B2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1" creationId="{7731A2DB-72BD-4606-A6CD-984E90529A13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2" creationId="{85FDF5F8-07A8-46CF-BADD-468CA93F8BFA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3" creationId="{10097BBC-2627-4AB0-8F68-D1660D3C93B1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4" creationId="{CCF06B78-DE27-4A9D-AC9E-2EFE32B14BF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5" creationId="{2D736FE9-9978-45BD-962E-CDF3DDD1C4D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6" creationId="{471264AF-956D-459B-89C2-E1E1A2EB8F85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7" creationId="{EDB96F7B-A54D-4341-9C79-BF1CBCD112C0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1" creationId="{D50190D0-7CA5-4440-A7E7-F07AA31A16B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2" creationId="{8C928947-28CF-4AB1-BD4D-9594D91F17DE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3" creationId="{024EB79D-CD5A-48CD-B770-F329DC221788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4" creationId="{C8B38DD5-93EC-4E43-B319-E83AE58AA17F}"/>
          </ac:cxnSpMkLst>
        </pc:cxn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289797455" sldId="1146"/>
        </pc:sldMkLst>
      </pc:sldChg>
      <pc:sldChg chg="delSp add mod">
        <pc:chgData name="Dimitar Zahariev" userId="b84e4ebc77879e88" providerId="LiveId" clId="{44D58FCA-1896-4F21-9B85-385992A5F363}" dt="2021-10-28T09:38:39.892" v="2316" actId="478"/>
        <pc:sldMkLst>
          <pc:docMk/>
          <pc:sldMk cId="2485268257" sldId="1146"/>
        </pc:sldMkLst>
        <pc:spChg chg="del">
          <ac:chgData name="Dimitar Zahariev" userId="b84e4ebc77879e88" providerId="LiveId" clId="{44D58FCA-1896-4F21-9B85-385992A5F363}" dt="2021-10-28T09:38:39.892" v="2316" actId="478"/>
          <ac:spMkLst>
            <pc:docMk/>
            <pc:sldMk cId="2485268257" sldId="1146"/>
            <ac:spMk id="3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9.623" v="2344" actId="113"/>
        <pc:sldMkLst>
          <pc:docMk/>
          <pc:sldMk cId="1276915910" sldId="1147"/>
        </pc:sldMkLst>
        <pc:spChg chg="del">
          <ac:chgData name="Dimitar Zahariev" userId="b84e4ebc77879e88" providerId="LiveId" clId="{44D58FCA-1896-4F21-9B85-385992A5F363}" dt="2021-10-28T09:38:45.350" v="2317" actId="478"/>
          <ac:spMkLst>
            <pc:docMk/>
            <pc:sldMk cId="1276915910" sldId="114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01.781" v="2328" actId="20577"/>
          <ac:spMkLst>
            <pc:docMk/>
            <pc:sldMk cId="1276915910" sldId="114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9.623" v="2344" actId="113"/>
          <ac:spMkLst>
            <pc:docMk/>
            <pc:sldMk cId="1276915910" sldId="1147"/>
            <ac:spMk id="5" creationId="{BA38BEBA-B529-41D3-B1A4-AB9D0936464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769872152" sldId="1147"/>
        </pc:sldMkLst>
      </pc:sldChg>
      <pc:sldChg chg="addSp modSp new mod modAnim">
        <pc:chgData name="Dimitar Zahariev" userId="b84e4ebc77879e88" providerId="LiveId" clId="{44D58FCA-1896-4F21-9B85-385992A5F363}" dt="2021-10-28T20:48:04.431" v="4604"/>
        <pc:sldMkLst>
          <pc:docMk/>
          <pc:sldMk cId="659304827" sldId="1148"/>
        </pc:sldMkLst>
        <pc:spChg chg="mod">
          <ac:chgData name="Dimitar Zahariev" userId="b84e4ebc77879e88" providerId="LiveId" clId="{44D58FCA-1896-4F21-9B85-385992A5F363}" dt="2021-10-28T09:30:35.916" v="2172" actId="27636"/>
          <ac:spMkLst>
            <pc:docMk/>
            <pc:sldMk cId="659304827" sldId="1148"/>
            <ac:spMk id="3" creationId="{6B36FCD3-05B3-42BC-A338-E0D8C7D946CE}"/>
          </ac:spMkLst>
        </pc:spChg>
        <pc:spChg chg="mod">
          <ac:chgData name="Dimitar Zahariev" userId="b84e4ebc77879e88" providerId="LiveId" clId="{44D58FCA-1896-4F21-9B85-385992A5F363}" dt="2021-10-28T09:30:53.426" v="2196" actId="20577"/>
          <ac:spMkLst>
            <pc:docMk/>
            <pc:sldMk cId="659304827" sldId="1148"/>
            <ac:spMk id="4" creationId="{BEA4F607-5BC7-487A-A79F-3CF3CEFF2FBF}"/>
          </ac:spMkLst>
        </pc:spChg>
        <pc:spChg chg="add mod">
          <ac:chgData name="Dimitar Zahariev" userId="b84e4ebc77879e88" providerId="LiveId" clId="{44D58FCA-1896-4F21-9B85-385992A5F363}" dt="2021-10-28T20:46:53.973" v="4552" actId="1582"/>
          <ac:spMkLst>
            <pc:docMk/>
            <pc:sldMk cId="659304827" sldId="1148"/>
            <ac:spMk id="5" creationId="{9D1A2BB0-36C5-4BB1-921B-24817540609C}"/>
          </ac:spMkLst>
        </pc:spChg>
        <pc:spChg chg="add mod">
          <ac:chgData name="Dimitar Zahariev" userId="b84e4ebc77879e88" providerId="LiveId" clId="{44D58FCA-1896-4F21-9B85-385992A5F363}" dt="2021-10-28T20:47:42.638" v="4600" actId="1076"/>
          <ac:spMkLst>
            <pc:docMk/>
            <pc:sldMk cId="659304827" sldId="1148"/>
            <ac:spMk id="6" creationId="{59D0E353-269C-4CD9-BFDD-833463D18445}"/>
          </ac:spMkLst>
        </pc:spChg>
      </pc:sldChg>
      <pc:sldChg chg="addSp delSp modSp new mod modAnim">
        <pc:chgData name="Dimitar Zahariev" userId="b84e4ebc77879e88" providerId="LiveId" clId="{44D58FCA-1896-4F21-9B85-385992A5F363}" dt="2021-10-28T15:22:45.414" v="4545" actId="1076"/>
        <pc:sldMkLst>
          <pc:docMk/>
          <pc:sldMk cId="1555718744" sldId="1149"/>
        </pc:sldMkLst>
        <pc:spChg chg="del">
          <ac:chgData name="Dimitar Zahariev" userId="b84e4ebc77879e88" providerId="LiveId" clId="{44D58FCA-1896-4F21-9B85-385992A5F363}" dt="2021-10-28T10:38:04.283" v="3528" actId="478"/>
          <ac:spMkLst>
            <pc:docMk/>
            <pc:sldMk cId="1555718744" sldId="1149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1:46.896" v="2696" actId="20577"/>
          <ac:spMkLst>
            <pc:docMk/>
            <pc:sldMk cId="1555718744" sldId="1149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45.414" v="4545" actId="1076"/>
          <ac:spMkLst>
            <pc:docMk/>
            <pc:sldMk cId="1555718744" sldId="1149"/>
            <ac:spMk id="5" creationId="{DF857AF2-9361-48FD-B457-39455FA104DD}"/>
          </ac:spMkLst>
        </pc:spChg>
        <pc:spChg chg="add del mod">
          <ac:chgData name="Dimitar Zahariev" userId="b84e4ebc77879e88" providerId="LiveId" clId="{44D58FCA-1896-4F21-9B85-385992A5F363}" dt="2021-10-28T15:22:40.834" v="4544" actId="478"/>
          <ac:spMkLst>
            <pc:docMk/>
            <pc:sldMk cId="1555718744" sldId="1149"/>
            <ac:spMk id="6" creationId="{2E7F1C22-941E-4367-BF1F-738C3A9162BE}"/>
          </ac:spMkLst>
        </pc:spChg>
      </pc:sldChg>
      <pc:sldChg chg="addSp delSp modSp new mod modAnim chgLayout">
        <pc:chgData name="Dimitar Zahariev" userId="b84e4ebc77879e88" providerId="LiveId" clId="{44D58FCA-1896-4F21-9B85-385992A5F363}" dt="2021-10-28T15:15:52.857" v="4459"/>
        <pc:sldMkLst>
          <pc:docMk/>
          <pc:sldMk cId="226059882" sldId="1150"/>
        </pc:sldMkLst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2" creationId="{F26ACCA4-504B-42E0-9514-2EB657262D13}"/>
          </ac:spMkLst>
        </pc:spChg>
        <pc:spChg chg="mod ord">
          <ac:chgData name="Dimitar Zahariev" userId="b84e4ebc77879e88" providerId="LiveId" clId="{44D58FCA-1896-4F21-9B85-385992A5F363}" dt="2021-10-28T15:15:47.440" v="4458" actId="113"/>
          <ac:spMkLst>
            <pc:docMk/>
            <pc:sldMk cId="226059882" sldId="1150"/>
            <ac:spMk id="3" creationId="{82903494-4C5E-4B2F-B18F-96E2B45E1B0E}"/>
          </ac:spMkLst>
        </pc:spChg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4" creationId="{279C3C27-5D9F-4DCB-999E-2F0D33F24DAB}"/>
          </ac:spMkLst>
        </pc:spChg>
        <pc:spChg chg="add del">
          <ac:chgData name="Dimitar Zahariev" userId="b84e4ebc77879e88" providerId="LiveId" clId="{44D58FCA-1896-4F21-9B85-385992A5F363}" dt="2021-10-28T15:10:35.803" v="4262"/>
          <ac:spMkLst>
            <pc:docMk/>
            <pc:sldMk cId="226059882" sldId="1150"/>
            <ac:spMk id="5" creationId="{864FEB03-FC46-42AB-9CA2-82E13E5CB31D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6" creationId="{1C98DF47-4FF9-41C6-98DA-CEB2762C9046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7" creationId="{778CEC49-E26E-485F-8C73-1AFE90EB5FBF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8" creationId="{D16B5924-347D-4E70-A1FD-C19FB2F39D7E}"/>
          </ac:spMkLst>
        </pc:spChg>
        <pc:spChg chg="add del">
          <ac:chgData name="Dimitar Zahariev" userId="b84e4ebc77879e88" providerId="LiveId" clId="{44D58FCA-1896-4F21-9B85-385992A5F363}" dt="2021-10-28T15:11:06.930" v="4278"/>
          <ac:spMkLst>
            <pc:docMk/>
            <pc:sldMk cId="226059882" sldId="1150"/>
            <ac:spMk id="9" creationId="{DD4040D2-8BFA-446B-8F5D-E4A7990909E7}"/>
          </ac:spMkLst>
        </pc:spChg>
        <pc:spChg chg="add del">
          <ac:chgData name="Dimitar Zahariev" userId="b84e4ebc77879e88" providerId="LiveId" clId="{44D58FCA-1896-4F21-9B85-385992A5F363}" dt="2021-10-28T15:12:15.145" v="4309"/>
          <ac:spMkLst>
            <pc:docMk/>
            <pc:sldMk cId="226059882" sldId="1150"/>
            <ac:spMk id="10" creationId="{20957B1C-5481-41AD-8BA1-C8AB9B89D61F}"/>
          </ac:spMkLst>
        </pc:spChg>
      </pc:sldChg>
      <pc:sldChg chg="addSp delSp modSp add mod">
        <pc:chgData name="Dimitar Zahariev" userId="b84e4ebc77879e88" providerId="LiveId" clId="{44D58FCA-1896-4F21-9B85-385992A5F363}" dt="2021-10-28T15:22:32.027" v="4543" actId="1076"/>
        <pc:sldMkLst>
          <pc:docMk/>
          <pc:sldMk cId="2648459825" sldId="1151"/>
        </pc:sldMkLst>
        <pc:spChg chg="del">
          <ac:chgData name="Dimitar Zahariev" userId="b84e4ebc77879e88" providerId="LiveId" clId="{44D58FCA-1896-4F21-9B85-385992A5F363}" dt="2021-10-28T10:49:44.589" v="3625" actId="478"/>
          <ac:spMkLst>
            <pc:docMk/>
            <pc:sldMk cId="2648459825" sldId="1151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1.234" v="2767" actId="20577"/>
          <ac:spMkLst>
            <pc:docMk/>
            <pc:sldMk cId="2648459825" sldId="1151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32.027" v="4543" actId="1076"/>
          <ac:spMkLst>
            <pc:docMk/>
            <pc:sldMk cId="2648459825" sldId="1151"/>
            <ac:spMk id="5" creationId="{609DE138-DED8-4F57-8EBF-B8300F74F433}"/>
          </ac:spMkLst>
        </pc:spChg>
        <pc:spChg chg="add del mod">
          <ac:chgData name="Dimitar Zahariev" userId="b84e4ebc77879e88" providerId="LiveId" clId="{44D58FCA-1896-4F21-9B85-385992A5F363}" dt="2021-10-28T15:22:28.433" v="4542" actId="478"/>
          <ac:spMkLst>
            <pc:docMk/>
            <pc:sldMk cId="2648459825" sldId="1151"/>
            <ac:spMk id="6" creationId="{2982C0C5-5AE4-4516-B4A2-9B35A6550D4A}"/>
          </ac:spMkLst>
        </pc:spChg>
      </pc:sldChg>
      <pc:sldChg chg="addSp delSp modSp add mod">
        <pc:chgData name="Dimitar Zahariev" userId="b84e4ebc77879e88" providerId="LiveId" clId="{44D58FCA-1896-4F21-9B85-385992A5F363}" dt="2021-10-28T11:06:40.722" v="3685" actId="1076"/>
        <pc:sldMkLst>
          <pc:docMk/>
          <pc:sldMk cId="1285950414" sldId="1152"/>
        </pc:sldMkLst>
        <pc:spChg chg="del">
          <ac:chgData name="Dimitar Zahariev" userId="b84e4ebc77879e88" providerId="LiveId" clId="{44D58FCA-1896-4F21-9B85-385992A5F363}" dt="2021-10-28T10:52:11.898" v="3627" actId="478"/>
          <ac:spMkLst>
            <pc:docMk/>
            <pc:sldMk cId="1285950414" sldId="1152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4.825" v="2768" actId="20577"/>
          <ac:spMkLst>
            <pc:docMk/>
            <pc:sldMk cId="1285950414" sldId="1152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06:40.722" v="3685" actId="1076"/>
          <ac:spMkLst>
            <pc:docMk/>
            <pc:sldMk cId="1285950414" sldId="1152"/>
            <ac:spMk id="5" creationId="{D0ACF890-443A-4065-8B5C-BA66C836D441}"/>
          </ac:spMkLst>
        </pc:spChg>
        <pc:spChg chg="add del mod">
          <ac:chgData name="Dimitar Zahariev" userId="b84e4ebc77879e88" providerId="LiveId" clId="{44D58FCA-1896-4F21-9B85-385992A5F363}" dt="2021-10-28T11:06:38.309" v="3684" actId="478"/>
          <ac:spMkLst>
            <pc:docMk/>
            <pc:sldMk cId="1285950414" sldId="1152"/>
            <ac:spMk id="6" creationId="{483D8530-549B-4DB1-A249-6E52F898E655}"/>
          </ac:spMkLst>
        </pc:spChg>
      </pc:sldChg>
      <pc:sldChg chg="addSp delSp modSp add mod">
        <pc:chgData name="Dimitar Zahariev" userId="b84e4ebc77879e88" providerId="LiveId" clId="{44D58FCA-1896-4F21-9B85-385992A5F363}" dt="2021-10-28T11:13:23.392" v="4056" actId="1076"/>
        <pc:sldMkLst>
          <pc:docMk/>
          <pc:sldMk cId="1887146851" sldId="1153"/>
        </pc:sldMkLst>
        <pc:spChg chg="del">
          <ac:chgData name="Dimitar Zahariev" userId="b84e4ebc77879e88" providerId="LiveId" clId="{44D58FCA-1896-4F21-9B85-385992A5F363}" dt="2021-10-28T10:55:37.904" v="3637" actId="478"/>
          <ac:spMkLst>
            <pc:docMk/>
            <pc:sldMk cId="1887146851" sldId="1153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11.801" v="2726" actId="20577"/>
          <ac:spMkLst>
            <pc:docMk/>
            <pc:sldMk cId="1887146851" sldId="1153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13:23.392" v="4056" actId="1076"/>
          <ac:spMkLst>
            <pc:docMk/>
            <pc:sldMk cId="1887146851" sldId="1153"/>
            <ac:spMk id="5" creationId="{BD4AE1F9-840C-46A2-8F53-151B021754BA}"/>
          </ac:spMkLst>
        </pc:spChg>
        <pc:spChg chg="add del mod">
          <ac:chgData name="Dimitar Zahariev" userId="b84e4ebc77879e88" providerId="LiveId" clId="{44D58FCA-1896-4F21-9B85-385992A5F363}" dt="2021-10-28T11:06:34.317" v="3682" actId="478"/>
          <ac:spMkLst>
            <pc:docMk/>
            <pc:sldMk cId="1887146851" sldId="1153"/>
            <ac:spMk id="6" creationId="{EB2CD8A9-B470-429D-A517-A21B09528B76}"/>
          </ac:spMkLst>
        </pc:spChg>
      </pc:sldChg>
      <pc:sldChg chg="addSp modSp new mod modAnim">
        <pc:chgData name="Dimitar Zahariev" userId="b84e4ebc77879e88" providerId="LiveId" clId="{44D58FCA-1896-4F21-9B85-385992A5F363}" dt="2021-10-28T10:18:42.531" v="3510"/>
        <pc:sldMkLst>
          <pc:docMk/>
          <pc:sldMk cId="2959106250" sldId="1154"/>
        </pc:sldMkLst>
        <pc:spChg chg="mod">
          <ac:chgData name="Dimitar Zahariev" userId="b84e4ebc77879e88" providerId="LiveId" clId="{44D58FCA-1896-4F21-9B85-385992A5F363}" dt="2021-10-28T10:18:33.099" v="3508" actId="20577"/>
          <ac:spMkLst>
            <pc:docMk/>
            <pc:sldMk cId="2959106250" sldId="1154"/>
            <ac:spMk id="3" creationId="{8D8C3833-BF72-4EF0-B4DB-5D4F8B49F5FB}"/>
          </ac:spMkLst>
        </pc:spChg>
        <pc:spChg chg="mod">
          <ac:chgData name="Dimitar Zahariev" userId="b84e4ebc77879e88" providerId="LiveId" clId="{44D58FCA-1896-4F21-9B85-385992A5F363}" dt="2021-10-28T10:07:37.630" v="2858" actId="20577"/>
          <ac:spMkLst>
            <pc:docMk/>
            <pc:sldMk cId="2959106250" sldId="1154"/>
            <ac:spMk id="4" creationId="{0B97B279-9087-4584-A6D3-A5AC4670742A}"/>
          </ac:spMkLst>
        </pc:spChg>
        <pc:spChg chg="add mod">
          <ac:chgData name="Dimitar Zahariev" userId="b84e4ebc77879e88" providerId="LiveId" clId="{44D58FCA-1896-4F21-9B85-385992A5F363}" dt="2021-10-28T10:10:27.442" v="2906"/>
          <ac:spMkLst>
            <pc:docMk/>
            <pc:sldMk cId="2959106250" sldId="1154"/>
            <ac:spMk id="5" creationId="{4806F01E-D631-49C6-85EE-12258061BE0D}"/>
          </ac:spMkLst>
        </pc:spChg>
      </pc:sldChg>
      <pc:sldChg chg="addSp delSp modSp add mod">
        <pc:chgData name="Dimitar Zahariev" userId="b84e4ebc77879e88" providerId="LiveId" clId="{44D58FCA-1896-4F21-9B85-385992A5F363}" dt="2021-10-28T15:22:52.777" v="4547" actId="1076"/>
        <pc:sldMkLst>
          <pc:docMk/>
          <pc:sldMk cId="1397922199" sldId="1155"/>
        </pc:sldMkLst>
        <pc:spChg chg="del">
          <ac:chgData name="Dimitar Zahariev" userId="b84e4ebc77879e88" providerId="LiveId" clId="{44D58FCA-1896-4F21-9B85-385992A5F363}" dt="2021-10-28T10:41:52.049" v="3554" actId="478"/>
          <ac:spMkLst>
            <pc:docMk/>
            <pc:sldMk cId="1397922199" sldId="1155"/>
            <ac:spMk id="3" creationId="{82903494-4C5E-4B2F-B18F-96E2B45E1B0E}"/>
          </ac:spMkLst>
        </pc:spChg>
        <pc:spChg chg="add mod">
          <ac:chgData name="Dimitar Zahariev" userId="b84e4ebc77879e88" providerId="LiveId" clId="{44D58FCA-1896-4F21-9B85-385992A5F363}" dt="2021-10-28T15:22:52.777" v="4547" actId="1076"/>
          <ac:spMkLst>
            <pc:docMk/>
            <pc:sldMk cId="1397922199" sldId="1155"/>
            <ac:spMk id="5" creationId="{D6157A19-80BB-4F82-8A77-E71ADA1DF719}"/>
          </ac:spMkLst>
        </pc:spChg>
        <pc:spChg chg="add del mod">
          <ac:chgData name="Dimitar Zahariev" userId="b84e4ebc77879e88" providerId="LiveId" clId="{44D58FCA-1896-4F21-9B85-385992A5F363}" dt="2021-10-28T15:22:49.194" v="4546" actId="478"/>
          <ac:spMkLst>
            <pc:docMk/>
            <pc:sldMk cId="1397922199" sldId="1155"/>
            <ac:spMk id="6" creationId="{BBDA0684-45B8-44BC-AAD2-471B15D44A9E}"/>
          </ac:spMkLst>
        </pc:spChg>
      </pc:sldChg>
      <pc:sldMasterChg chg="delSldLayout">
        <pc:chgData name="Dimitar Zahariev" userId="b84e4ebc77879e88" providerId="LiveId" clId="{44D58FCA-1896-4F21-9B85-385992A5F363}" dt="2021-10-28T06:53:55.369" v="190" actId="47"/>
        <pc:sldMasterMkLst>
          <pc:docMk/>
          <pc:sldMasterMk cId="156789181" sldId="2147483675"/>
        </pc:sldMasterMkLst>
        <pc:sldLayoutChg chg="del">
          <pc:chgData name="Dimitar Zahariev" userId="b84e4ebc77879e88" providerId="LiveId" clId="{44D58FCA-1896-4F21-9B85-385992A5F363}" dt="2021-10-28T06:53:55.369" v="190" actId="47"/>
          <pc:sldLayoutMkLst>
            <pc:docMk/>
            <pc:sldMasterMk cId="156789181" sldId="2147483675"/>
            <pc:sldLayoutMk cId="2481143160" sldId="2147483692"/>
          </pc:sldLayoutMkLst>
        </pc:sldLayoutChg>
        <pc:sldLayoutChg chg="del">
          <pc:chgData name="Dimitar Zahariev" userId="b84e4ebc77879e88" providerId="LiveId" clId="{44D58FCA-1896-4F21-9B85-385992A5F363}" dt="2021-10-28T06:48:09.164" v="139" actId="47"/>
          <pc:sldLayoutMkLst>
            <pc:docMk/>
            <pc:sldMasterMk cId="156789181" sldId="2147483675"/>
            <pc:sldLayoutMk cId="3689716032" sldId="2147483693"/>
          </pc:sldLayoutMkLst>
        </pc:sldLayoutChg>
      </pc:sldMasterChg>
    </pc:docChg>
  </pc:docChgLst>
  <pc:docChgLst>
    <pc:chgData name="Dimitar Zahariev" userId="b84e4ebc77879e88" providerId="LiveId" clId="{CC32D1FB-4488-450A-9FD4-60D8444C73AB}"/>
    <pc:docChg chg="undo redo custSel addSld delSld modSld addSection modSection">
      <pc:chgData name="Dimitar Zahariev" userId="b84e4ebc77879e88" providerId="LiveId" clId="{CC32D1FB-4488-450A-9FD4-60D8444C73AB}" dt="2021-12-13T13:13:43.933" v="4988" actId="20577"/>
      <pc:docMkLst>
        <pc:docMk/>
      </pc:docMkLst>
      <pc:sldChg chg="modSp modAnim">
        <pc:chgData name="Dimitar Zahariev" userId="b84e4ebc77879e88" providerId="LiveId" clId="{CC32D1FB-4488-450A-9FD4-60D8444C73AB}" dt="2021-12-09T12:53:55.462" v="188"/>
        <pc:sldMkLst>
          <pc:docMk/>
          <pc:sldMk cId="1646986932" sldId="276"/>
        </pc:sldMkLst>
        <pc:spChg chg="mod">
          <ac:chgData name="Dimitar Zahariev" userId="b84e4ebc77879e88" providerId="LiveId" clId="{CC32D1FB-4488-450A-9FD4-60D8444C73AB}" dt="2021-12-09T12:53:55.462" v="188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C32D1FB-4488-450A-9FD4-60D8444C73AB}" dt="2021-12-09T12:55:00.939" v="283" actId="20577"/>
        <pc:sldMkLst>
          <pc:docMk/>
          <pc:sldMk cId="882194472" sldId="353"/>
        </pc:sldMkLst>
        <pc:spChg chg="mod">
          <ac:chgData name="Dimitar Zahariev" userId="b84e4ebc77879e88" providerId="LiveId" clId="{CC32D1FB-4488-450A-9FD4-60D8444C73AB}" dt="2021-12-09T12:55:00.939" v="283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C32D1FB-4488-450A-9FD4-60D8444C73AB}" dt="2021-12-09T12:53:47.993" v="187" actId="20577"/>
        <pc:sldMkLst>
          <pc:docMk/>
          <pc:sldMk cId="1734195716" sldId="411"/>
        </pc:sldMkLst>
        <pc:spChg chg="mod">
          <ac:chgData name="Dimitar Zahariev" userId="b84e4ebc77879e88" providerId="LiveId" clId="{CC32D1FB-4488-450A-9FD4-60D8444C73AB}" dt="2021-12-09T12:53:47.993" v="187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CC32D1FB-4488-450A-9FD4-60D8444C73AB}" dt="2021-12-09T12:52:11.420" v="165" actId="27636"/>
        <pc:sldMkLst>
          <pc:docMk/>
          <pc:sldMk cId="3666405375" sldId="503"/>
        </pc:sldMkLst>
        <pc:spChg chg="mod">
          <ac:chgData name="Dimitar Zahariev" userId="b84e4ebc77879e88" providerId="LiveId" clId="{CC32D1FB-4488-450A-9FD4-60D8444C73AB}" dt="2021-12-09T12:51:17.917" v="51" actId="27636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CC32D1FB-4488-450A-9FD4-60D8444C73AB}" dt="2021-12-09T12:52:11.420" v="165" actId="27636"/>
          <ac:spMkLst>
            <pc:docMk/>
            <pc:sldMk cId="3666405375" sldId="503"/>
            <ac:spMk id="3" creationId="{A004DC04-DA2A-41C0-8578-4B8D2F08EA7D}"/>
          </ac:spMkLst>
        </pc:spChg>
      </pc:sldChg>
      <pc:sldChg chg="modSp mod modAnim">
        <pc:chgData name="Dimitar Zahariev" userId="b84e4ebc77879e88" providerId="LiveId" clId="{CC32D1FB-4488-450A-9FD4-60D8444C73AB}" dt="2021-12-13T13:13:43.933" v="4988" actId="20577"/>
        <pc:sldMkLst>
          <pc:docMk/>
          <pc:sldMk cId="2856544599" sldId="610"/>
        </pc:sldMkLst>
        <pc:spChg chg="mod">
          <ac:chgData name="Dimitar Zahariev" userId="b84e4ebc77879e88" providerId="LiveId" clId="{CC32D1FB-4488-450A-9FD4-60D8444C73AB}" dt="2021-12-09T12:52:49.662" v="168" actId="1076"/>
          <ac:spMkLst>
            <pc:docMk/>
            <pc:sldMk cId="2856544599" sldId="610"/>
            <ac:spMk id="7" creationId="{EF92B1EE-75A6-48AE-9B66-67D864ECCD89}"/>
          </ac:spMkLst>
        </pc:spChg>
        <pc:spChg chg="mod">
          <ac:chgData name="Dimitar Zahariev" userId="b84e4ebc77879e88" providerId="LiveId" clId="{CC32D1FB-4488-450A-9FD4-60D8444C73AB}" dt="2021-12-09T12:53:20.320" v="184" actId="20577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CC32D1FB-4488-450A-9FD4-60D8444C73AB}" dt="2021-12-13T13:13:43.933" v="4988" actId="20577"/>
          <ac:spMkLst>
            <pc:docMk/>
            <pc:sldMk cId="2856544599" sldId="610"/>
            <ac:spMk id="9" creationId="{FE1F96BF-437F-48C9-8356-38D168D75E3A}"/>
          </ac:spMkLst>
        </pc:spChg>
        <pc:spChg chg="mod">
          <ac:chgData name="Dimitar Zahariev" userId="b84e4ebc77879e88" providerId="LiveId" clId="{CC32D1FB-4488-450A-9FD4-60D8444C73AB}" dt="2021-12-09T12:52:59.322" v="169" actId="1076"/>
          <ac:spMkLst>
            <pc:docMk/>
            <pc:sldMk cId="2856544599" sldId="610"/>
            <ac:spMk id="10" creationId="{9867D848-2F56-4B45-8E8D-88BBF849CDF7}"/>
          </ac:spMkLst>
        </pc:spChg>
      </pc:sldChg>
      <pc:sldChg chg="modSp mod">
        <pc:chgData name="Dimitar Zahariev" userId="b84e4ebc77879e88" providerId="LiveId" clId="{CC32D1FB-4488-450A-9FD4-60D8444C73AB}" dt="2021-12-09T12:55:37.959" v="323" actId="20577"/>
        <pc:sldMkLst>
          <pc:docMk/>
          <pc:sldMk cId="2169853261" sldId="708"/>
        </pc:sldMkLst>
        <pc:spChg chg="mod">
          <ac:chgData name="Dimitar Zahariev" userId="b84e4ebc77879e88" providerId="LiveId" clId="{CC32D1FB-4488-450A-9FD4-60D8444C73AB}" dt="2021-12-09T12:55:37.959" v="323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C32D1FB-4488-450A-9FD4-60D8444C73AB}" dt="2021-12-09T12:56:01.728" v="347" actId="20577"/>
        <pc:sldMkLst>
          <pc:docMk/>
          <pc:sldMk cId="2193521559" sldId="711"/>
        </pc:sldMkLst>
        <pc:spChg chg="mod">
          <ac:chgData name="Dimitar Zahariev" userId="b84e4ebc77879e88" providerId="LiveId" clId="{CC32D1FB-4488-450A-9FD4-60D8444C73AB}" dt="2021-12-09T12:56:01.728" v="347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add">
        <pc:chgData name="Dimitar Zahariev" userId="b84e4ebc77879e88" providerId="LiveId" clId="{CC32D1FB-4488-450A-9FD4-60D8444C73AB}" dt="2021-12-09T13:02:27.143" v="350"/>
        <pc:sldMkLst>
          <pc:docMk/>
          <pc:sldMk cId="3682259519" sldId="778"/>
        </pc:sldMkLst>
        <pc:spChg chg="mod">
          <ac:chgData name="Dimitar Zahariev" userId="b84e4ebc77879e88" providerId="LiveId" clId="{CC32D1FB-4488-450A-9FD4-60D8444C73AB}" dt="2021-12-09T13:02:27.143" v="350"/>
          <ac:spMkLst>
            <pc:docMk/>
            <pc:sldMk cId="3682259519" sldId="778"/>
            <ac:spMk id="2" creationId="{00000000-0000-0000-0000-000000000000}"/>
          </ac:spMkLst>
        </pc:spChg>
      </pc:sldChg>
      <pc:sldChg chg="addSp modSp add mod modAnim">
        <pc:chgData name="Dimitar Zahariev" userId="b84e4ebc77879e88" providerId="LiveId" clId="{CC32D1FB-4488-450A-9FD4-60D8444C73AB}" dt="2021-12-09T13:05:27.670" v="413"/>
        <pc:sldMkLst>
          <pc:docMk/>
          <pc:sldMk cId="197140790" sldId="779"/>
        </pc:sldMkLst>
        <pc:spChg chg="mod">
          <ac:chgData name="Dimitar Zahariev" userId="b84e4ebc77879e88" providerId="LiveId" clId="{CC32D1FB-4488-450A-9FD4-60D8444C73AB}" dt="2021-12-09T13:02:27.143" v="350"/>
          <ac:spMkLst>
            <pc:docMk/>
            <pc:sldMk cId="197140790" sldId="779"/>
            <ac:spMk id="2" creationId="{00000000-0000-0000-0000-000000000000}"/>
          </ac:spMkLst>
        </pc:spChg>
        <pc:spChg chg="add mod">
          <ac:chgData name="Dimitar Zahariev" userId="b84e4ebc77879e88" providerId="LiveId" clId="{CC32D1FB-4488-450A-9FD4-60D8444C73AB}" dt="2021-12-09T13:05:11.718" v="410" actId="1076"/>
          <ac:spMkLst>
            <pc:docMk/>
            <pc:sldMk cId="197140790" sldId="779"/>
            <ac:spMk id="3" creationId="{93FDE599-1D41-48DF-A427-393785A1B05F}"/>
          </ac:spMkLst>
        </pc:spChg>
        <pc:spChg chg="mod">
          <ac:chgData name="Dimitar Zahariev" userId="b84e4ebc77879e88" providerId="LiveId" clId="{CC32D1FB-4488-450A-9FD4-60D8444C73AB}" dt="2021-12-09T13:03:57.230" v="359" actId="20577"/>
          <ac:spMkLst>
            <pc:docMk/>
            <pc:sldMk cId="197140790" sldId="779"/>
            <ac:spMk id="13" creationId="{E99FC820-E098-4B1E-A028-B9005AD635DD}"/>
          </ac:spMkLst>
        </pc:spChg>
      </pc:sldChg>
      <pc:sldChg chg="modSp modAnim">
        <pc:chgData name="Dimitar Zahariev" userId="b84e4ebc77879e88" providerId="LiveId" clId="{CC32D1FB-4488-450A-9FD4-60D8444C73AB}" dt="2021-12-09T12:54:32.197" v="266" actId="20577"/>
        <pc:sldMkLst>
          <pc:docMk/>
          <pc:sldMk cId="653752028" sldId="1158"/>
        </pc:sldMkLst>
        <pc:spChg chg="mod">
          <ac:chgData name="Dimitar Zahariev" userId="b84e4ebc77879e88" providerId="LiveId" clId="{CC32D1FB-4488-450A-9FD4-60D8444C73AB}" dt="2021-12-09T12:54:32.197" v="266" actId="20577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C32D1FB-4488-450A-9FD4-60D8444C73AB}" dt="2021-12-09T12:54:05.813" v="191" actId="20577"/>
        <pc:sldMkLst>
          <pc:docMk/>
          <pc:sldMk cId="1914726558" sldId="1159"/>
        </pc:sldMkLst>
        <pc:spChg chg="mod">
          <ac:chgData name="Dimitar Zahariev" userId="b84e4ebc77879e88" providerId="LiveId" clId="{CC32D1FB-4488-450A-9FD4-60D8444C73AB}" dt="2021-12-09T12:54:05.813" v="191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mod delAnim modAnim">
        <pc:chgData name="Dimitar Zahariev" userId="b84e4ebc77879e88" providerId="LiveId" clId="{CC32D1FB-4488-450A-9FD4-60D8444C73AB}" dt="2021-12-10T10:29:00.220" v="1237"/>
        <pc:sldMkLst>
          <pc:docMk/>
          <pc:sldMk cId="3096952845" sldId="1179"/>
        </pc:sldMkLst>
        <pc:spChg chg="add del mod">
          <ac:chgData name="Dimitar Zahariev" userId="b84e4ebc77879e88" providerId="LiveId" clId="{CC32D1FB-4488-450A-9FD4-60D8444C73AB}" dt="2021-12-10T10:27:01.801" v="1204" actId="20577"/>
          <ac:spMkLst>
            <pc:docMk/>
            <pc:sldMk cId="3096952845" sldId="1179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09T13:36:08.083" v="476" actId="20577"/>
          <ac:spMkLst>
            <pc:docMk/>
            <pc:sldMk cId="3096952845" sldId="1179"/>
            <ac:spMk id="4" creationId="{863EFB40-ADBF-4135-977B-533DD22FEE5B}"/>
          </ac:spMkLst>
        </pc:spChg>
        <pc:spChg chg="del mod">
          <ac:chgData name="Dimitar Zahariev" userId="b84e4ebc77879e88" providerId="LiveId" clId="{CC32D1FB-4488-450A-9FD4-60D8444C73AB}" dt="2021-12-10T10:26:32.891" v="1186" actId="478"/>
          <ac:spMkLst>
            <pc:docMk/>
            <pc:sldMk cId="3096952845" sldId="1179"/>
            <ac:spMk id="5" creationId="{537CCDB9-1C18-4E28-8921-0B7200744D13}"/>
          </ac:spMkLst>
        </pc:spChg>
        <pc:spChg chg="add mod">
          <ac:chgData name="Dimitar Zahariev" userId="b84e4ebc77879e88" providerId="LiveId" clId="{CC32D1FB-4488-450A-9FD4-60D8444C73AB}" dt="2021-12-10T10:26:30.346" v="1185" actId="1076"/>
          <ac:spMkLst>
            <pc:docMk/>
            <pc:sldMk cId="3096952845" sldId="1179"/>
            <ac:spMk id="6" creationId="{C54D9B84-74D2-4531-877D-D57574D95A30}"/>
          </ac:spMkLst>
        </pc:spChg>
        <pc:spChg chg="add mod">
          <ac:chgData name="Dimitar Zahariev" userId="b84e4ebc77879e88" providerId="LiveId" clId="{CC32D1FB-4488-450A-9FD4-60D8444C73AB}" dt="2021-12-10T10:26:30.346" v="1185" actId="1076"/>
          <ac:spMkLst>
            <pc:docMk/>
            <pc:sldMk cId="3096952845" sldId="1179"/>
            <ac:spMk id="7" creationId="{01290D0E-6E66-400C-9B6C-1D0B3E17CA47}"/>
          </ac:spMkLst>
        </pc:spChg>
        <pc:spChg chg="add mod">
          <ac:chgData name="Dimitar Zahariev" userId="b84e4ebc77879e88" providerId="LiveId" clId="{CC32D1FB-4488-450A-9FD4-60D8444C73AB}" dt="2021-12-10T10:26:30.346" v="1185" actId="1076"/>
          <ac:spMkLst>
            <pc:docMk/>
            <pc:sldMk cId="3096952845" sldId="1179"/>
            <ac:spMk id="8" creationId="{76B42DC7-9896-4DA1-A02E-462E024F1256}"/>
          </ac:spMkLst>
        </pc:spChg>
        <pc:spChg chg="add del mod">
          <ac:chgData name="Dimitar Zahariev" userId="b84e4ebc77879e88" providerId="LiveId" clId="{CC32D1FB-4488-450A-9FD4-60D8444C73AB}" dt="2021-12-10T10:16:57.595" v="589"/>
          <ac:spMkLst>
            <pc:docMk/>
            <pc:sldMk cId="3096952845" sldId="1179"/>
            <ac:spMk id="9" creationId="{78D8E194-6BA3-4BE7-8F55-F5038FC8D408}"/>
          </ac:spMkLst>
        </pc:spChg>
        <pc:spChg chg="add del mod">
          <ac:chgData name="Dimitar Zahariev" userId="b84e4ebc77879e88" providerId="LiveId" clId="{CC32D1FB-4488-450A-9FD4-60D8444C73AB}" dt="2021-12-10T10:17:08.855" v="592"/>
          <ac:spMkLst>
            <pc:docMk/>
            <pc:sldMk cId="3096952845" sldId="1179"/>
            <ac:spMk id="10" creationId="{841B2B00-3295-47C1-8774-02623CD4B4B6}"/>
          </ac:spMkLst>
        </pc:spChg>
        <pc:spChg chg="add mod">
          <ac:chgData name="Dimitar Zahariev" userId="b84e4ebc77879e88" providerId="LiveId" clId="{CC32D1FB-4488-450A-9FD4-60D8444C73AB}" dt="2021-12-10T10:26:30.346" v="1185" actId="1076"/>
          <ac:spMkLst>
            <pc:docMk/>
            <pc:sldMk cId="3096952845" sldId="1179"/>
            <ac:spMk id="11" creationId="{870E7F7B-65C6-47D9-9164-875917D61AA7}"/>
          </ac:spMkLst>
        </pc:spChg>
        <pc:spChg chg="add del mod">
          <ac:chgData name="Dimitar Zahariev" userId="b84e4ebc77879e88" providerId="LiveId" clId="{CC32D1FB-4488-450A-9FD4-60D8444C73AB}" dt="2021-12-10T10:17:41.301" v="604"/>
          <ac:spMkLst>
            <pc:docMk/>
            <pc:sldMk cId="3096952845" sldId="1179"/>
            <ac:spMk id="12" creationId="{B8CECD05-E897-4BCE-8881-C581070DC8AA}"/>
          </ac:spMkLst>
        </pc:spChg>
        <pc:spChg chg="add mod">
          <ac:chgData name="Dimitar Zahariev" userId="b84e4ebc77879e88" providerId="LiveId" clId="{CC32D1FB-4488-450A-9FD4-60D8444C73AB}" dt="2021-12-10T10:26:30.346" v="1185" actId="1076"/>
          <ac:spMkLst>
            <pc:docMk/>
            <pc:sldMk cId="3096952845" sldId="1179"/>
            <ac:spMk id="13" creationId="{00787D7E-7FAD-4C76-AC80-040ABEE1BDA4}"/>
          </ac:spMkLst>
        </pc:spChg>
        <pc:spChg chg="add del mod">
          <ac:chgData name="Dimitar Zahariev" userId="b84e4ebc77879e88" providerId="LiveId" clId="{CC32D1FB-4488-450A-9FD4-60D8444C73AB}" dt="2021-12-10T10:26:21.944" v="1184" actId="478"/>
          <ac:spMkLst>
            <pc:docMk/>
            <pc:sldMk cId="3096952845" sldId="1179"/>
            <ac:spMk id="23" creationId="{BD80B7AB-B9BA-41D4-A953-FD446B9A1228}"/>
          </ac:spMkLst>
        </pc:spChg>
        <pc:cxnChg chg="add mod">
          <ac:chgData name="Dimitar Zahariev" userId="b84e4ebc77879e88" providerId="LiveId" clId="{CC32D1FB-4488-450A-9FD4-60D8444C73AB}" dt="2021-12-10T10:26:30.346" v="1185" actId="1076"/>
          <ac:cxnSpMkLst>
            <pc:docMk/>
            <pc:sldMk cId="3096952845" sldId="1179"/>
            <ac:cxnSpMk id="15" creationId="{6D1C6BEA-5CEF-4E92-8648-4D444F73FAC7}"/>
          </ac:cxnSpMkLst>
        </pc:cxnChg>
        <pc:cxnChg chg="add mod">
          <ac:chgData name="Dimitar Zahariev" userId="b84e4ebc77879e88" providerId="LiveId" clId="{CC32D1FB-4488-450A-9FD4-60D8444C73AB}" dt="2021-12-10T10:26:30.346" v="1185" actId="1076"/>
          <ac:cxnSpMkLst>
            <pc:docMk/>
            <pc:sldMk cId="3096952845" sldId="1179"/>
            <ac:cxnSpMk id="16" creationId="{E650CEC4-9FBC-4B12-AAED-87B269DDF4F6}"/>
          </ac:cxnSpMkLst>
        </pc:cxnChg>
        <pc:cxnChg chg="add mod">
          <ac:chgData name="Dimitar Zahariev" userId="b84e4ebc77879e88" providerId="LiveId" clId="{CC32D1FB-4488-450A-9FD4-60D8444C73AB}" dt="2021-12-10T10:26:30.346" v="1185" actId="1076"/>
          <ac:cxnSpMkLst>
            <pc:docMk/>
            <pc:sldMk cId="3096952845" sldId="1179"/>
            <ac:cxnSpMk id="19" creationId="{4319DB16-DF3C-4AB2-851F-0D52399F6080}"/>
          </ac:cxnSpMkLst>
        </pc:cxnChg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4170989450" sldId="1212"/>
        </pc:sldMkLst>
      </pc:sldChg>
      <pc:sldChg chg="del">
        <pc:chgData name="Dimitar Zahariev" userId="b84e4ebc77879e88" providerId="LiveId" clId="{CC32D1FB-4488-450A-9FD4-60D8444C73AB}" dt="2021-12-09T12:56:06.358" v="348" actId="47"/>
        <pc:sldMkLst>
          <pc:docMk/>
          <pc:sldMk cId="2100795780" sldId="1213"/>
        </pc:sldMkLst>
      </pc:sldChg>
      <pc:sldChg chg="del">
        <pc:chgData name="Dimitar Zahariev" userId="b84e4ebc77879e88" providerId="LiveId" clId="{CC32D1FB-4488-450A-9FD4-60D8444C73AB}" dt="2021-12-09T12:55:14.805" v="296" actId="47"/>
        <pc:sldMkLst>
          <pc:docMk/>
          <pc:sldMk cId="2330758032" sldId="1214"/>
        </pc:sldMkLst>
      </pc:sldChg>
      <pc:sldChg chg="del">
        <pc:chgData name="Dimitar Zahariev" userId="b84e4ebc77879e88" providerId="LiveId" clId="{CC32D1FB-4488-450A-9FD4-60D8444C73AB}" dt="2021-12-09T12:55:14.805" v="296" actId="47"/>
        <pc:sldMkLst>
          <pc:docMk/>
          <pc:sldMk cId="4159926703" sldId="1215"/>
        </pc:sldMkLst>
      </pc:sldChg>
      <pc:sldChg chg="del">
        <pc:chgData name="Dimitar Zahariev" userId="b84e4ebc77879e88" providerId="LiveId" clId="{CC32D1FB-4488-450A-9FD4-60D8444C73AB}" dt="2021-12-09T12:55:14.805" v="296" actId="47"/>
        <pc:sldMkLst>
          <pc:docMk/>
          <pc:sldMk cId="2819431961" sldId="1216"/>
        </pc:sldMkLst>
      </pc:sldChg>
      <pc:sldChg chg="del">
        <pc:chgData name="Dimitar Zahariev" userId="b84e4ebc77879e88" providerId="LiveId" clId="{CC32D1FB-4488-450A-9FD4-60D8444C73AB}" dt="2021-12-09T12:55:14.805" v="296" actId="47"/>
        <pc:sldMkLst>
          <pc:docMk/>
          <pc:sldMk cId="2055572358" sldId="1217"/>
        </pc:sldMkLst>
      </pc:sldChg>
      <pc:sldChg chg="del">
        <pc:chgData name="Dimitar Zahariev" userId="b84e4ebc77879e88" providerId="LiveId" clId="{CC32D1FB-4488-450A-9FD4-60D8444C73AB}" dt="2021-12-09T12:55:14.805" v="296" actId="47"/>
        <pc:sldMkLst>
          <pc:docMk/>
          <pc:sldMk cId="2349507264" sldId="1218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3189043373" sldId="1219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2407670744" sldId="1220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1640852266" sldId="1221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3051968129" sldId="1222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2981411600" sldId="1223"/>
        </pc:sldMkLst>
      </pc:sldChg>
      <pc:sldChg chg="del">
        <pc:chgData name="Dimitar Zahariev" userId="b84e4ebc77879e88" providerId="LiveId" clId="{CC32D1FB-4488-450A-9FD4-60D8444C73AB}" dt="2021-12-09T12:56:06.358" v="348" actId="47"/>
        <pc:sldMkLst>
          <pc:docMk/>
          <pc:sldMk cId="1046557208" sldId="1224"/>
        </pc:sldMkLst>
      </pc:sldChg>
      <pc:sldChg chg="del">
        <pc:chgData name="Dimitar Zahariev" userId="b84e4ebc77879e88" providerId="LiveId" clId="{CC32D1FB-4488-450A-9FD4-60D8444C73AB}" dt="2021-12-09T12:56:06.358" v="348" actId="47"/>
        <pc:sldMkLst>
          <pc:docMk/>
          <pc:sldMk cId="3204251838" sldId="1225"/>
        </pc:sldMkLst>
      </pc:sldChg>
      <pc:sldChg chg="del">
        <pc:chgData name="Dimitar Zahariev" userId="b84e4ebc77879e88" providerId="LiveId" clId="{CC32D1FB-4488-450A-9FD4-60D8444C73AB}" dt="2021-12-09T12:56:06.358" v="348" actId="47"/>
        <pc:sldMkLst>
          <pc:docMk/>
          <pc:sldMk cId="3920572055" sldId="1226"/>
        </pc:sldMkLst>
      </pc:sldChg>
      <pc:sldChg chg="del">
        <pc:chgData name="Dimitar Zahariev" userId="b84e4ebc77879e88" providerId="LiveId" clId="{CC32D1FB-4488-450A-9FD4-60D8444C73AB}" dt="2021-12-09T12:56:06.358" v="348" actId="47"/>
        <pc:sldMkLst>
          <pc:docMk/>
          <pc:sldMk cId="36809779" sldId="1227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1655677949" sldId="1228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4068342427" sldId="1229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1349065557" sldId="1230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3221475982" sldId="1231"/>
        </pc:sldMkLst>
      </pc:sldChg>
      <pc:sldChg chg="modSp add mod modAnim">
        <pc:chgData name="Dimitar Zahariev" userId="b84e4ebc77879e88" providerId="LiveId" clId="{CC32D1FB-4488-450A-9FD4-60D8444C73AB}" dt="2021-12-12T12:05:02.742" v="3142" actId="20577"/>
        <pc:sldMkLst>
          <pc:docMk/>
          <pc:sldMk cId="3633827059" sldId="1232"/>
        </pc:sldMkLst>
        <pc:spChg chg="mod">
          <ac:chgData name="Dimitar Zahariev" userId="b84e4ebc77879e88" providerId="LiveId" clId="{CC32D1FB-4488-450A-9FD4-60D8444C73AB}" dt="2021-12-12T12:05:02.742" v="3142" actId="20577"/>
          <ac:spMkLst>
            <pc:docMk/>
            <pc:sldMk cId="3633827059" sldId="1232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12T11:14:27.430" v="2690" actId="20577"/>
          <ac:spMkLst>
            <pc:docMk/>
            <pc:sldMk cId="3633827059" sldId="1232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2T12:00:09.605" v="2923"/>
          <ac:spMkLst>
            <pc:docMk/>
            <pc:sldMk cId="3633827059" sldId="1232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CC32D1FB-4488-450A-9FD4-60D8444C73AB}" dt="2021-12-12T14:00:14.186" v="4965"/>
        <pc:sldMkLst>
          <pc:docMk/>
          <pc:sldMk cId="1706599975" sldId="1233"/>
        </pc:sldMkLst>
        <pc:spChg chg="mod">
          <ac:chgData name="Dimitar Zahariev" userId="b84e4ebc77879e88" providerId="LiveId" clId="{CC32D1FB-4488-450A-9FD4-60D8444C73AB}" dt="2021-12-12T13:45:18.389" v="4418" actId="20577"/>
          <ac:spMkLst>
            <pc:docMk/>
            <pc:sldMk cId="1706599975" sldId="1233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12T13:24:55.923" v="3912" actId="20577"/>
          <ac:spMkLst>
            <pc:docMk/>
            <pc:sldMk cId="1706599975" sldId="1233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2T13:02:56.522" v="3875"/>
          <ac:spMkLst>
            <pc:docMk/>
            <pc:sldMk cId="1706599975" sldId="1233"/>
            <ac:spMk id="5" creationId="{537CCDB9-1C18-4E28-8921-0B7200744D13}"/>
          </ac:spMkLst>
        </pc:spChg>
      </pc:sldChg>
      <pc:sldChg chg="addSp modSp add mod modAnim">
        <pc:chgData name="Dimitar Zahariev" userId="b84e4ebc77879e88" providerId="LiveId" clId="{CC32D1FB-4488-450A-9FD4-60D8444C73AB}" dt="2021-12-10T13:55:52.365" v="2251"/>
        <pc:sldMkLst>
          <pc:docMk/>
          <pc:sldMk cId="1453721845" sldId="1234"/>
        </pc:sldMkLst>
        <pc:spChg chg="mod">
          <ac:chgData name="Dimitar Zahariev" userId="b84e4ebc77879e88" providerId="LiveId" clId="{CC32D1FB-4488-450A-9FD4-60D8444C73AB}" dt="2021-12-10T12:14:31.466" v="1952" actId="313"/>
          <ac:spMkLst>
            <pc:docMk/>
            <pc:sldMk cId="1453721845" sldId="1234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09T13:36:31.033" v="494" actId="20577"/>
          <ac:spMkLst>
            <pc:docMk/>
            <pc:sldMk cId="1453721845" sldId="1234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0T10:35:54.081" v="1394"/>
          <ac:spMkLst>
            <pc:docMk/>
            <pc:sldMk cId="1453721845" sldId="1234"/>
            <ac:spMk id="5" creationId="{537CCDB9-1C18-4E28-8921-0B7200744D13}"/>
          </ac:spMkLst>
        </pc:spChg>
        <pc:spChg chg="add mod">
          <ac:chgData name="Dimitar Zahariev" userId="b84e4ebc77879e88" providerId="LiveId" clId="{CC32D1FB-4488-450A-9FD4-60D8444C73AB}" dt="2021-12-10T13:53:11.821" v="2196" actId="113"/>
          <ac:spMkLst>
            <pc:docMk/>
            <pc:sldMk cId="1453721845" sldId="1234"/>
            <ac:spMk id="6" creationId="{A204D52E-1584-4677-B42F-DDDE4EFF496C}"/>
          </ac:spMkLst>
        </pc:spChg>
        <pc:spChg chg="add mod">
          <ac:chgData name="Dimitar Zahariev" userId="b84e4ebc77879e88" providerId="LiveId" clId="{CC32D1FB-4488-450A-9FD4-60D8444C73AB}" dt="2021-12-10T13:53:07.496" v="2195" actId="113"/>
          <ac:spMkLst>
            <pc:docMk/>
            <pc:sldMk cId="1453721845" sldId="1234"/>
            <ac:spMk id="7" creationId="{4A3B0A45-4753-4926-BB76-6984447F9FAB}"/>
          </ac:spMkLst>
        </pc:spChg>
        <pc:spChg chg="add mod">
          <ac:chgData name="Dimitar Zahariev" userId="b84e4ebc77879e88" providerId="LiveId" clId="{CC32D1FB-4488-450A-9FD4-60D8444C73AB}" dt="2021-12-10T13:53:18.686" v="2198" actId="113"/>
          <ac:spMkLst>
            <pc:docMk/>
            <pc:sldMk cId="1453721845" sldId="1234"/>
            <ac:spMk id="8" creationId="{3AB7DBD2-DADF-4516-B276-EF67F5AD328D}"/>
          </ac:spMkLst>
        </pc:spChg>
        <pc:spChg chg="add mod">
          <ac:chgData name="Dimitar Zahariev" userId="b84e4ebc77879e88" providerId="LiveId" clId="{CC32D1FB-4488-450A-9FD4-60D8444C73AB}" dt="2021-12-10T11:29:59.876" v="1773" actId="1076"/>
          <ac:spMkLst>
            <pc:docMk/>
            <pc:sldMk cId="1453721845" sldId="1234"/>
            <ac:spMk id="9" creationId="{12FF458F-F42D-475F-B77F-4F97C6425A1D}"/>
          </ac:spMkLst>
        </pc:spChg>
        <pc:spChg chg="add mod">
          <ac:chgData name="Dimitar Zahariev" userId="b84e4ebc77879e88" providerId="LiveId" clId="{CC32D1FB-4488-450A-9FD4-60D8444C73AB}" dt="2021-12-10T11:59:33.968" v="1948" actId="14100"/>
          <ac:spMkLst>
            <pc:docMk/>
            <pc:sldMk cId="1453721845" sldId="1234"/>
            <ac:spMk id="10" creationId="{B424F9EF-E917-4F8F-BEE9-0E5880F53119}"/>
          </ac:spMkLst>
        </pc:spChg>
        <pc:spChg chg="add mod">
          <ac:chgData name="Dimitar Zahariev" userId="b84e4ebc77879e88" providerId="LiveId" clId="{CC32D1FB-4488-450A-9FD4-60D8444C73AB}" dt="2021-12-10T11:59:44.148" v="1950" actId="207"/>
          <ac:spMkLst>
            <pc:docMk/>
            <pc:sldMk cId="1453721845" sldId="1234"/>
            <ac:spMk id="11" creationId="{649B4171-F612-4C3B-A17E-1D2C4B557BE5}"/>
          </ac:spMkLst>
        </pc:spChg>
        <pc:spChg chg="add mod">
          <ac:chgData name="Dimitar Zahariev" userId="b84e4ebc77879e88" providerId="LiveId" clId="{CC32D1FB-4488-450A-9FD4-60D8444C73AB}" dt="2021-12-10T11:59:53.532" v="1951" actId="108"/>
          <ac:spMkLst>
            <pc:docMk/>
            <pc:sldMk cId="1453721845" sldId="1234"/>
            <ac:spMk id="12" creationId="{E1C4344E-6CD8-49F8-8F70-7B699B2C01B9}"/>
          </ac:spMkLst>
        </pc:spChg>
        <pc:spChg chg="add mod">
          <ac:chgData name="Dimitar Zahariev" userId="b84e4ebc77879e88" providerId="LiveId" clId="{CC32D1FB-4488-450A-9FD4-60D8444C73AB}" dt="2021-12-10T13:54:02.478" v="2214" actId="1076"/>
          <ac:spMkLst>
            <pc:docMk/>
            <pc:sldMk cId="1453721845" sldId="1234"/>
            <ac:spMk id="13" creationId="{8B72C980-59EC-408D-ACF3-AE7882CC962B}"/>
          </ac:spMkLst>
        </pc:spChg>
        <pc:spChg chg="add mod">
          <ac:chgData name="Dimitar Zahariev" userId="b84e4ebc77879e88" providerId="LiveId" clId="{CC32D1FB-4488-450A-9FD4-60D8444C73AB}" dt="2021-12-10T13:54:35.714" v="2227" actId="20577"/>
          <ac:spMkLst>
            <pc:docMk/>
            <pc:sldMk cId="1453721845" sldId="1234"/>
            <ac:spMk id="14" creationId="{C838E494-6034-4B0C-973E-9E158369DCCF}"/>
          </ac:spMkLst>
        </pc:spChg>
        <pc:spChg chg="add mod">
          <ac:chgData name="Dimitar Zahariev" userId="b84e4ebc77879e88" providerId="LiveId" clId="{CC32D1FB-4488-450A-9FD4-60D8444C73AB}" dt="2021-12-10T13:54:55.711" v="2237" actId="20577"/>
          <ac:spMkLst>
            <pc:docMk/>
            <pc:sldMk cId="1453721845" sldId="1234"/>
            <ac:spMk id="15" creationId="{C2070632-32A0-4BED-BF5F-C242B51C309E}"/>
          </ac:spMkLst>
        </pc:spChg>
      </pc:sldChg>
      <pc:sldChg chg="new del">
        <pc:chgData name="Dimitar Zahariev" userId="b84e4ebc77879e88" providerId="LiveId" clId="{CC32D1FB-4488-450A-9FD4-60D8444C73AB}" dt="2021-12-09T13:03:25.766" v="354" actId="680"/>
        <pc:sldMkLst>
          <pc:docMk/>
          <pc:sldMk cId="2239120921" sldId="1234"/>
        </pc:sldMkLst>
      </pc:sldChg>
      <pc:sldChg chg="new del">
        <pc:chgData name="Dimitar Zahariev" userId="b84e4ebc77879e88" providerId="LiveId" clId="{CC32D1FB-4488-450A-9FD4-60D8444C73AB}" dt="2021-12-09T13:03:19.545" v="352" actId="680"/>
        <pc:sldMkLst>
          <pc:docMk/>
          <pc:sldMk cId="3068923264" sldId="1234"/>
        </pc:sldMkLst>
      </pc:sldChg>
      <pc:sldChg chg="addSp delSp modSp add mod modAnim">
        <pc:chgData name="Dimitar Zahariev" userId="b84e4ebc77879e88" providerId="LiveId" clId="{CC32D1FB-4488-450A-9FD4-60D8444C73AB}" dt="2021-12-10T14:22:03.292" v="2598"/>
        <pc:sldMkLst>
          <pc:docMk/>
          <pc:sldMk cId="2274407451" sldId="1235"/>
        </pc:sldMkLst>
        <pc:spChg chg="mod">
          <ac:chgData name="Dimitar Zahariev" userId="b84e4ebc77879e88" providerId="LiveId" clId="{CC32D1FB-4488-450A-9FD4-60D8444C73AB}" dt="2021-12-10T14:19:20.320" v="2526" actId="1076"/>
          <ac:spMkLst>
            <pc:docMk/>
            <pc:sldMk cId="2274407451" sldId="1235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09T13:36:36.243" v="505" actId="20577"/>
          <ac:spMkLst>
            <pc:docMk/>
            <pc:sldMk cId="2274407451" sldId="1235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0T10:35:01.279" v="1392"/>
          <ac:spMkLst>
            <pc:docMk/>
            <pc:sldMk cId="2274407451" sldId="1235"/>
            <ac:spMk id="5" creationId="{537CCDB9-1C18-4E28-8921-0B7200744D13}"/>
          </ac:spMkLst>
        </pc:spChg>
        <pc:spChg chg="add del">
          <ac:chgData name="Dimitar Zahariev" userId="b84e4ebc77879e88" providerId="LiveId" clId="{CC32D1FB-4488-450A-9FD4-60D8444C73AB}" dt="2021-12-10T13:51:17.218" v="2137"/>
          <ac:spMkLst>
            <pc:docMk/>
            <pc:sldMk cId="2274407451" sldId="1235"/>
            <ac:spMk id="6" creationId="{D1E92201-471D-4BD2-90F4-01D17F25826D}"/>
          </ac:spMkLst>
        </pc:spChg>
        <pc:spChg chg="add mod">
          <ac:chgData name="Dimitar Zahariev" userId="b84e4ebc77879e88" providerId="LiveId" clId="{CC32D1FB-4488-450A-9FD4-60D8444C73AB}" dt="2021-12-10T14:21:08.715" v="2569" actId="1035"/>
          <ac:spMkLst>
            <pc:docMk/>
            <pc:sldMk cId="2274407451" sldId="1235"/>
            <ac:spMk id="7" creationId="{157CC0A5-DA5B-4773-AD74-68B7C31A976F}"/>
          </ac:spMkLst>
        </pc:spChg>
        <pc:spChg chg="add mod">
          <ac:chgData name="Dimitar Zahariev" userId="b84e4ebc77879e88" providerId="LiveId" clId="{CC32D1FB-4488-450A-9FD4-60D8444C73AB}" dt="2021-12-10T14:20:15.514" v="2557" actId="1076"/>
          <ac:spMkLst>
            <pc:docMk/>
            <pc:sldMk cId="2274407451" sldId="1235"/>
            <ac:spMk id="8" creationId="{ED14FDE8-5C6F-4CF1-8079-C6C4F4BE631E}"/>
          </ac:spMkLst>
        </pc:spChg>
        <pc:spChg chg="add mod">
          <ac:chgData name="Dimitar Zahariev" userId="b84e4ebc77879e88" providerId="LiveId" clId="{CC32D1FB-4488-450A-9FD4-60D8444C73AB}" dt="2021-12-10T14:20:32.095" v="2559" actId="1076"/>
          <ac:spMkLst>
            <pc:docMk/>
            <pc:sldMk cId="2274407451" sldId="1235"/>
            <ac:spMk id="9" creationId="{935DFC86-9B69-4F05-A0A5-D7357F93D11C}"/>
          </ac:spMkLst>
        </pc:spChg>
        <pc:spChg chg="add mod">
          <ac:chgData name="Dimitar Zahariev" userId="b84e4ebc77879e88" providerId="LiveId" clId="{CC32D1FB-4488-450A-9FD4-60D8444C73AB}" dt="2021-12-10T14:21:00.305" v="2566" actId="1036"/>
          <ac:spMkLst>
            <pc:docMk/>
            <pc:sldMk cId="2274407451" sldId="1235"/>
            <ac:spMk id="10" creationId="{D277430A-8BDF-42A5-9F15-BCA357B23E2A}"/>
          </ac:spMkLst>
        </pc:spChg>
        <pc:spChg chg="add mod">
          <ac:chgData name="Dimitar Zahariev" userId="b84e4ebc77879e88" providerId="LiveId" clId="{CC32D1FB-4488-450A-9FD4-60D8444C73AB}" dt="2021-12-10T14:20:15.514" v="2557" actId="1076"/>
          <ac:spMkLst>
            <pc:docMk/>
            <pc:sldMk cId="2274407451" sldId="1235"/>
            <ac:spMk id="11" creationId="{A878CA40-9A8E-41DB-A5C3-42936041EA0B}"/>
          </ac:spMkLst>
        </pc:spChg>
        <pc:spChg chg="add mod">
          <ac:chgData name="Dimitar Zahariev" userId="b84e4ebc77879e88" providerId="LiveId" clId="{CC32D1FB-4488-450A-9FD4-60D8444C73AB}" dt="2021-12-10T14:21:08.715" v="2569" actId="1035"/>
          <ac:spMkLst>
            <pc:docMk/>
            <pc:sldMk cId="2274407451" sldId="1235"/>
            <ac:spMk id="12" creationId="{715334C7-5227-4435-B2BC-331757E78A60}"/>
          </ac:spMkLst>
        </pc:spChg>
        <pc:spChg chg="add mod">
          <ac:chgData name="Dimitar Zahariev" userId="b84e4ebc77879e88" providerId="LiveId" clId="{CC32D1FB-4488-450A-9FD4-60D8444C73AB}" dt="2021-12-10T14:20:32.095" v="2559" actId="1076"/>
          <ac:spMkLst>
            <pc:docMk/>
            <pc:sldMk cId="2274407451" sldId="1235"/>
            <ac:spMk id="13" creationId="{9C4E39DF-9E94-45E2-8224-1FC5EE843085}"/>
          </ac:spMkLst>
        </pc:spChg>
        <pc:spChg chg="add mod">
          <ac:chgData name="Dimitar Zahariev" userId="b84e4ebc77879e88" providerId="LiveId" clId="{CC32D1FB-4488-450A-9FD4-60D8444C73AB}" dt="2021-12-10T14:21:53.272" v="2585" actId="1037"/>
          <ac:spMkLst>
            <pc:docMk/>
            <pc:sldMk cId="2274407451" sldId="1235"/>
            <ac:spMk id="14" creationId="{BFB8F732-DB41-4D0A-979E-104C7A9EFDA6}"/>
          </ac:spMkLst>
        </pc:spChg>
        <pc:spChg chg="add del mod">
          <ac:chgData name="Dimitar Zahariev" userId="b84e4ebc77879e88" providerId="LiveId" clId="{CC32D1FB-4488-450A-9FD4-60D8444C73AB}" dt="2021-12-10T14:18:34.849" v="2517" actId="11529"/>
          <ac:spMkLst>
            <pc:docMk/>
            <pc:sldMk cId="2274407451" sldId="1235"/>
            <ac:spMk id="15" creationId="{DD85F3DC-B6AE-4209-931D-820011D81133}"/>
          </ac:spMkLst>
        </pc:spChg>
        <pc:spChg chg="add mod">
          <ac:chgData name="Dimitar Zahariev" userId="b84e4ebc77879e88" providerId="LiveId" clId="{CC32D1FB-4488-450A-9FD4-60D8444C73AB}" dt="2021-12-10T14:19:49.619" v="2540" actId="1035"/>
          <ac:spMkLst>
            <pc:docMk/>
            <pc:sldMk cId="2274407451" sldId="1235"/>
            <ac:spMk id="16" creationId="{671F8239-5271-4572-B0A5-1882CB056D79}"/>
          </ac:spMkLst>
        </pc:spChg>
        <pc:spChg chg="add mod">
          <ac:chgData name="Dimitar Zahariev" userId="b84e4ebc77879e88" providerId="LiveId" clId="{CC32D1FB-4488-450A-9FD4-60D8444C73AB}" dt="2021-12-10T14:20:05.359" v="2556" actId="1076"/>
          <ac:spMkLst>
            <pc:docMk/>
            <pc:sldMk cId="2274407451" sldId="1235"/>
            <ac:spMk id="17" creationId="{C656A48B-5B31-4939-BBC9-77AA2B987FCE}"/>
          </ac:spMkLst>
        </pc:spChg>
        <pc:spChg chg="add mod">
          <ac:chgData name="Dimitar Zahariev" userId="b84e4ebc77879e88" providerId="LiveId" clId="{CC32D1FB-4488-450A-9FD4-60D8444C73AB}" dt="2021-12-10T14:20:49.701" v="2561" actId="1076"/>
          <ac:spMkLst>
            <pc:docMk/>
            <pc:sldMk cId="2274407451" sldId="1235"/>
            <ac:spMk id="18" creationId="{EF9AB9BB-1C21-4251-8414-967B06844190}"/>
          </ac:spMkLst>
        </pc:spChg>
      </pc:sldChg>
      <pc:sldChg chg="addSp modSp add mod modAnim">
        <pc:chgData name="Dimitar Zahariev" userId="b84e4ebc77879e88" providerId="LiveId" clId="{CC32D1FB-4488-450A-9FD4-60D8444C73AB}" dt="2021-12-10T14:44:26.450" v="2668"/>
        <pc:sldMkLst>
          <pc:docMk/>
          <pc:sldMk cId="3848198016" sldId="1236"/>
        </pc:sldMkLst>
        <pc:spChg chg="mod">
          <ac:chgData name="Dimitar Zahariev" userId="b84e4ebc77879e88" providerId="LiveId" clId="{CC32D1FB-4488-450A-9FD4-60D8444C73AB}" dt="2021-12-10T14:43:30.081" v="2654" actId="404"/>
          <ac:spMkLst>
            <pc:docMk/>
            <pc:sldMk cId="3848198016" sldId="1236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09T13:36:52.741" v="513" actId="20577"/>
          <ac:spMkLst>
            <pc:docMk/>
            <pc:sldMk cId="3848198016" sldId="1236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0T10:35:33.937" v="1393"/>
          <ac:spMkLst>
            <pc:docMk/>
            <pc:sldMk cId="3848198016" sldId="1236"/>
            <ac:spMk id="5" creationId="{537CCDB9-1C18-4E28-8921-0B7200744D13}"/>
          </ac:spMkLst>
        </pc:spChg>
        <pc:picChg chg="add mod modCrop">
          <ac:chgData name="Dimitar Zahariev" userId="b84e4ebc77879e88" providerId="LiveId" clId="{CC32D1FB-4488-450A-9FD4-60D8444C73AB}" dt="2021-12-10T14:44:15.322" v="2666" actId="1035"/>
          <ac:picMkLst>
            <pc:docMk/>
            <pc:sldMk cId="3848198016" sldId="1236"/>
            <ac:picMk id="7" creationId="{19A6329B-BB4A-43A0-A7C1-80334A536E53}"/>
          </ac:picMkLst>
        </pc:picChg>
      </pc:sldChg>
      <pc:sldChg chg="delSp modSp add mod delAnim modAnim">
        <pc:chgData name="Dimitar Zahariev" userId="b84e4ebc77879e88" providerId="LiveId" clId="{CC32D1FB-4488-450A-9FD4-60D8444C73AB}" dt="2021-12-10T13:12:13.313" v="2084" actId="404"/>
        <pc:sldMkLst>
          <pc:docMk/>
          <pc:sldMk cId="1403091550" sldId="1237"/>
        </pc:sldMkLst>
        <pc:spChg chg="mod">
          <ac:chgData name="Dimitar Zahariev" userId="b84e4ebc77879e88" providerId="LiveId" clId="{CC32D1FB-4488-450A-9FD4-60D8444C73AB}" dt="2021-12-10T13:12:13.313" v="2084" actId="404"/>
          <ac:spMkLst>
            <pc:docMk/>
            <pc:sldMk cId="1403091550" sldId="1237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10T13:10:32.674" v="2061" actId="20577"/>
          <ac:spMkLst>
            <pc:docMk/>
            <pc:sldMk cId="1403091550" sldId="1237"/>
            <ac:spMk id="4" creationId="{863EFB40-ADBF-4135-977B-533DD22FEE5B}"/>
          </ac:spMkLst>
        </pc:spChg>
        <pc:spChg chg="del">
          <ac:chgData name="Dimitar Zahariev" userId="b84e4ebc77879e88" providerId="LiveId" clId="{CC32D1FB-4488-450A-9FD4-60D8444C73AB}" dt="2021-12-10T10:36:22.265" v="1408" actId="478"/>
          <ac:spMkLst>
            <pc:docMk/>
            <pc:sldMk cId="1403091550" sldId="1237"/>
            <ac:spMk id="5" creationId="{537CCDB9-1C18-4E28-8921-0B7200744D13}"/>
          </ac:spMkLst>
        </pc:spChg>
      </pc:sldChg>
      <pc:sldChg chg="addSp modSp add mod modAnim">
        <pc:chgData name="Dimitar Zahariev" userId="b84e4ebc77879e88" providerId="LiveId" clId="{CC32D1FB-4488-450A-9FD4-60D8444C73AB}" dt="2021-12-12T12:35:43.987" v="3430"/>
        <pc:sldMkLst>
          <pc:docMk/>
          <pc:sldMk cId="739822679" sldId="1238"/>
        </pc:sldMkLst>
        <pc:spChg chg="mod">
          <ac:chgData name="Dimitar Zahariev" userId="b84e4ebc77879e88" providerId="LiveId" clId="{CC32D1FB-4488-450A-9FD4-60D8444C73AB}" dt="2021-12-12T12:20:34.560" v="3389" actId="20577"/>
          <ac:spMkLst>
            <pc:docMk/>
            <pc:sldMk cId="739822679" sldId="1238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12T12:11:00.017" v="3154" actId="20577"/>
          <ac:spMkLst>
            <pc:docMk/>
            <pc:sldMk cId="739822679" sldId="1238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2T12:17:03.966" v="3257"/>
          <ac:spMkLst>
            <pc:docMk/>
            <pc:sldMk cId="739822679" sldId="1238"/>
            <ac:spMk id="5" creationId="{537CCDB9-1C18-4E28-8921-0B7200744D13}"/>
          </ac:spMkLst>
        </pc:spChg>
        <pc:spChg chg="add mod">
          <ac:chgData name="Dimitar Zahariev" userId="b84e4ebc77879e88" providerId="LiveId" clId="{CC32D1FB-4488-450A-9FD4-60D8444C73AB}" dt="2021-12-12T12:17:30.774" v="3258" actId="164"/>
          <ac:spMkLst>
            <pc:docMk/>
            <pc:sldMk cId="739822679" sldId="1238"/>
            <ac:spMk id="6" creationId="{A4F34613-4F58-43AE-89F0-86E27024C6B0}"/>
          </ac:spMkLst>
        </pc:spChg>
        <pc:spChg chg="add mod">
          <ac:chgData name="Dimitar Zahariev" userId="b84e4ebc77879e88" providerId="LiveId" clId="{CC32D1FB-4488-450A-9FD4-60D8444C73AB}" dt="2021-12-12T12:17:39.273" v="3260" actId="164"/>
          <ac:spMkLst>
            <pc:docMk/>
            <pc:sldMk cId="739822679" sldId="1238"/>
            <ac:spMk id="7" creationId="{8DE33E66-ACAE-4D58-95C5-543CF53EE023}"/>
          </ac:spMkLst>
        </pc:spChg>
        <pc:spChg chg="add mod">
          <ac:chgData name="Dimitar Zahariev" userId="b84e4ebc77879e88" providerId="LiveId" clId="{CC32D1FB-4488-450A-9FD4-60D8444C73AB}" dt="2021-12-12T12:17:39.273" v="3260" actId="164"/>
          <ac:spMkLst>
            <pc:docMk/>
            <pc:sldMk cId="739822679" sldId="1238"/>
            <ac:spMk id="8" creationId="{E4E175DB-F527-4F06-805F-052D634B59BA}"/>
          </ac:spMkLst>
        </pc:spChg>
        <pc:spChg chg="add mod">
          <ac:chgData name="Dimitar Zahariev" userId="b84e4ebc77879e88" providerId="LiveId" clId="{CC32D1FB-4488-450A-9FD4-60D8444C73AB}" dt="2021-12-12T12:17:30.774" v="3258" actId="164"/>
          <ac:spMkLst>
            <pc:docMk/>
            <pc:sldMk cId="739822679" sldId="1238"/>
            <ac:spMk id="9" creationId="{909EB776-ECF8-472E-8CE1-99599EC4B16A}"/>
          </ac:spMkLst>
        </pc:spChg>
        <pc:spChg chg="add mod">
          <ac:chgData name="Dimitar Zahariev" userId="b84e4ebc77879e88" providerId="LiveId" clId="{CC32D1FB-4488-450A-9FD4-60D8444C73AB}" dt="2021-12-12T12:17:30.774" v="3258" actId="164"/>
          <ac:spMkLst>
            <pc:docMk/>
            <pc:sldMk cId="739822679" sldId="1238"/>
            <ac:spMk id="10" creationId="{30F6160B-2456-4BD3-9A63-5BB4DA1A3BFF}"/>
          </ac:spMkLst>
        </pc:spChg>
        <pc:spChg chg="add mo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13" creationId="{3AE8E089-C6E5-4766-8878-D40FE23E8DB2}"/>
          </ac:spMkLst>
        </pc:spChg>
        <pc:spChg chg="add mo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14" creationId="{432671F3-9643-4C70-B1A1-901E514BDC62}"/>
          </ac:spMkLst>
        </pc:spChg>
        <pc:spChg chg="add mo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15" creationId="{419B4A16-7FE1-46A7-A4D2-E12755C17CF3}"/>
          </ac:spMkLst>
        </pc:spChg>
        <pc:spChg chg="add mo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16" creationId="{E4B2E33F-90E9-4F30-B424-B8CD8A1FF080}"/>
          </ac:spMkLst>
        </pc:spChg>
        <pc:spChg chg="add mo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17" creationId="{ADEF1C06-1D1F-411E-A88A-DBCCFF7E3BCA}"/>
          </ac:spMkLst>
        </pc:spChg>
        <pc:spChg chg="add mo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18" creationId="{A49ECA27-6F6C-4570-9E28-88E401FB55C2}"/>
          </ac:spMkLst>
        </pc:spChg>
        <pc:spChg chg="add mo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19" creationId="{EB06AF21-54E7-4350-91E8-805E69BB15BC}"/>
          </ac:spMkLst>
        </pc:spChg>
        <pc:spChg chg="add mo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20" creationId="{AA41FF70-354D-4F55-A02F-859F778E55FC}"/>
          </ac:spMkLst>
        </pc:spChg>
        <pc:spChg chg="add mod or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21" creationId="{A593FF54-C048-47DC-A219-B719C19FCDC4}"/>
          </ac:spMkLst>
        </pc:spChg>
        <pc:grpChg chg="add mod">
          <ac:chgData name="Dimitar Zahariev" userId="b84e4ebc77879e88" providerId="LiveId" clId="{CC32D1FB-4488-450A-9FD4-60D8444C73AB}" dt="2021-12-12T12:34:12.655" v="3411" actId="1076"/>
          <ac:grpSpMkLst>
            <pc:docMk/>
            <pc:sldMk cId="739822679" sldId="1238"/>
            <ac:grpSpMk id="11" creationId="{253D565B-18F9-4A6E-8F50-B05F914BEC79}"/>
          </ac:grpSpMkLst>
        </pc:grpChg>
        <pc:grpChg chg="add mod">
          <ac:chgData name="Dimitar Zahariev" userId="b84e4ebc77879e88" providerId="LiveId" clId="{CC32D1FB-4488-450A-9FD4-60D8444C73AB}" dt="2021-12-12T12:34:12.655" v="3411" actId="1076"/>
          <ac:grpSpMkLst>
            <pc:docMk/>
            <pc:sldMk cId="739822679" sldId="1238"/>
            <ac:grpSpMk id="12" creationId="{C8E1D175-BD8D-45DA-8B91-EAB8E2C0B3E6}"/>
          </ac:grpSpMkLst>
        </pc:grpChg>
      </pc:sldChg>
      <pc:sldChg chg="modSp add mod modAnim">
        <pc:chgData name="Dimitar Zahariev" userId="b84e4ebc77879e88" providerId="LiveId" clId="{CC32D1FB-4488-450A-9FD4-60D8444C73AB}" dt="2021-12-12T12:58:27.984" v="3826" actId="20577"/>
        <pc:sldMkLst>
          <pc:docMk/>
          <pc:sldMk cId="3197629095" sldId="1239"/>
        </pc:sldMkLst>
        <pc:spChg chg="mod">
          <ac:chgData name="Dimitar Zahariev" userId="b84e4ebc77879e88" providerId="LiveId" clId="{CC32D1FB-4488-450A-9FD4-60D8444C73AB}" dt="2021-12-12T12:58:27.984" v="3826" actId="20577"/>
          <ac:spMkLst>
            <pc:docMk/>
            <pc:sldMk cId="3197629095" sldId="1239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12T12:38:21.124" v="3440" actId="20577"/>
          <ac:spMkLst>
            <pc:docMk/>
            <pc:sldMk cId="3197629095" sldId="1239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2T12:38:35.855" v="3451"/>
          <ac:spMkLst>
            <pc:docMk/>
            <pc:sldMk cId="3197629095" sldId="1239"/>
            <ac:spMk id="5" creationId="{537CCDB9-1C18-4E28-8921-0B7200744D13}"/>
          </ac:spMkLst>
        </pc:spChg>
      </pc:sldChg>
      <pc:sldChg chg="addSp delSp modSp add del mod delAnim">
        <pc:chgData name="Dimitar Zahariev" userId="b84e4ebc77879e88" providerId="LiveId" clId="{CC32D1FB-4488-450A-9FD4-60D8444C73AB}" dt="2021-12-12T13:00:18.125" v="3874" actId="47"/>
        <pc:sldMkLst>
          <pc:docMk/>
          <pc:sldMk cId="3678023556" sldId="1240"/>
        </pc:sldMkLst>
        <pc:spChg chg="del">
          <ac:chgData name="Dimitar Zahariev" userId="b84e4ebc77879e88" providerId="LiveId" clId="{CC32D1FB-4488-450A-9FD4-60D8444C73AB}" dt="2021-12-12T12:54:18.458" v="3748" actId="478"/>
          <ac:spMkLst>
            <pc:docMk/>
            <pc:sldMk cId="3678023556" sldId="1240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12T12:38:27.265" v="3450" actId="20577"/>
          <ac:spMkLst>
            <pc:docMk/>
            <pc:sldMk cId="3678023556" sldId="1240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2T12:38:38.701" v="3452"/>
          <ac:spMkLst>
            <pc:docMk/>
            <pc:sldMk cId="3678023556" sldId="1240"/>
            <ac:spMk id="5" creationId="{537CCDB9-1C18-4E28-8921-0B7200744D13}"/>
          </ac:spMkLst>
        </pc:spChg>
        <pc:spChg chg="add del mod">
          <ac:chgData name="Dimitar Zahariev" userId="b84e4ebc77879e88" providerId="LiveId" clId="{CC32D1FB-4488-450A-9FD4-60D8444C73AB}" dt="2021-12-12T12:54:22.006" v="3749" actId="478"/>
          <ac:spMkLst>
            <pc:docMk/>
            <pc:sldMk cId="3678023556" sldId="1240"/>
            <ac:spMk id="7" creationId="{096FB896-4595-4736-B3D5-625803B4810F}"/>
          </ac:spMkLst>
        </pc:spChg>
        <pc:spChg chg="add mod">
          <ac:chgData name="Dimitar Zahariev" userId="b84e4ebc77879e88" providerId="LiveId" clId="{CC32D1FB-4488-450A-9FD4-60D8444C73AB}" dt="2021-12-12T12:56:32.850" v="3817" actId="1076"/>
          <ac:spMkLst>
            <pc:docMk/>
            <pc:sldMk cId="3678023556" sldId="1240"/>
            <ac:spMk id="8" creationId="{17525A41-1B09-4DEC-9B0C-78FDC1CECE55}"/>
          </ac:spMkLst>
        </pc:spChg>
        <pc:spChg chg="add del">
          <ac:chgData name="Dimitar Zahariev" userId="b84e4ebc77879e88" providerId="LiveId" clId="{CC32D1FB-4488-450A-9FD4-60D8444C73AB}" dt="2021-12-12T12:54:31.464" v="3752"/>
          <ac:spMkLst>
            <pc:docMk/>
            <pc:sldMk cId="3678023556" sldId="1240"/>
            <ac:spMk id="9" creationId="{CA298167-7457-4AA2-ABCE-EACA87824E6F}"/>
          </ac:spMkLst>
        </pc:spChg>
      </pc:sldChg>
      <pc:sldChg chg="modSp add mod modAnim">
        <pc:chgData name="Dimitar Zahariev" userId="b84e4ebc77879e88" providerId="LiveId" clId="{CC32D1FB-4488-450A-9FD4-60D8444C73AB}" dt="2021-12-12T14:00:41.058" v="4975" actId="14100"/>
        <pc:sldMkLst>
          <pc:docMk/>
          <pc:sldMk cId="3569409870" sldId="1241"/>
        </pc:sldMkLst>
        <pc:spChg chg="mod">
          <ac:chgData name="Dimitar Zahariev" userId="b84e4ebc77879e88" providerId="LiveId" clId="{CC32D1FB-4488-450A-9FD4-60D8444C73AB}" dt="2021-12-12T14:00:41.058" v="4975" actId="14100"/>
          <ac:spMkLst>
            <pc:docMk/>
            <pc:sldMk cId="3569409870" sldId="1241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12T13:26:07.874" v="4087" actId="20577"/>
          <ac:spMkLst>
            <pc:docMk/>
            <pc:sldMk cId="3569409870" sldId="1241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2T13:45:57.674" v="4419"/>
          <ac:spMkLst>
            <pc:docMk/>
            <pc:sldMk cId="3569409870" sldId="1241"/>
            <ac:spMk id="5" creationId="{537CCDB9-1C18-4E28-8921-0B7200744D13}"/>
          </ac:spMkLst>
        </pc:spChg>
      </pc:sldChg>
      <pc:sldChg chg="add del">
        <pc:chgData name="Dimitar Zahariev" userId="b84e4ebc77879e88" providerId="LiveId" clId="{CC32D1FB-4488-450A-9FD4-60D8444C73AB}" dt="2021-12-12T13:23:44.838" v="3898" actId="47"/>
        <pc:sldMkLst>
          <pc:docMk/>
          <pc:sldMk cId="312075398" sldId="1242"/>
        </pc:sldMkLst>
      </pc:sldChg>
      <pc:sldChg chg="add del">
        <pc:chgData name="Dimitar Zahariev" userId="b84e4ebc77879e88" providerId="LiveId" clId="{CC32D1FB-4488-450A-9FD4-60D8444C73AB}" dt="2021-12-12T13:23:43.868" v="3897" actId="47"/>
        <pc:sldMkLst>
          <pc:docMk/>
          <pc:sldMk cId="621058802" sldId="1243"/>
        </pc:sldMkLst>
      </pc:sldChg>
      <pc:sldChg chg="addSp modSp add mod modAnim">
        <pc:chgData name="Dimitar Zahariev" userId="b84e4ebc77879e88" providerId="LiveId" clId="{CC32D1FB-4488-450A-9FD4-60D8444C73AB}" dt="2021-12-12T13:17:05.957" v="3896" actId="113"/>
        <pc:sldMkLst>
          <pc:docMk/>
          <pc:sldMk cId="673455874" sldId="1244"/>
        </pc:sldMkLst>
        <pc:spChg chg="mod">
          <ac:chgData name="Dimitar Zahariev" userId="b84e4ebc77879e88" providerId="LiveId" clId="{CC32D1FB-4488-450A-9FD4-60D8444C73AB}" dt="2021-12-12T12:59:55.885" v="3870" actId="14100"/>
          <ac:spMkLst>
            <pc:docMk/>
            <pc:sldMk cId="673455874" sldId="1244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12T12:58:01.560" v="3822" actId="20577"/>
          <ac:spMkLst>
            <pc:docMk/>
            <pc:sldMk cId="673455874" sldId="1244"/>
            <ac:spMk id="4" creationId="{863EFB40-ADBF-4135-977B-533DD22FEE5B}"/>
          </ac:spMkLst>
        </pc:spChg>
        <pc:spChg chg="add mod">
          <ac:chgData name="Dimitar Zahariev" userId="b84e4ebc77879e88" providerId="LiveId" clId="{CC32D1FB-4488-450A-9FD4-60D8444C73AB}" dt="2021-12-12T13:17:05.957" v="3896" actId="113"/>
          <ac:spMkLst>
            <pc:docMk/>
            <pc:sldMk cId="673455874" sldId="1244"/>
            <ac:spMk id="6" creationId="{7630335E-C195-4A74-BE37-6F900B4CFF82}"/>
          </ac:spMkLst>
        </pc:spChg>
      </pc:sldChg>
    </pc:docChg>
  </pc:docChgLst>
  <pc:docChgLst>
    <pc:chgData name="Dimitar Zahariev" userId="b84e4ebc77879e88" providerId="LiveId" clId="{3B08BE11-B817-4707-AFB8-5BD0BD0DA11E}"/>
    <pc:docChg chg="undo redo custSel modSld modMainMaster">
      <pc:chgData name="Dimitar Zahariev" userId="b84e4ebc77879e88" providerId="LiveId" clId="{3B08BE11-B817-4707-AFB8-5BD0BD0DA11E}" dt="2021-10-27T07:00:39.930" v="35" actId="1076"/>
      <pc:docMkLst>
        <pc:docMk/>
      </pc:docMkLst>
      <pc:sldChg chg="addSp delSp modSp mod">
        <pc:chgData name="Dimitar Zahariev" userId="b84e4ebc77879e88" providerId="LiveId" clId="{3B08BE11-B817-4707-AFB8-5BD0BD0DA11E}" dt="2021-10-27T07:00:18.876" v="32" actId="478"/>
        <pc:sldMkLst>
          <pc:docMk/>
          <pc:sldMk cId="882194472" sldId="353"/>
        </pc:sldMkLst>
        <pc:picChg chg="add del mod">
          <ac:chgData name="Dimitar Zahariev" userId="b84e4ebc77879e88" providerId="LiveId" clId="{3B08BE11-B817-4707-AFB8-5BD0BD0DA11E}" dt="2021-10-27T07:00:18.876" v="32" actId="478"/>
          <ac:picMkLst>
            <pc:docMk/>
            <pc:sldMk cId="882194472" sldId="353"/>
            <ac:picMk id="3" creationId="{0B97E195-E7A9-492E-A4A0-369AD79D4C69}"/>
          </ac:picMkLst>
        </pc:picChg>
        <pc:picChg chg="del">
          <ac:chgData name="Dimitar Zahariev" userId="b84e4ebc77879e88" providerId="LiveId" clId="{3B08BE11-B817-4707-AFB8-5BD0BD0DA11E}" dt="2021-10-27T06:58:19.542" v="22" actId="478"/>
          <ac:picMkLst>
            <pc:docMk/>
            <pc:sldMk cId="882194472" sldId="353"/>
            <ac:picMk id="8" creationId="{2270ACC5-8169-478D-B459-9B0DCDB597D0}"/>
          </ac:picMkLst>
        </pc:picChg>
      </pc:sldChg>
      <pc:sldMasterChg chg="modSldLayout">
        <pc:chgData name="Dimitar Zahariev" userId="b84e4ebc77879e88" providerId="LiveId" clId="{3B08BE11-B817-4707-AFB8-5BD0BD0DA11E}" dt="2021-10-27T07:00:39.930" v="35" actId="1076"/>
        <pc:sldMasterMkLst>
          <pc:docMk/>
          <pc:sldMasterMk cId="156789181" sldId="2147483675"/>
        </pc:sldMasterMkLst>
        <pc:sldLayoutChg chg="addSp delSp modSp mod">
          <pc:chgData name="Dimitar Zahariev" userId="b84e4ebc77879e88" providerId="LiveId" clId="{3B08BE11-B817-4707-AFB8-5BD0BD0DA11E}" dt="2021-10-27T07:00:39.930" v="35" actId="1076"/>
          <pc:sldLayoutMkLst>
            <pc:docMk/>
            <pc:sldMasterMk cId="156789181" sldId="2147483675"/>
            <pc:sldLayoutMk cId="970179299" sldId="2147483676"/>
          </pc:sldLayoutMkLst>
          <pc:spChg chg="add del">
            <ac:chgData name="Dimitar Zahariev" userId="b84e4ebc77879e88" providerId="LiveId" clId="{3B08BE11-B817-4707-AFB8-5BD0BD0DA11E}" dt="2021-10-27T06:56:31.071" v="14" actId="478"/>
            <ac:spMkLst>
              <pc:docMk/>
              <pc:sldMasterMk cId="156789181" sldId="2147483675"/>
              <pc:sldLayoutMk cId="970179299" sldId="2147483676"/>
              <ac:spMk id="33" creationId="{A04D819A-89E2-4714-8C56-1838BF467EF7}"/>
            </ac:spMkLst>
          </pc:spChg>
          <pc:picChg chg="add mod">
            <ac:chgData name="Dimitar Zahariev" userId="b84e4ebc77879e88" providerId="LiveId" clId="{3B08BE11-B817-4707-AFB8-5BD0BD0DA11E}" dt="2021-10-27T07:00:39.930" v="35" actId="1076"/>
            <ac:picMkLst>
              <pc:docMk/>
              <pc:sldMasterMk cId="156789181" sldId="2147483675"/>
              <pc:sldLayoutMk cId="970179299" sldId="2147483676"/>
              <ac:picMk id="4" creationId="{F830ECC8-E706-47A3-8FE3-BACB25FB6E25}"/>
            </ac:picMkLst>
          </pc:picChg>
        </pc:sldLayoutChg>
        <pc:sldLayoutChg chg="addSp modSp mod">
          <pc:chgData name="Dimitar Zahariev" userId="b84e4ebc77879e88" providerId="LiveId" clId="{3B08BE11-B817-4707-AFB8-5BD0BD0DA11E}" dt="2021-10-27T06:58:09.685" v="21" actId="1076"/>
          <pc:sldLayoutMkLst>
            <pc:docMk/>
            <pc:sldMasterMk cId="156789181" sldId="2147483675"/>
            <pc:sldLayoutMk cId="3529216409" sldId="2147483689"/>
          </pc:sldLayoutMkLst>
          <pc:picChg chg="add mod">
            <ac:chgData name="Dimitar Zahariev" userId="b84e4ebc77879e88" providerId="LiveId" clId="{3B08BE11-B817-4707-AFB8-5BD0BD0DA11E}" dt="2021-10-27T06:58:09.685" v="21" actId="1076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FDD319BE-9527-46A3-9447-F07BB8FA1275}"/>
    <pc:docChg chg="undo custSel addSld delSld modSld modSection">
      <pc:chgData name="Dimitar Zahariev" userId="b84e4ebc77879e88" providerId="LiveId" clId="{FDD319BE-9527-46A3-9447-F07BB8FA1275}" dt="2021-11-19T16:20:18.312" v="5129" actId="113"/>
      <pc:docMkLst>
        <pc:docMk/>
      </pc:docMkLst>
      <pc:sldChg chg="modSp mod">
        <pc:chgData name="Dimitar Zahariev" userId="b84e4ebc77879e88" providerId="LiveId" clId="{FDD319BE-9527-46A3-9447-F07BB8FA1275}" dt="2021-11-19T14:07:09.073" v="523" actId="20577"/>
        <pc:sldMkLst>
          <pc:docMk/>
          <pc:sldMk cId="2856544599" sldId="610"/>
        </pc:sldMkLst>
        <pc:spChg chg="mod">
          <ac:chgData name="Dimitar Zahariev" userId="b84e4ebc77879e88" providerId="LiveId" clId="{FDD319BE-9527-46A3-9447-F07BB8FA1275}" dt="2021-11-19T14:06:55.883" v="522" actId="20577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FDD319BE-9527-46A3-9447-F07BB8FA1275}" dt="2021-11-19T14:07:09.073" v="523" actId="20577"/>
          <ac:spMkLst>
            <pc:docMk/>
            <pc:sldMk cId="2856544599" sldId="610"/>
            <ac:spMk id="9" creationId="{FE1F96BF-437F-48C9-8356-38D168D75E3A}"/>
          </ac:spMkLst>
        </pc:spChg>
      </pc:sldChg>
      <pc:sldChg chg="addSp modSp mod modAnim">
        <pc:chgData name="Dimitar Zahariev" userId="b84e4ebc77879e88" providerId="LiveId" clId="{FDD319BE-9527-46A3-9447-F07BB8FA1275}" dt="2021-11-19T14:10:05.588" v="525"/>
        <pc:sldMkLst>
          <pc:docMk/>
          <pc:sldMk cId="3096952845" sldId="1179"/>
        </pc:sldMkLst>
        <pc:spChg chg="mod">
          <ac:chgData name="Dimitar Zahariev" userId="b84e4ebc77879e88" providerId="LiveId" clId="{FDD319BE-9527-46A3-9447-F07BB8FA1275}" dt="2021-11-18T09:18:21.640" v="448" actId="255"/>
          <ac:spMkLst>
            <pc:docMk/>
            <pc:sldMk cId="3096952845" sldId="1179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08:06:44.123" v="13" actId="20577"/>
          <ac:spMkLst>
            <pc:docMk/>
            <pc:sldMk cId="3096952845" sldId="1179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8T08:06:58.525" v="15"/>
          <ac:spMkLst>
            <pc:docMk/>
            <pc:sldMk cId="3096952845" sldId="1179"/>
            <ac:spMk id="5" creationId="{537CCDB9-1C18-4E28-8921-0B7200744D13}"/>
          </ac:spMkLst>
        </pc:spChg>
        <pc:picChg chg="add mod">
          <ac:chgData name="Dimitar Zahariev" userId="b84e4ebc77879e88" providerId="LiveId" clId="{FDD319BE-9527-46A3-9447-F07BB8FA1275}" dt="2021-11-18T08:12:00.602" v="160" actId="1076"/>
          <ac:picMkLst>
            <pc:docMk/>
            <pc:sldMk cId="3096952845" sldId="1179"/>
            <ac:picMk id="7" creationId="{592C60AA-AAFC-4740-9C2D-3C9EB26D661F}"/>
          </ac:picMkLst>
        </pc:picChg>
      </pc:sldChg>
      <pc:sldChg chg="modSp mod modAnim">
        <pc:chgData name="Dimitar Zahariev" userId="b84e4ebc77879e88" providerId="LiveId" clId="{FDD319BE-9527-46A3-9447-F07BB8FA1275}" dt="2021-11-19T15:34:52.151" v="2656"/>
        <pc:sldMkLst>
          <pc:docMk/>
          <pc:sldMk cId="3408886789" sldId="1182"/>
        </pc:sldMkLst>
        <pc:spChg chg="mod">
          <ac:chgData name="Dimitar Zahariev" userId="b84e4ebc77879e88" providerId="LiveId" clId="{FDD319BE-9527-46A3-9447-F07BB8FA1275}" dt="2021-11-19T15:28:51.188" v="2649" actId="20577"/>
          <ac:spMkLst>
            <pc:docMk/>
            <pc:sldMk cId="3408886789" sldId="1182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21.809" v="456" actId="20577"/>
          <ac:spMkLst>
            <pc:docMk/>
            <pc:sldMk cId="3408886789" sldId="1182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6:20.205" v="2376"/>
          <ac:spMkLst>
            <pc:docMk/>
            <pc:sldMk cId="3408886789" sldId="1182"/>
            <ac:spMk id="5" creationId="{537CCDB9-1C18-4E28-8921-0B7200744D13}"/>
          </ac:spMkLst>
        </pc:spChg>
      </pc:sldChg>
      <pc:sldChg chg="modSp mod modAnim">
        <pc:chgData name="Dimitar Zahariev" userId="b84e4ebc77879e88" providerId="LiveId" clId="{FDD319BE-9527-46A3-9447-F07BB8FA1275}" dt="2021-11-19T16:06:18.295" v="4122" actId="113"/>
        <pc:sldMkLst>
          <pc:docMk/>
          <pc:sldMk cId="1747753896" sldId="1183"/>
        </pc:sldMkLst>
        <pc:spChg chg="mod">
          <ac:chgData name="Dimitar Zahariev" userId="b84e4ebc77879e88" providerId="LiveId" clId="{FDD319BE-9527-46A3-9447-F07BB8FA1275}" dt="2021-11-19T16:06:18.295" v="4122" actId="113"/>
          <ac:spMkLst>
            <pc:docMk/>
            <pc:sldMk cId="1747753896" sldId="1183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9T16:00:51.759" v="3678" actId="20577"/>
          <ac:spMkLst>
            <pc:docMk/>
            <pc:sldMk cId="1747753896" sldId="1183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55:34.931" v="3661"/>
          <ac:spMkLst>
            <pc:docMk/>
            <pc:sldMk cId="1747753896" sldId="1183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4:27:03.562" v="547"/>
        <pc:sldMkLst>
          <pc:docMk/>
          <pc:sldMk cId="4011906522" sldId="1184"/>
        </pc:sldMkLst>
        <pc:spChg chg="mod">
          <ac:chgData name="Dimitar Zahariev" userId="b84e4ebc77879e88" providerId="LiveId" clId="{FDD319BE-9527-46A3-9447-F07BB8FA1275}" dt="2021-11-19T14:26:24.755" v="531" actId="20577"/>
          <ac:spMkLst>
            <pc:docMk/>
            <pc:sldMk cId="4011906522" sldId="1184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08:16:51.802" v="373" actId="20577"/>
          <ac:spMkLst>
            <pc:docMk/>
            <pc:sldMk cId="4011906522" sldId="1184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8T08:16:54.742" v="374"/>
          <ac:spMkLst>
            <pc:docMk/>
            <pc:sldMk cId="4011906522" sldId="1184"/>
            <ac:spMk id="5" creationId="{537CCDB9-1C18-4E28-8921-0B7200744D13}"/>
          </ac:spMkLst>
        </pc:spChg>
      </pc:sldChg>
      <pc:sldChg chg="addSp modSp new mod modAnim">
        <pc:chgData name="Dimitar Zahariev" userId="b84e4ebc77879e88" providerId="LiveId" clId="{FDD319BE-9527-46A3-9447-F07BB8FA1275}" dt="2021-11-19T14:48:25.612" v="1042"/>
        <pc:sldMkLst>
          <pc:docMk/>
          <pc:sldMk cId="3444067609" sldId="1185"/>
        </pc:sldMkLst>
        <pc:spChg chg="mod">
          <ac:chgData name="Dimitar Zahariev" userId="b84e4ebc77879e88" providerId="LiveId" clId="{FDD319BE-9527-46A3-9447-F07BB8FA1275}" dt="2021-11-19T14:48:15.330" v="1040" actId="113"/>
          <ac:spMkLst>
            <pc:docMk/>
            <pc:sldMk cId="3444067609" sldId="1185"/>
            <ac:spMk id="3" creationId="{9D473A07-7C2D-4336-8FA0-0DAC133E0679}"/>
          </ac:spMkLst>
        </pc:spChg>
        <pc:spChg chg="mod">
          <ac:chgData name="Dimitar Zahariev" userId="b84e4ebc77879e88" providerId="LiveId" clId="{FDD319BE-9527-46A3-9447-F07BB8FA1275}" dt="2021-11-18T08:18:49.401" v="384" actId="20577"/>
          <ac:spMkLst>
            <pc:docMk/>
            <pc:sldMk cId="3444067609" sldId="1185"/>
            <ac:spMk id="4" creationId="{CECBA9F1-9BE7-43F2-AC5F-AF0EC22539C7}"/>
          </ac:spMkLst>
        </pc:spChg>
        <pc:spChg chg="add mod">
          <ac:chgData name="Dimitar Zahariev" userId="b84e4ebc77879e88" providerId="LiveId" clId="{FDD319BE-9527-46A3-9447-F07BB8FA1275}" dt="2021-11-19T14:23:39.834" v="527"/>
          <ac:spMkLst>
            <pc:docMk/>
            <pc:sldMk cId="3444067609" sldId="1185"/>
            <ac:spMk id="5" creationId="{3A73CB5D-6C82-45CD-AECE-3BD9A6A417D5}"/>
          </ac:spMkLst>
        </pc:spChg>
      </pc:sldChg>
      <pc:sldChg chg="addSp delSp modSp add mod modAnim">
        <pc:chgData name="Dimitar Zahariev" userId="b84e4ebc77879e88" providerId="LiveId" clId="{FDD319BE-9527-46A3-9447-F07BB8FA1275}" dt="2021-11-19T15:01:56.514" v="1391"/>
        <pc:sldMkLst>
          <pc:docMk/>
          <pc:sldMk cId="1433887266" sldId="1186"/>
        </pc:sldMkLst>
        <pc:spChg chg="add del mod">
          <ac:chgData name="Dimitar Zahariev" userId="b84e4ebc77879e88" providerId="LiveId" clId="{FDD319BE-9527-46A3-9447-F07BB8FA1275}" dt="2021-11-19T15:00:15.569" v="1350" actId="113"/>
          <ac:spMkLst>
            <pc:docMk/>
            <pc:sldMk cId="1433887266" sldId="1186"/>
            <ac:spMk id="3" creationId="{9D473A07-7C2D-4336-8FA0-0DAC133E0679}"/>
          </ac:spMkLst>
        </pc:spChg>
        <pc:spChg chg="mod">
          <ac:chgData name="Dimitar Zahariev" userId="b84e4ebc77879e88" providerId="LiveId" clId="{FDD319BE-9527-46A3-9447-F07BB8FA1275}" dt="2021-11-18T08:19:01.066" v="416" actId="20577"/>
          <ac:spMkLst>
            <pc:docMk/>
            <pc:sldMk cId="1433887266" sldId="1186"/>
            <ac:spMk id="4" creationId="{CECBA9F1-9BE7-43F2-AC5F-AF0EC22539C7}"/>
          </ac:spMkLst>
        </pc:spChg>
        <pc:spChg chg="add del mod">
          <ac:chgData name="Dimitar Zahariev" userId="b84e4ebc77879e88" providerId="LiveId" clId="{FDD319BE-9527-46A3-9447-F07BB8FA1275}" dt="2021-11-19T14:27:49.423" v="549"/>
          <ac:spMkLst>
            <pc:docMk/>
            <pc:sldMk cId="1433887266" sldId="1186"/>
            <ac:spMk id="5" creationId="{DCC4DA08-973B-43A8-8632-0C0806B2CB00}"/>
          </ac:spMkLst>
        </pc:spChg>
        <pc:spChg chg="add del mod">
          <ac:chgData name="Dimitar Zahariev" userId="b84e4ebc77879e88" providerId="LiveId" clId="{FDD319BE-9527-46A3-9447-F07BB8FA1275}" dt="2021-11-19T14:27:52.520" v="551"/>
          <ac:spMkLst>
            <pc:docMk/>
            <pc:sldMk cId="1433887266" sldId="1186"/>
            <ac:spMk id="6" creationId="{7A4FA598-D06E-4F3E-95D3-A933FBD3D4F3}"/>
          </ac:spMkLst>
        </pc:spChg>
        <pc:spChg chg="add mod">
          <ac:chgData name="Dimitar Zahariev" userId="b84e4ebc77879e88" providerId="LiveId" clId="{FDD319BE-9527-46A3-9447-F07BB8FA1275}" dt="2021-11-19T14:28:07.345" v="553"/>
          <ac:spMkLst>
            <pc:docMk/>
            <pc:sldMk cId="1433887266" sldId="1186"/>
            <ac:spMk id="7" creationId="{9E8DCD43-AEF2-4FC3-AFE9-2EC900F78CA1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8" creationId="{4F2F8E50-33F1-4C24-A3C9-B4B8EC25A730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9" creationId="{901F5E56-4DD6-4DE8-8818-BB0C804B3FE2}"/>
          </ac:spMkLst>
        </pc:spChg>
        <pc:spChg chg="add del mod">
          <ac:chgData name="Dimitar Zahariev" userId="b84e4ebc77879e88" providerId="LiveId" clId="{FDD319BE-9527-46A3-9447-F07BB8FA1275}" dt="2021-11-19T14:52:52.787" v="1053"/>
          <ac:spMkLst>
            <pc:docMk/>
            <pc:sldMk cId="1433887266" sldId="1186"/>
            <ac:spMk id="10" creationId="{D40552A3-4FC8-4EFD-94B8-42FD3EF150D5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1" creationId="{374B28C9-0115-4FF3-8FE7-B87CEF515646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2" creationId="{F7E76E5D-D111-43DF-A90C-21AD857EDFCF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3" creationId="{8E71DCBA-72F5-472C-B403-E55BC6615C85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4" creationId="{E387B3EB-673A-4689-8DE4-5AF9DD6D999A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5" creationId="{C2C84990-1206-474D-A56F-AB8D6D4C6F28}"/>
          </ac:spMkLst>
        </pc:spChg>
      </pc:sldChg>
      <pc:sldChg chg="addSp modSp add mod modAnim">
        <pc:chgData name="Dimitar Zahariev" userId="b84e4ebc77879e88" providerId="LiveId" clId="{FDD319BE-9527-46A3-9447-F07BB8FA1275}" dt="2021-11-19T15:14:12.701" v="1964" actId="20577"/>
        <pc:sldMkLst>
          <pc:docMk/>
          <pc:sldMk cId="2814585004" sldId="1187"/>
        </pc:sldMkLst>
        <pc:spChg chg="mod">
          <ac:chgData name="Dimitar Zahariev" userId="b84e4ebc77879e88" providerId="LiveId" clId="{FDD319BE-9527-46A3-9447-F07BB8FA1275}" dt="2021-11-19T15:14:12.701" v="1964" actId="20577"/>
          <ac:spMkLst>
            <pc:docMk/>
            <pc:sldMk cId="2814585004" sldId="1187"/>
            <ac:spMk id="3" creationId="{9D473A07-7C2D-4336-8FA0-0DAC133E0679}"/>
          </ac:spMkLst>
        </pc:spChg>
        <pc:spChg chg="mod">
          <ac:chgData name="Dimitar Zahariev" userId="b84e4ebc77879e88" providerId="LiveId" clId="{FDD319BE-9527-46A3-9447-F07BB8FA1275}" dt="2021-11-19T15:02:41.763" v="1416" actId="20577"/>
          <ac:spMkLst>
            <pc:docMk/>
            <pc:sldMk cId="2814585004" sldId="1187"/>
            <ac:spMk id="4" creationId="{CECBA9F1-9BE7-43F2-AC5F-AF0EC22539C7}"/>
          </ac:spMkLst>
        </pc:spChg>
        <pc:spChg chg="add mod">
          <ac:chgData name="Dimitar Zahariev" userId="b84e4ebc77879e88" providerId="LiveId" clId="{FDD319BE-9527-46A3-9447-F07BB8FA1275}" dt="2021-11-19T15:02:31.520" v="1396"/>
          <ac:spMkLst>
            <pc:docMk/>
            <pc:sldMk cId="2814585004" sldId="1187"/>
            <ac:spMk id="5" creationId="{5C246672-20CC-408A-AC0B-A0F6E9FFBAE9}"/>
          </ac:spMkLst>
        </pc:spChg>
      </pc:sldChg>
      <pc:sldChg chg="modSp add mod modAnim">
        <pc:chgData name="Dimitar Zahariev" userId="b84e4ebc77879e88" providerId="LiveId" clId="{FDD319BE-9527-46A3-9447-F07BB8FA1275}" dt="2021-11-19T15:39:06.351" v="2984" actId="113"/>
        <pc:sldMkLst>
          <pc:docMk/>
          <pc:sldMk cId="2885088951" sldId="1188"/>
        </pc:sldMkLst>
        <pc:spChg chg="mod">
          <ac:chgData name="Dimitar Zahariev" userId="b84e4ebc77879e88" providerId="LiveId" clId="{FDD319BE-9527-46A3-9447-F07BB8FA1275}" dt="2021-11-19T15:39:06.351" v="2984" actId="113"/>
          <ac:spMkLst>
            <pc:docMk/>
            <pc:sldMk cId="2885088951" sldId="1188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38.326" v="487" actId="20577"/>
          <ac:spMkLst>
            <pc:docMk/>
            <pc:sldMk cId="2885088951" sldId="1188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8:22.534" v="2630"/>
          <ac:spMkLst>
            <pc:docMk/>
            <pc:sldMk cId="2885088951" sldId="1188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5:43:08.173" v="3341"/>
        <pc:sldMkLst>
          <pc:docMk/>
          <pc:sldMk cId="784125608" sldId="1189"/>
        </pc:sldMkLst>
        <pc:spChg chg="mod">
          <ac:chgData name="Dimitar Zahariev" userId="b84e4ebc77879e88" providerId="LiveId" clId="{FDD319BE-9527-46A3-9447-F07BB8FA1275}" dt="2021-11-19T15:43:03.343" v="3340" actId="14100"/>
          <ac:spMkLst>
            <pc:docMk/>
            <pc:sldMk cId="784125608" sldId="1189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47.724" v="506" actId="20577"/>
          <ac:spMkLst>
            <pc:docMk/>
            <pc:sldMk cId="784125608" sldId="1189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9:33.592" v="2654"/>
          <ac:spMkLst>
            <pc:docMk/>
            <pc:sldMk cId="784125608" sldId="1189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5:54:03.458" v="3660" actId="20577"/>
        <pc:sldMkLst>
          <pc:docMk/>
          <pc:sldMk cId="2117528656" sldId="1190"/>
        </pc:sldMkLst>
        <pc:spChg chg="mod">
          <ac:chgData name="Dimitar Zahariev" userId="b84e4ebc77879e88" providerId="LiveId" clId="{FDD319BE-9527-46A3-9447-F07BB8FA1275}" dt="2021-11-19T15:54:03.458" v="3660" actId="20577"/>
          <ac:spMkLst>
            <pc:docMk/>
            <pc:sldMk cId="2117528656" sldId="1190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52.223" v="513" actId="20577"/>
          <ac:spMkLst>
            <pc:docMk/>
            <pc:sldMk cId="2117528656" sldId="1190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9:42.679" v="2655"/>
          <ac:spMkLst>
            <pc:docMk/>
            <pc:sldMk cId="2117528656" sldId="1190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6:13:54.742" v="4529"/>
        <pc:sldMkLst>
          <pc:docMk/>
          <pc:sldMk cId="56611555" sldId="1191"/>
        </pc:sldMkLst>
        <pc:spChg chg="mod">
          <ac:chgData name="Dimitar Zahariev" userId="b84e4ebc77879e88" providerId="LiveId" clId="{FDD319BE-9527-46A3-9447-F07BB8FA1275}" dt="2021-11-19T16:13:45.222" v="4528" actId="114"/>
          <ac:spMkLst>
            <pc:docMk/>
            <pc:sldMk cId="56611555" sldId="1191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9T16:10:37.321" v="4154" actId="20577"/>
          <ac:spMkLst>
            <pc:docMk/>
            <pc:sldMk cId="56611555" sldId="1191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55:38.103" v="3662"/>
          <ac:spMkLst>
            <pc:docMk/>
            <pc:sldMk cId="56611555" sldId="1191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6:20:18.312" v="5129" actId="113"/>
        <pc:sldMkLst>
          <pc:docMk/>
          <pc:sldMk cId="2348953405" sldId="1192"/>
        </pc:sldMkLst>
        <pc:spChg chg="mod">
          <ac:chgData name="Dimitar Zahariev" userId="b84e4ebc77879e88" providerId="LiveId" clId="{FDD319BE-9527-46A3-9447-F07BB8FA1275}" dt="2021-11-19T16:20:18.312" v="5129" actId="113"/>
          <ac:spMkLst>
            <pc:docMk/>
            <pc:sldMk cId="2348953405" sldId="1192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9T16:10:47.656" v="4179" actId="20577"/>
          <ac:spMkLst>
            <pc:docMk/>
            <pc:sldMk cId="2348953405" sldId="1192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55:40.934" v="3663"/>
          <ac:spMkLst>
            <pc:docMk/>
            <pc:sldMk cId="2348953405" sldId="1192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5:23:18.383" v="2375"/>
        <pc:sldMkLst>
          <pc:docMk/>
          <pc:sldMk cId="151476717" sldId="1193"/>
        </pc:sldMkLst>
        <pc:spChg chg="mod">
          <ac:chgData name="Dimitar Zahariev" userId="b84e4ebc77879e88" providerId="LiveId" clId="{FDD319BE-9527-46A3-9447-F07BB8FA1275}" dt="2021-11-19T15:22:54.606" v="2368" actId="113"/>
          <ac:spMkLst>
            <pc:docMk/>
            <pc:sldMk cId="151476717" sldId="1193"/>
            <ac:spMk id="3" creationId="{9D473A07-7C2D-4336-8FA0-0DAC133E0679}"/>
          </ac:spMkLst>
        </pc:spChg>
      </pc:sldChg>
      <pc:sldChg chg="modSp add del mod">
        <pc:chgData name="Dimitar Zahariev" userId="b84e4ebc77879e88" providerId="LiveId" clId="{FDD319BE-9527-46A3-9447-F07BB8FA1275}" dt="2021-11-19T15:02:17.048" v="1392" actId="47"/>
        <pc:sldMkLst>
          <pc:docMk/>
          <pc:sldMk cId="3048518829" sldId="1193"/>
        </pc:sldMkLst>
        <pc:spChg chg="mod">
          <ac:chgData name="Dimitar Zahariev" userId="b84e4ebc77879e88" providerId="LiveId" clId="{FDD319BE-9527-46A3-9447-F07BB8FA1275}" dt="2021-11-19T15:01:15.479" v="1385" actId="20577"/>
          <ac:spMkLst>
            <pc:docMk/>
            <pc:sldMk cId="3048518829" sldId="1193"/>
            <ac:spMk id="4" creationId="{CECBA9F1-9BE7-43F2-AC5F-AF0EC22539C7}"/>
          </ac:spMkLst>
        </pc:spChg>
      </pc:sldChg>
      <pc:sldChg chg="add del">
        <pc:chgData name="Dimitar Zahariev" userId="b84e4ebc77879e88" providerId="LiveId" clId="{FDD319BE-9527-46A3-9447-F07BB8FA1275}" dt="2021-11-19T16:18:22.761" v="4920" actId="47"/>
        <pc:sldMkLst>
          <pc:docMk/>
          <pc:sldMk cId="695713950" sldId="1194"/>
        </pc:sldMkLst>
      </pc:sldChg>
      <pc:sldChg chg="add del">
        <pc:chgData name="Dimitar Zahariev" userId="b84e4ebc77879e88" providerId="LiveId" clId="{FDD319BE-9527-46A3-9447-F07BB8FA1275}" dt="2021-11-19T15:02:24.787" v="1395"/>
        <pc:sldMkLst>
          <pc:docMk/>
          <pc:sldMk cId="806665682" sldId="1194"/>
        </pc:sldMkLst>
      </pc:sldChg>
    </pc:docChg>
  </pc:docChgLst>
  <pc:docChgLst>
    <pc:chgData name="Dimitar Zahariev" userId="b84e4ebc77879e88" providerId="LiveId" clId="{5A1C4B18-DEC3-4109-92EF-E95698FB14A9}"/>
    <pc:docChg chg="undo custSel addSld delSld modSld modSection">
      <pc:chgData name="Dimitar Zahariev" userId="b84e4ebc77879e88" providerId="LiveId" clId="{5A1C4B18-DEC3-4109-92EF-E95698FB14A9}" dt="2021-12-03T17:53:13.475" v="10501" actId="478"/>
      <pc:docMkLst>
        <pc:docMk/>
      </pc:docMkLst>
      <pc:sldChg chg="modSp modAnim">
        <pc:chgData name="Dimitar Zahariev" userId="b84e4ebc77879e88" providerId="LiveId" clId="{5A1C4B18-DEC3-4109-92EF-E95698FB14A9}" dt="2021-12-02T08:49:04.114" v="143"/>
        <pc:sldMkLst>
          <pc:docMk/>
          <pc:sldMk cId="1646986932" sldId="276"/>
        </pc:sldMkLst>
        <pc:spChg chg="mod">
          <ac:chgData name="Dimitar Zahariev" userId="b84e4ebc77879e88" providerId="LiveId" clId="{5A1C4B18-DEC3-4109-92EF-E95698FB14A9}" dt="2021-12-02T08:49:04.114" v="143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5A1C4B18-DEC3-4109-92EF-E95698FB14A9}" dt="2021-12-02T08:50:20.468" v="258" actId="20577"/>
        <pc:sldMkLst>
          <pc:docMk/>
          <pc:sldMk cId="882194472" sldId="353"/>
        </pc:sldMkLst>
        <pc:spChg chg="mod">
          <ac:chgData name="Dimitar Zahariev" userId="b84e4ebc77879e88" providerId="LiveId" clId="{5A1C4B18-DEC3-4109-92EF-E95698FB14A9}" dt="2021-12-02T08:50:20.468" v="258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5A1C4B18-DEC3-4109-92EF-E95698FB14A9}" dt="2021-12-02T08:48:56.998" v="142" actId="20577"/>
        <pc:sldMkLst>
          <pc:docMk/>
          <pc:sldMk cId="1734195716" sldId="411"/>
        </pc:sldMkLst>
        <pc:spChg chg="mod">
          <ac:chgData name="Dimitar Zahariev" userId="b84e4ebc77879e88" providerId="LiveId" clId="{5A1C4B18-DEC3-4109-92EF-E95698FB14A9}" dt="2021-12-02T08:48:56.998" v="142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5A1C4B18-DEC3-4109-92EF-E95698FB14A9}" dt="2021-12-02T08:45:29.688" v="127" actId="20577"/>
        <pc:sldMkLst>
          <pc:docMk/>
          <pc:sldMk cId="3666405375" sldId="503"/>
        </pc:sldMkLst>
        <pc:spChg chg="mod">
          <ac:chgData name="Dimitar Zahariev" userId="b84e4ebc77879e88" providerId="LiveId" clId="{5A1C4B18-DEC3-4109-92EF-E95698FB14A9}" dt="2021-12-02T08:44:58.192" v="3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5A1C4B18-DEC3-4109-92EF-E95698FB14A9}" dt="2021-12-02T08:45:29.688" v="127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759185836" sldId="599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3913070010" sldId="600"/>
        </pc:sldMkLst>
      </pc:sldChg>
      <pc:sldChg chg="addSp modSp mod modAnim">
        <pc:chgData name="Dimitar Zahariev" userId="b84e4ebc77879e88" providerId="LiveId" clId="{5A1C4B18-DEC3-4109-92EF-E95698FB14A9}" dt="2021-12-02T08:48:29.077" v="141" actId="27918"/>
        <pc:sldMkLst>
          <pc:docMk/>
          <pc:sldMk cId="2856544599" sldId="610"/>
        </pc:sldMkLst>
        <pc:spChg chg="mod">
          <ac:chgData name="Dimitar Zahariev" userId="b84e4ebc77879e88" providerId="LiveId" clId="{5A1C4B18-DEC3-4109-92EF-E95698FB14A9}" dt="2021-12-02T08:46:47.849" v="134" actId="1076"/>
          <ac:spMkLst>
            <pc:docMk/>
            <pc:sldMk cId="2856544599" sldId="610"/>
            <ac:spMk id="7" creationId="{EF92B1EE-75A6-48AE-9B66-67D864ECCD89}"/>
          </ac:spMkLst>
        </pc:spChg>
        <pc:spChg chg="mod">
          <ac:chgData name="Dimitar Zahariev" userId="b84e4ebc77879e88" providerId="LiveId" clId="{5A1C4B18-DEC3-4109-92EF-E95698FB14A9}" dt="2021-12-02T08:46:42.986" v="133" actId="1076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5A1C4B18-DEC3-4109-92EF-E95698FB14A9}" dt="2021-12-02T08:46:40.077" v="132" actId="1076"/>
          <ac:spMkLst>
            <pc:docMk/>
            <pc:sldMk cId="2856544599" sldId="610"/>
            <ac:spMk id="9" creationId="{FE1F96BF-437F-48C9-8356-38D168D75E3A}"/>
          </ac:spMkLst>
        </pc:spChg>
        <pc:spChg chg="add mod">
          <ac:chgData name="Dimitar Zahariev" userId="b84e4ebc77879e88" providerId="LiveId" clId="{5A1C4B18-DEC3-4109-92EF-E95698FB14A9}" dt="2021-12-02T08:47:07.690" v="137" actId="20577"/>
          <ac:spMkLst>
            <pc:docMk/>
            <pc:sldMk cId="2856544599" sldId="610"/>
            <ac:spMk id="10" creationId="{9867D848-2F56-4B45-8E8D-88BBF849CDF7}"/>
          </ac:spMkLst>
        </pc:spChg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4061806045" sldId="621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530118098" sldId="625"/>
        </pc:sldMkLst>
      </pc:sldChg>
      <pc:sldChg chg="modSp mod">
        <pc:chgData name="Dimitar Zahariev" userId="b84e4ebc77879e88" providerId="LiveId" clId="{5A1C4B18-DEC3-4109-92EF-E95698FB14A9}" dt="2021-12-02T14:18:02.233" v="3814" actId="20577"/>
        <pc:sldMkLst>
          <pc:docMk/>
          <pc:sldMk cId="2169853261" sldId="708"/>
        </pc:sldMkLst>
        <pc:spChg chg="mod">
          <ac:chgData name="Dimitar Zahariev" userId="b84e4ebc77879e88" providerId="LiveId" clId="{5A1C4B18-DEC3-4109-92EF-E95698FB14A9}" dt="2021-12-02T14:18:02.233" v="3814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5A1C4B18-DEC3-4109-92EF-E95698FB14A9}" dt="2021-12-02T14:28:05.840" v="3839" actId="20577"/>
        <pc:sldMkLst>
          <pc:docMk/>
          <pc:sldMk cId="2193521559" sldId="711"/>
        </pc:sldMkLst>
        <pc:spChg chg="mod">
          <ac:chgData name="Dimitar Zahariev" userId="b84e4ebc77879e88" providerId="LiveId" clId="{5A1C4B18-DEC3-4109-92EF-E95698FB14A9}" dt="2021-12-02T14:28:05.840" v="3839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modAnim">
        <pc:chgData name="Dimitar Zahariev" userId="b84e4ebc77879e88" providerId="LiveId" clId="{5A1C4B18-DEC3-4109-92EF-E95698FB14A9}" dt="2021-12-02T14:28:56.755" v="3854" actId="20577"/>
        <pc:sldMkLst>
          <pc:docMk/>
          <pc:sldMk cId="653752028" sldId="1158"/>
        </pc:sldMkLst>
        <pc:spChg chg="mod">
          <ac:chgData name="Dimitar Zahariev" userId="b84e4ebc77879e88" providerId="LiveId" clId="{5A1C4B18-DEC3-4109-92EF-E95698FB14A9}" dt="2021-12-02T14:28:56.755" v="3854" actId="20577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5A1C4B18-DEC3-4109-92EF-E95698FB14A9}" dt="2021-12-02T08:49:07.825" v="144" actId="20577"/>
        <pc:sldMkLst>
          <pc:docMk/>
          <pc:sldMk cId="1914726558" sldId="1159"/>
        </pc:sldMkLst>
        <pc:spChg chg="mod">
          <ac:chgData name="Dimitar Zahariev" userId="b84e4ebc77879e88" providerId="LiveId" clId="{5A1C4B18-DEC3-4109-92EF-E95698FB14A9}" dt="2021-12-02T08:49:07.825" v="144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mod modAnim chgLayout">
        <pc:chgData name="Dimitar Zahariev" userId="b84e4ebc77879e88" providerId="LiveId" clId="{5A1C4B18-DEC3-4109-92EF-E95698FB14A9}" dt="2021-12-02T11:02:47.850" v="1670" actId="113"/>
        <pc:sldMkLst>
          <pc:docMk/>
          <pc:sldMk cId="3096952845" sldId="1179"/>
        </pc:sldMkLst>
        <pc:spChg chg="mod ord">
          <ac:chgData name="Dimitar Zahariev" userId="b84e4ebc77879e88" providerId="LiveId" clId="{5A1C4B18-DEC3-4109-92EF-E95698FB14A9}" dt="2021-12-02T08:50:34.939" v="271" actId="6264"/>
          <ac:spMkLst>
            <pc:docMk/>
            <pc:sldMk cId="3096952845" sldId="1179"/>
            <ac:spMk id="2" creationId="{E640970A-7055-4787-83B2-38D66F060059}"/>
          </ac:spMkLst>
        </pc:spChg>
        <pc:spChg chg="mod ord">
          <ac:chgData name="Dimitar Zahariev" userId="b84e4ebc77879e88" providerId="LiveId" clId="{5A1C4B18-DEC3-4109-92EF-E95698FB14A9}" dt="2021-12-02T11:02:47.850" v="1670" actId="113"/>
          <ac:spMkLst>
            <pc:docMk/>
            <pc:sldMk cId="3096952845" sldId="1179"/>
            <ac:spMk id="3" creationId="{F7DC46F2-17BC-4D56-817D-52CF59CEDD80}"/>
          </ac:spMkLst>
        </pc:spChg>
        <pc:spChg chg="mod ord">
          <ac:chgData name="Dimitar Zahariev" userId="b84e4ebc77879e88" providerId="LiveId" clId="{5A1C4B18-DEC3-4109-92EF-E95698FB14A9}" dt="2021-12-02T10:08:12.035" v="453" actId="20577"/>
          <ac:spMkLst>
            <pc:docMk/>
            <pc:sldMk cId="3096952845" sldId="1179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0:07:37.289" v="423"/>
          <ac:spMkLst>
            <pc:docMk/>
            <pc:sldMk cId="3096952845" sldId="1179"/>
            <ac:spMk id="5" creationId="{537CCDB9-1C18-4E28-8921-0B7200744D13}"/>
          </ac:spMkLst>
        </pc:spChg>
        <pc:spChg chg="add del mod">
          <ac:chgData name="Dimitar Zahariev" userId="b84e4ebc77879e88" providerId="LiveId" clId="{5A1C4B18-DEC3-4109-92EF-E95698FB14A9}" dt="2021-12-02T08:50:34.939" v="271" actId="6264"/>
          <ac:spMkLst>
            <pc:docMk/>
            <pc:sldMk cId="3096952845" sldId="1179"/>
            <ac:spMk id="6" creationId="{64596AFF-46A6-4EB9-A621-98E2A7106868}"/>
          </ac:spMkLst>
        </pc:spChg>
        <pc:spChg chg="add del mod">
          <ac:chgData name="Dimitar Zahariev" userId="b84e4ebc77879e88" providerId="LiveId" clId="{5A1C4B18-DEC3-4109-92EF-E95698FB14A9}" dt="2021-12-02T08:50:34.939" v="271" actId="6264"/>
          <ac:spMkLst>
            <pc:docMk/>
            <pc:sldMk cId="3096952845" sldId="1179"/>
            <ac:spMk id="7" creationId="{103992C3-101D-43C3-85EE-0F817A02B3DA}"/>
          </ac:spMkLst>
        </pc:spChg>
        <pc:spChg chg="add del mod">
          <ac:chgData name="Dimitar Zahariev" userId="b84e4ebc77879e88" providerId="LiveId" clId="{5A1C4B18-DEC3-4109-92EF-E95698FB14A9}" dt="2021-12-02T08:50:34.939" v="271" actId="6264"/>
          <ac:spMkLst>
            <pc:docMk/>
            <pc:sldMk cId="3096952845" sldId="1179"/>
            <ac:spMk id="8" creationId="{C25E8590-4D30-4297-B298-F10901AE084B}"/>
          </ac:spMkLst>
        </pc:spChg>
        <pc:spChg chg="add del">
          <ac:chgData name="Dimitar Zahariev" userId="b84e4ebc77879e88" providerId="LiveId" clId="{5A1C4B18-DEC3-4109-92EF-E95698FB14A9}" dt="2021-12-02T10:03:38.771" v="278" actId="22"/>
          <ac:spMkLst>
            <pc:docMk/>
            <pc:sldMk cId="3096952845" sldId="1179"/>
            <ac:spMk id="10" creationId="{3244B9B4-D995-40C6-935D-6A39810A18C9}"/>
          </ac:spMkLst>
        </pc:spChg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1986860099" sldId="1194"/>
        </pc:sldMkLst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1721412807" sldId="1195"/>
        </pc:sldMkLst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1201264571" sldId="1196"/>
        </pc:sldMkLst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432285902" sldId="1197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1486112136" sldId="1199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274836742" sldId="1200"/>
        </pc:sldMkLst>
      </pc:sldChg>
      <pc:sldChg chg="del">
        <pc:chgData name="Dimitar Zahariev" userId="b84e4ebc77879e88" providerId="LiveId" clId="{5A1C4B18-DEC3-4109-92EF-E95698FB14A9}" dt="2021-12-02T08:50:56.850" v="273" actId="47"/>
        <pc:sldMkLst>
          <pc:docMk/>
          <pc:sldMk cId="4209450866" sldId="1202"/>
        </pc:sldMkLst>
      </pc:sldChg>
      <pc:sldChg chg="del">
        <pc:chgData name="Dimitar Zahariev" userId="b84e4ebc77879e88" providerId="LiveId" clId="{5A1C4B18-DEC3-4109-92EF-E95698FB14A9}" dt="2021-12-02T08:50:56.850" v="273" actId="47"/>
        <pc:sldMkLst>
          <pc:docMk/>
          <pc:sldMk cId="1465500248" sldId="1203"/>
        </pc:sldMkLst>
      </pc:sldChg>
      <pc:sldChg chg="del">
        <pc:chgData name="Dimitar Zahariev" userId="b84e4ebc77879e88" providerId="LiveId" clId="{5A1C4B18-DEC3-4109-92EF-E95698FB14A9}" dt="2021-12-02T08:50:56.850" v="273" actId="47"/>
        <pc:sldMkLst>
          <pc:docMk/>
          <pc:sldMk cId="2859476039" sldId="1204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3687844622" sldId="1206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3937741594" sldId="1207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453439642" sldId="1208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1535964065" sldId="1209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4255857122" sldId="1210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3817267264" sldId="1211"/>
        </pc:sldMkLst>
      </pc:sldChg>
      <pc:sldChg chg="del">
        <pc:chgData name="Dimitar Zahariev" userId="b84e4ebc77879e88" providerId="LiveId" clId="{5A1C4B18-DEC3-4109-92EF-E95698FB14A9}" dt="2021-12-02T08:50:56.850" v="273" actId="47"/>
        <pc:sldMkLst>
          <pc:docMk/>
          <pc:sldMk cId="1586617673" sldId="1212"/>
        </pc:sldMkLst>
      </pc:sldChg>
      <pc:sldChg chg="modSp add modAnim">
        <pc:chgData name="Dimitar Zahariev" userId="b84e4ebc77879e88" providerId="LiveId" clId="{5A1C4B18-DEC3-4109-92EF-E95698FB14A9}" dt="2021-12-02T22:23:01.037" v="7459" actId="113"/>
        <pc:sldMkLst>
          <pc:docMk/>
          <pc:sldMk cId="4170989450" sldId="1212"/>
        </pc:sldMkLst>
        <pc:spChg chg="mod">
          <ac:chgData name="Dimitar Zahariev" userId="b84e4ebc77879e88" providerId="LiveId" clId="{5A1C4B18-DEC3-4109-92EF-E95698FB14A9}" dt="2021-12-02T22:23:01.037" v="7459" actId="113"/>
          <ac:spMkLst>
            <pc:docMk/>
            <pc:sldMk cId="4170989450" sldId="1212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2:05:55.801" v="6638" actId="20577"/>
          <ac:spMkLst>
            <pc:docMk/>
            <pc:sldMk cId="4170989450" sldId="1212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4:27:29.161" v="3824"/>
          <ac:spMkLst>
            <pc:docMk/>
            <pc:sldMk cId="4170989450" sldId="1212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5A1C4B18-DEC3-4109-92EF-E95698FB14A9}" dt="2021-12-02T23:05:36.080" v="8785"/>
        <pc:sldMkLst>
          <pc:docMk/>
          <pc:sldMk cId="2100795780" sldId="1213"/>
        </pc:sldMkLst>
        <pc:spChg chg="mod">
          <ac:chgData name="Dimitar Zahariev" userId="b84e4ebc77879e88" providerId="LiveId" clId="{5A1C4B18-DEC3-4109-92EF-E95698FB14A9}" dt="2021-12-02T23:05:36.080" v="8785"/>
          <ac:spMkLst>
            <pc:docMk/>
            <pc:sldMk cId="2100795780" sldId="1213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2:52:10.891" v="8194" actId="20577"/>
          <ac:spMkLst>
            <pc:docMk/>
            <pc:sldMk cId="2100795780" sldId="1213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4:29:24.467" v="3855"/>
          <ac:spMkLst>
            <pc:docMk/>
            <pc:sldMk cId="2100795780" sldId="1213"/>
            <ac:spMk id="5" creationId="{537CCDB9-1C18-4E28-8921-0B7200744D13}"/>
          </ac:spMkLst>
        </pc:spChg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2254033221" sldId="1213"/>
        </pc:sldMkLst>
      </pc:sldChg>
      <pc:sldChg chg="delSp modSp add mod delAnim modAnim">
        <pc:chgData name="Dimitar Zahariev" userId="b84e4ebc77879e88" providerId="LiveId" clId="{5A1C4B18-DEC3-4109-92EF-E95698FB14A9}" dt="2021-12-03T17:53:13.475" v="10501" actId="478"/>
        <pc:sldMkLst>
          <pc:docMk/>
          <pc:sldMk cId="2330758032" sldId="1214"/>
        </pc:sldMkLst>
        <pc:spChg chg="mod">
          <ac:chgData name="Dimitar Zahariev" userId="b84e4ebc77879e88" providerId="LiveId" clId="{5A1C4B18-DEC3-4109-92EF-E95698FB14A9}" dt="2021-12-02T11:22:34.388" v="2393" actId="20577"/>
          <ac:spMkLst>
            <pc:docMk/>
            <pc:sldMk cId="2330758032" sldId="1214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3:20:08.341" v="2599" actId="20577"/>
          <ac:spMkLst>
            <pc:docMk/>
            <pc:sldMk cId="2330758032" sldId="1214"/>
            <ac:spMk id="4" creationId="{863EFB40-ADBF-4135-977B-533DD22FEE5B}"/>
          </ac:spMkLst>
        </pc:spChg>
        <pc:spChg chg="del">
          <ac:chgData name="Dimitar Zahariev" userId="b84e4ebc77879e88" providerId="LiveId" clId="{5A1C4B18-DEC3-4109-92EF-E95698FB14A9}" dt="2021-12-03T17:53:13.475" v="10501" actId="478"/>
          <ac:spMkLst>
            <pc:docMk/>
            <pc:sldMk cId="2330758032" sldId="1214"/>
            <ac:spMk id="5" creationId="{537CCDB9-1C18-4E28-8921-0B7200744D13}"/>
          </ac:spMkLst>
        </pc:spChg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3480972554" sldId="1214"/>
        </pc:sldMkLst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3911702591" sldId="1215"/>
        </pc:sldMkLst>
      </pc:sldChg>
      <pc:sldChg chg="addSp delSp modSp add mod delAnim modAnim">
        <pc:chgData name="Dimitar Zahariev" userId="b84e4ebc77879e88" providerId="LiveId" clId="{5A1C4B18-DEC3-4109-92EF-E95698FB14A9}" dt="2021-12-03T17:53:09.163" v="10500" actId="478"/>
        <pc:sldMkLst>
          <pc:docMk/>
          <pc:sldMk cId="4159926703" sldId="1215"/>
        </pc:sldMkLst>
        <pc:spChg chg="mod">
          <ac:chgData name="Dimitar Zahariev" userId="b84e4ebc77879e88" providerId="LiveId" clId="{5A1C4B18-DEC3-4109-92EF-E95698FB14A9}" dt="2021-12-02T13:16:12.745" v="2545" actId="313"/>
          <ac:spMkLst>
            <pc:docMk/>
            <pc:sldMk cId="4159926703" sldId="1215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3:19:59.553" v="2579" actId="20577"/>
          <ac:spMkLst>
            <pc:docMk/>
            <pc:sldMk cId="4159926703" sldId="1215"/>
            <ac:spMk id="4" creationId="{863EFB40-ADBF-4135-977B-533DD22FEE5B}"/>
          </ac:spMkLst>
        </pc:spChg>
        <pc:spChg chg="del">
          <ac:chgData name="Dimitar Zahariev" userId="b84e4ebc77879e88" providerId="LiveId" clId="{5A1C4B18-DEC3-4109-92EF-E95698FB14A9}" dt="2021-12-03T17:53:09.163" v="10500" actId="478"/>
          <ac:spMkLst>
            <pc:docMk/>
            <pc:sldMk cId="4159926703" sldId="1215"/>
            <ac:spMk id="5" creationId="{537CCDB9-1C18-4E28-8921-0B7200744D13}"/>
          </ac:spMkLst>
        </pc:spChg>
        <pc:spChg chg="add del">
          <ac:chgData name="Dimitar Zahariev" userId="b84e4ebc77879e88" providerId="LiveId" clId="{5A1C4B18-DEC3-4109-92EF-E95698FB14A9}" dt="2021-12-02T11:24:31.300" v="2463"/>
          <ac:spMkLst>
            <pc:docMk/>
            <pc:sldMk cId="4159926703" sldId="1215"/>
            <ac:spMk id="6" creationId="{6B640D48-FF9D-4B1A-85F4-2E4C29B497AE}"/>
          </ac:spMkLst>
        </pc:spChg>
      </pc:sldChg>
      <pc:sldChg chg="delSp modSp add mod delAnim modAnim">
        <pc:chgData name="Dimitar Zahariev" userId="b84e4ebc77879e88" providerId="LiveId" clId="{5A1C4B18-DEC3-4109-92EF-E95698FB14A9}" dt="2021-12-03T17:53:05.413" v="10499" actId="478"/>
        <pc:sldMkLst>
          <pc:docMk/>
          <pc:sldMk cId="2819431961" sldId="1216"/>
        </pc:sldMkLst>
        <pc:spChg chg="mod">
          <ac:chgData name="Dimitar Zahariev" userId="b84e4ebc77879e88" providerId="LiveId" clId="{5A1C4B18-DEC3-4109-92EF-E95698FB14A9}" dt="2021-12-02T13:27:08.401" v="2944" actId="113"/>
          <ac:spMkLst>
            <pc:docMk/>
            <pc:sldMk cId="2819431961" sldId="1216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3:19:46.372" v="2562" actId="20577"/>
          <ac:spMkLst>
            <pc:docMk/>
            <pc:sldMk cId="2819431961" sldId="1216"/>
            <ac:spMk id="4" creationId="{863EFB40-ADBF-4135-977B-533DD22FEE5B}"/>
          </ac:spMkLst>
        </pc:spChg>
        <pc:spChg chg="del">
          <ac:chgData name="Dimitar Zahariev" userId="b84e4ebc77879e88" providerId="LiveId" clId="{5A1C4B18-DEC3-4109-92EF-E95698FB14A9}" dt="2021-12-03T17:53:05.413" v="10499" actId="478"/>
          <ac:spMkLst>
            <pc:docMk/>
            <pc:sldMk cId="2819431961" sldId="1216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5A1C4B18-DEC3-4109-92EF-E95698FB14A9}" dt="2021-12-02T11:00:24.998" v="1508" actId="113"/>
        <pc:sldMkLst>
          <pc:docMk/>
          <pc:sldMk cId="2055572358" sldId="1217"/>
        </pc:sldMkLst>
        <pc:spChg chg="mod">
          <ac:chgData name="Dimitar Zahariev" userId="b84e4ebc77879e88" providerId="LiveId" clId="{5A1C4B18-DEC3-4109-92EF-E95698FB14A9}" dt="2021-12-02T11:00:24.998" v="1508" actId="113"/>
          <ac:spMkLst>
            <pc:docMk/>
            <pc:sldMk cId="2055572358" sldId="1217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0:46:06.715" v="741" actId="20577"/>
          <ac:spMkLst>
            <pc:docMk/>
            <pc:sldMk cId="2055572358" sldId="1217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5A1C4B18-DEC3-4109-92EF-E95698FB14A9}" dt="2021-12-02T14:17:29.388" v="3806" actId="113"/>
        <pc:sldMkLst>
          <pc:docMk/>
          <pc:sldMk cId="2349507264" sldId="1218"/>
        </pc:sldMkLst>
        <pc:spChg chg="mod">
          <ac:chgData name="Dimitar Zahariev" userId="b84e4ebc77879e88" providerId="LiveId" clId="{5A1C4B18-DEC3-4109-92EF-E95698FB14A9}" dt="2021-12-02T14:17:29.388" v="3806" actId="113"/>
          <ac:spMkLst>
            <pc:docMk/>
            <pc:sldMk cId="2349507264" sldId="1218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1:20:52.159" v="2390" actId="20577"/>
          <ac:spMkLst>
            <pc:docMk/>
            <pc:sldMk cId="2349507264" sldId="1218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3:32:36.810" v="3422"/>
          <ac:spMkLst>
            <pc:docMk/>
            <pc:sldMk cId="2349507264" sldId="1218"/>
            <ac:spMk id="5" creationId="{537CCDB9-1C18-4E28-8921-0B7200744D13}"/>
          </ac:spMkLst>
        </pc:spChg>
      </pc:sldChg>
      <pc:sldChg chg="modSp add mod">
        <pc:chgData name="Dimitar Zahariev" userId="b84e4ebc77879e88" providerId="LiveId" clId="{5A1C4B18-DEC3-4109-92EF-E95698FB14A9}" dt="2021-12-02T14:27:05.576" v="3822" actId="20577"/>
        <pc:sldMkLst>
          <pc:docMk/>
          <pc:sldMk cId="3189043373" sldId="1219"/>
        </pc:sldMkLst>
        <pc:spChg chg="mod">
          <ac:chgData name="Dimitar Zahariev" userId="b84e4ebc77879e88" providerId="LiveId" clId="{5A1C4B18-DEC3-4109-92EF-E95698FB14A9}" dt="2021-12-02T14:27:05.576" v="3822" actId="20577"/>
          <ac:spMkLst>
            <pc:docMk/>
            <pc:sldMk cId="3189043373" sldId="1219"/>
            <ac:spMk id="6" creationId="{028D9EA3-B5E0-4F17-9467-4BE3C280DA68}"/>
          </ac:spMkLst>
        </pc:spChg>
      </pc:sldChg>
      <pc:sldChg chg="modSp add modAnim">
        <pc:chgData name="Dimitar Zahariev" userId="b84e4ebc77879e88" providerId="LiveId" clId="{5A1C4B18-DEC3-4109-92EF-E95698FB14A9}" dt="2021-12-02T15:57:55.444" v="4763" actId="313"/>
        <pc:sldMkLst>
          <pc:docMk/>
          <pc:sldMk cId="2407670744" sldId="1220"/>
        </pc:sldMkLst>
        <pc:spChg chg="mod">
          <ac:chgData name="Dimitar Zahariev" userId="b84e4ebc77879e88" providerId="LiveId" clId="{5A1C4B18-DEC3-4109-92EF-E95698FB14A9}" dt="2021-12-02T15:57:55.444" v="4763" actId="313"/>
          <ac:spMkLst>
            <pc:docMk/>
            <pc:sldMk cId="2407670744" sldId="1220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4:47:53.278" v="3885" actId="20577"/>
          <ac:spMkLst>
            <pc:docMk/>
            <pc:sldMk cId="2407670744" sldId="1220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4:27:21.336" v="3823"/>
          <ac:spMkLst>
            <pc:docMk/>
            <pc:sldMk cId="2407670744" sldId="1220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5A1C4B18-DEC3-4109-92EF-E95698FB14A9}" dt="2021-12-02T22:36:57.514" v="7990" actId="20577"/>
        <pc:sldMkLst>
          <pc:docMk/>
          <pc:sldMk cId="1640852266" sldId="1221"/>
        </pc:sldMkLst>
        <pc:spChg chg="mod">
          <ac:chgData name="Dimitar Zahariev" userId="b84e4ebc77879e88" providerId="LiveId" clId="{5A1C4B18-DEC3-4109-92EF-E95698FB14A9}" dt="2021-12-02T22:36:52.954" v="7986" actId="20577"/>
          <ac:spMkLst>
            <pc:docMk/>
            <pc:sldMk cId="1640852266" sldId="1221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2:15:59.887" v="7022" actId="20577"/>
          <ac:spMkLst>
            <pc:docMk/>
            <pc:sldMk cId="1640852266" sldId="1221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22:16:19.610" v="7023"/>
          <ac:spMkLst>
            <pc:docMk/>
            <pc:sldMk cId="1640852266" sldId="1221"/>
            <ac:spMk id="5" creationId="{537CCDB9-1C18-4E28-8921-0B7200744D13}"/>
          </ac:spMkLst>
        </pc:spChg>
      </pc:sldChg>
      <pc:sldChg chg="addSp delSp modSp add mod modAnim">
        <pc:chgData name="Dimitar Zahariev" userId="b84e4ebc77879e88" providerId="LiveId" clId="{5A1C4B18-DEC3-4109-92EF-E95698FB14A9}" dt="2021-12-02T22:43:51.005" v="8179" actId="20577"/>
        <pc:sldMkLst>
          <pc:docMk/>
          <pc:sldMk cId="3051968129" sldId="1222"/>
        </pc:sldMkLst>
        <pc:spChg chg="mod">
          <ac:chgData name="Dimitar Zahariev" userId="b84e4ebc77879e88" providerId="LiveId" clId="{5A1C4B18-DEC3-4109-92EF-E95698FB14A9}" dt="2021-12-02T22:43:51.005" v="8179" actId="20577"/>
          <ac:spMkLst>
            <pc:docMk/>
            <pc:sldMk cId="3051968129" sldId="1222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2:03:47.429" v="6630" actId="20577"/>
          <ac:spMkLst>
            <pc:docMk/>
            <pc:sldMk cId="3051968129" sldId="1222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22:16:32.465" v="7024"/>
          <ac:spMkLst>
            <pc:docMk/>
            <pc:sldMk cId="3051968129" sldId="1222"/>
            <ac:spMk id="5" creationId="{537CCDB9-1C18-4E28-8921-0B7200744D13}"/>
          </ac:spMkLst>
        </pc:spChg>
        <pc:spChg chg="add del">
          <ac:chgData name="Dimitar Zahariev" userId="b84e4ebc77879e88" providerId="LiveId" clId="{5A1C4B18-DEC3-4109-92EF-E95698FB14A9}" dt="2021-12-02T22:43:15.341" v="8077"/>
          <ac:spMkLst>
            <pc:docMk/>
            <pc:sldMk cId="3051968129" sldId="1222"/>
            <ac:spMk id="6" creationId="{33EAE5E9-3FFD-48A5-88EF-94BAFB50BF4E}"/>
          </ac:spMkLst>
        </pc:spChg>
      </pc:sldChg>
      <pc:sldChg chg="addSp modSp add mod modAnim">
        <pc:chgData name="Dimitar Zahariev" userId="b84e4ebc77879e88" providerId="LiveId" clId="{5A1C4B18-DEC3-4109-92EF-E95698FB14A9}" dt="2021-12-02T16:07:25.777" v="5400"/>
        <pc:sldMkLst>
          <pc:docMk/>
          <pc:sldMk cId="2981411600" sldId="1223"/>
        </pc:sldMkLst>
        <pc:spChg chg="mod">
          <ac:chgData name="Dimitar Zahariev" userId="b84e4ebc77879e88" providerId="LiveId" clId="{5A1C4B18-DEC3-4109-92EF-E95698FB14A9}" dt="2021-12-02T16:07:06.272" v="5391" actId="113"/>
          <ac:spMkLst>
            <pc:docMk/>
            <pc:sldMk cId="2981411600" sldId="1223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4:57:09.065" v="3895" actId="20577"/>
          <ac:spMkLst>
            <pc:docMk/>
            <pc:sldMk cId="2981411600" sldId="1223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4:57:34.682" v="3899"/>
          <ac:spMkLst>
            <pc:docMk/>
            <pc:sldMk cId="2981411600" sldId="1223"/>
            <ac:spMk id="5" creationId="{537CCDB9-1C18-4E28-8921-0B7200744D13}"/>
          </ac:spMkLst>
        </pc:spChg>
        <pc:picChg chg="add mod">
          <ac:chgData name="Dimitar Zahariev" userId="b84e4ebc77879e88" providerId="LiveId" clId="{5A1C4B18-DEC3-4109-92EF-E95698FB14A9}" dt="2021-12-02T16:03:31.249" v="5199" actId="14100"/>
          <ac:picMkLst>
            <pc:docMk/>
            <pc:sldMk cId="2981411600" sldId="1223"/>
            <ac:picMk id="7" creationId="{0D76E80E-99D8-459F-8069-96AB8F26BEC2}"/>
          </ac:picMkLst>
        </pc:picChg>
      </pc:sldChg>
      <pc:sldChg chg="modSp add mod modAnim">
        <pc:chgData name="Dimitar Zahariev" userId="b84e4ebc77879e88" providerId="LiveId" clId="{5A1C4B18-DEC3-4109-92EF-E95698FB14A9}" dt="2021-12-02T23:33:29.059" v="9666" actId="20577"/>
        <pc:sldMkLst>
          <pc:docMk/>
          <pc:sldMk cId="1046557208" sldId="1224"/>
        </pc:sldMkLst>
        <pc:spChg chg="mod">
          <ac:chgData name="Dimitar Zahariev" userId="b84e4ebc77879e88" providerId="LiveId" clId="{5A1C4B18-DEC3-4109-92EF-E95698FB14A9}" dt="2021-12-02T23:22:16.033" v="9316" actId="6549"/>
          <ac:spMkLst>
            <pc:docMk/>
            <pc:sldMk cId="1046557208" sldId="1224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3:33:29.059" v="9666" actId="20577"/>
          <ac:spMkLst>
            <pc:docMk/>
            <pc:sldMk cId="1046557208" sldId="1224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5A1C4B18-DEC3-4109-92EF-E95698FB14A9}" dt="2021-12-02T23:33:23.991" v="9664" actId="20577"/>
        <pc:sldMkLst>
          <pc:docMk/>
          <pc:sldMk cId="3204251838" sldId="1225"/>
        </pc:sldMkLst>
        <pc:spChg chg="mod">
          <ac:chgData name="Dimitar Zahariev" userId="b84e4ebc77879e88" providerId="LiveId" clId="{5A1C4B18-DEC3-4109-92EF-E95698FB14A9}" dt="2021-12-02T23:33:06.399" v="9662" actId="20577"/>
          <ac:spMkLst>
            <pc:docMk/>
            <pc:sldMk cId="3204251838" sldId="1225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3:33:23.991" v="9664" actId="20577"/>
          <ac:spMkLst>
            <pc:docMk/>
            <pc:sldMk cId="3204251838" sldId="1225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5A1C4B18-DEC3-4109-92EF-E95698FB14A9}" dt="2021-12-02T23:50:32.193" v="10496" actId="113"/>
        <pc:sldMkLst>
          <pc:docMk/>
          <pc:sldMk cId="3920572055" sldId="1226"/>
        </pc:sldMkLst>
        <pc:spChg chg="mod">
          <ac:chgData name="Dimitar Zahariev" userId="b84e4ebc77879e88" providerId="LiveId" clId="{5A1C4B18-DEC3-4109-92EF-E95698FB14A9}" dt="2021-12-02T23:50:32.193" v="10496" actId="113"/>
          <ac:spMkLst>
            <pc:docMk/>
            <pc:sldMk cId="3920572055" sldId="1226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3:28:27.548" v="9340" actId="20577"/>
          <ac:spMkLst>
            <pc:docMk/>
            <pc:sldMk cId="3920572055" sldId="1226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5A1C4B18-DEC3-4109-92EF-E95698FB14A9}" dt="2021-12-02T23:42:31.104" v="9932" actId="20577"/>
        <pc:sldMkLst>
          <pc:docMk/>
          <pc:sldMk cId="36809779" sldId="1227"/>
        </pc:sldMkLst>
        <pc:spChg chg="mod">
          <ac:chgData name="Dimitar Zahariev" userId="b84e4ebc77879e88" providerId="LiveId" clId="{5A1C4B18-DEC3-4109-92EF-E95698FB14A9}" dt="2021-12-02T23:42:31.104" v="9932" actId="20577"/>
          <ac:spMkLst>
            <pc:docMk/>
            <pc:sldMk cId="36809779" sldId="1227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3:36:26.637" v="9668" actId="20577"/>
          <ac:spMkLst>
            <pc:docMk/>
            <pc:sldMk cId="36809779" sldId="1227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23:39:06.296" v="9920"/>
          <ac:spMkLst>
            <pc:docMk/>
            <pc:sldMk cId="36809779" sldId="1227"/>
            <ac:spMk id="5" creationId="{537CCDB9-1C18-4E28-8921-0B7200744D13}"/>
          </ac:spMkLst>
        </pc:spChg>
      </pc:sldChg>
      <pc:sldChg chg="addSp modSp add mod modAnim">
        <pc:chgData name="Dimitar Zahariev" userId="b84e4ebc77879e88" providerId="LiveId" clId="{5A1C4B18-DEC3-4109-92EF-E95698FB14A9}" dt="2021-12-02T21:18:50.960" v="5729" actId="113"/>
        <pc:sldMkLst>
          <pc:docMk/>
          <pc:sldMk cId="1655677949" sldId="1228"/>
        </pc:sldMkLst>
        <pc:spChg chg="mod">
          <ac:chgData name="Dimitar Zahariev" userId="b84e4ebc77879e88" providerId="LiveId" clId="{5A1C4B18-DEC3-4109-92EF-E95698FB14A9}" dt="2021-12-02T21:18:50.960" v="5729" actId="113"/>
          <ac:spMkLst>
            <pc:docMk/>
            <pc:sldMk cId="1655677949" sldId="1228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5:43:17.676" v="4082" actId="20577"/>
          <ac:spMkLst>
            <pc:docMk/>
            <pc:sldMk cId="1655677949" sldId="1228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5:43:28.076" v="4083"/>
          <ac:spMkLst>
            <pc:docMk/>
            <pc:sldMk cId="1655677949" sldId="1228"/>
            <ac:spMk id="5" creationId="{537CCDB9-1C18-4E28-8921-0B7200744D13}"/>
          </ac:spMkLst>
        </pc:spChg>
        <pc:picChg chg="add mod">
          <ac:chgData name="Dimitar Zahariev" userId="b84e4ebc77879e88" providerId="LiveId" clId="{5A1C4B18-DEC3-4109-92EF-E95698FB14A9}" dt="2021-12-02T21:18:47.592" v="5728" actId="14100"/>
          <ac:picMkLst>
            <pc:docMk/>
            <pc:sldMk cId="1655677949" sldId="1228"/>
            <ac:picMk id="7" creationId="{DC7E6DE0-25FD-4342-9EAC-86439C7DA72E}"/>
          </ac:picMkLst>
        </pc:picChg>
      </pc:sldChg>
      <pc:sldChg chg="addSp modSp add mod modAnim">
        <pc:chgData name="Dimitar Zahariev" userId="b84e4ebc77879e88" providerId="LiveId" clId="{5A1C4B18-DEC3-4109-92EF-E95698FB14A9}" dt="2021-12-02T21:32:27.761" v="6604" actId="14100"/>
        <pc:sldMkLst>
          <pc:docMk/>
          <pc:sldMk cId="4068342427" sldId="1229"/>
        </pc:sldMkLst>
        <pc:spChg chg="mod">
          <ac:chgData name="Dimitar Zahariev" userId="b84e4ebc77879e88" providerId="LiveId" clId="{5A1C4B18-DEC3-4109-92EF-E95698FB14A9}" dt="2021-12-02T21:32:16.653" v="6601" actId="113"/>
          <ac:spMkLst>
            <pc:docMk/>
            <pc:sldMk cId="4068342427" sldId="1229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5:45:14.210" v="4122" actId="20577"/>
          <ac:spMkLst>
            <pc:docMk/>
            <pc:sldMk cId="4068342427" sldId="1229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5:45:47.838" v="4167"/>
          <ac:spMkLst>
            <pc:docMk/>
            <pc:sldMk cId="4068342427" sldId="1229"/>
            <ac:spMk id="5" creationId="{537CCDB9-1C18-4E28-8921-0B7200744D13}"/>
          </ac:spMkLst>
        </pc:spChg>
        <pc:picChg chg="add mod">
          <ac:chgData name="Dimitar Zahariev" userId="b84e4ebc77879e88" providerId="LiveId" clId="{5A1C4B18-DEC3-4109-92EF-E95698FB14A9}" dt="2021-12-02T21:32:27.761" v="6604" actId="14100"/>
          <ac:picMkLst>
            <pc:docMk/>
            <pc:sldMk cId="4068342427" sldId="1229"/>
            <ac:picMk id="7" creationId="{42F1CADF-195B-4BFD-8487-6E3C9B77B4F1}"/>
          </ac:picMkLst>
        </pc:picChg>
      </pc:sldChg>
      <pc:sldChg chg="addSp modSp add mod modAnim">
        <pc:chgData name="Dimitar Zahariev" userId="b84e4ebc77879e88" providerId="LiveId" clId="{5A1C4B18-DEC3-4109-92EF-E95698FB14A9}" dt="2021-12-02T21:28:09.475" v="6317" actId="113"/>
        <pc:sldMkLst>
          <pc:docMk/>
          <pc:sldMk cId="1349065557" sldId="1230"/>
        </pc:sldMkLst>
        <pc:spChg chg="mod">
          <ac:chgData name="Dimitar Zahariev" userId="b84e4ebc77879e88" providerId="LiveId" clId="{5A1C4B18-DEC3-4109-92EF-E95698FB14A9}" dt="2021-12-02T21:28:09.475" v="6317" actId="113"/>
          <ac:spMkLst>
            <pc:docMk/>
            <pc:sldMk cId="1349065557" sldId="1230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5:45:26.989" v="4162" actId="20577"/>
          <ac:spMkLst>
            <pc:docMk/>
            <pc:sldMk cId="1349065557" sldId="1230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5:46:24.238" v="4172"/>
          <ac:spMkLst>
            <pc:docMk/>
            <pc:sldMk cId="1349065557" sldId="1230"/>
            <ac:spMk id="5" creationId="{537CCDB9-1C18-4E28-8921-0B7200744D13}"/>
          </ac:spMkLst>
        </pc:spChg>
        <pc:picChg chg="add mod">
          <ac:chgData name="Dimitar Zahariev" userId="b84e4ebc77879e88" providerId="LiveId" clId="{5A1C4B18-DEC3-4109-92EF-E95698FB14A9}" dt="2021-12-02T21:26:42.968" v="6197" actId="1076"/>
          <ac:picMkLst>
            <pc:docMk/>
            <pc:sldMk cId="1349065557" sldId="1230"/>
            <ac:picMk id="7" creationId="{C6CA44CA-47F7-4EED-ABA3-4C345D229A56}"/>
          </ac:picMkLst>
        </pc:picChg>
      </pc:sldChg>
      <pc:sldChg chg="add del">
        <pc:chgData name="Dimitar Zahariev" userId="b84e4ebc77879e88" providerId="LiveId" clId="{5A1C4B18-DEC3-4109-92EF-E95698FB14A9}" dt="2021-12-02T14:57:18.450" v="3897"/>
        <pc:sldMkLst>
          <pc:docMk/>
          <pc:sldMk cId="2434538764" sldId="1231"/>
        </pc:sldMkLst>
      </pc:sldChg>
      <pc:sldChg chg="addSp modSp new mod modAnim">
        <pc:chgData name="Dimitar Zahariev" userId="b84e4ebc77879e88" providerId="LiveId" clId="{5A1C4B18-DEC3-4109-92EF-E95698FB14A9}" dt="2021-12-02T21:27:09.052" v="6212" actId="1076"/>
        <pc:sldMkLst>
          <pc:docMk/>
          <pc:sldMk cId="3221475982" sldId="1231"/>
        </pc:sldMkLst>
        <pc:spChg chg="mod">
          <ac:chgData name="Dimitar Zahariev" userId="b84e4ebc77879e88" providerId="LiveId" clId="{5A1C4B18-DEC3-4109-92EF-E95698FB14A9}" dt="2021-12-02T21:24:01.130" v="5989" actId="20577"/>
          <ac:spMkLst>
            <pc:docMk/>
            <pc:sldMk cId="3221475982" sldId="1231"/>
            <ac:spMk id="3" creationId="{1177725D-1FF3-4F34-B8DF-E7A33D41B5A7}"/>
          </ac:spMkLst>
        </pc:spChg>
        <pc:spChg chg="mod">
          <ac:chgData name="Dimitar Zahariev" userId="b84e4ebc77879e88" providerId="LiveId" clId="{5A1C4B18-DEC3-4109-92EF-E95698FB14A9}" dt="2021-12-02T21:21:50.867" v="5791" actId="20577"/>
          <ac:spMkLst>
            <pc:docMk/>
            <pc:sldMk cId="3221475982" sldId="1231"/>
            <ac:spMk id="4" creationId="{17FF1723-D3F0-44BA-AE68-5FE261B573E6}"/>
          </ac:spMkLst>
        </pc:spChg>
        <pc:spChg chg="add mod">
          <ac:chgData name="Dimitar Zahariev" userId="b84e4ebc77879e88" providerId="LiveId" clId="{5A1C4B18-DEC3-4109-92EF-E95698FB14A9}" dt="2021-12-02T21:20:44.472" v="5736"/>
          <ac:spMkLst>
            <pc:docMk/>
            <pc:sldMk cId="3221475982" sldId="1231"/>
            <ac:spMk id="7" creationId="{8F0CBBB2-5C63-4852-BB12-667C21A1021A}"/>
          </ac:spMkLst>
        </pc:spChg>
        <pc:picChg chg="add mod">
          <ac:chgData name="Dimitar Zahariev" userId="b84e4ebc77879e88" providerId="LiveId" clId="{5A1C4B18-DEC3-4109-92EF-E95698FB14A9}" dt="2021-12-02T21:27:09.052" v="6212" actId="1076"/>
          <ac:picMkLst>
            <pc:docMk/>
            <pc:sldMk cId="3221475982" sldId="1231"/>
            <ac:picMk id="6" creationId="{501130CF-138C-4810-9E54-9A29F10E8BC2}"/>
          </ac:picMkLst>
        </pc:picChg>
      </pc:sldChg>
    </pc:docChg>
  </pc:docChgLst>
  <pc:docChgLst>
    <pc:chgData name="Dimitar Zahariev" userId="b84e4ebc77879e88" providerId="LiveId" clId="{3701E561-C327-423D-B714-A7287772CF56}"/>
    <pc:docChg chg="undo custSel addSld delSld modSld sldOrd addSection delSection modSection">
      <pc:chgData name="Dimitar Zahariev" userId="b84e4ebc77879e88" providerId="LiveId" clId="{3701E561-C327-423D-B714-A7287772CF56}" dt="2021-11-04T19:36:25.589" v="1859"/>
      <pc:docMkLst>
        <pc:docMk/>
      </pc:docMkLst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349554864" sldId="274"/>
        </pc:sldMkLst>
      </pc:sldChg>
      <pc:sldChg chg="ord">
        <pc:chgData name="Dimitar Zahariev" userId="b84e4ebc77879e88" providerId="LiveId" clId="{3701E561-C327-423D-B714-A7287772CF56}" dt="2021-11-04T08:06:36.278" v="77"/>
        <pc:sldMkLst>
          <pc:docMk/>
          <pc:sldMk cId="1646986932" sldId="27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96040230" sldId="29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063778082" sldId="291"/>
        </pc:sldMkLst>
      </pc:sldChg>
      <pc:sldChg chg="modSp mod">
        <pc:chgData name="Dimitar Zahariev" userId="b84e4ebc77879e88" providerId="LiveId" clId="{3701E561-C327-423D-B714-A7287772CF56}" dt="2021-11-04T08:12:28.310" v="245" actId="20577"/>
        <pc:sldMkLst>
          <pc:docMk/>
          <pc:sldMk cId="882194472" sldId="353"/>
        </pc:sldMkLst>
        <pc:spChg chg="mod">
          <ac:chgData name="Dimitar Zahariev" userId="b84e4ebc77879e88" providerId="LiveId" clId="{3701E561-C327-423D-B714-A7287772CF56}" dt="2021-11-04T08:12:28.310" v="245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2:21.676" v="224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909796700" sldId="402"/>
        </pc:sldMkLst>
      </pc:sldChg>
      <pc:sldChg chg="modSp mod">
        <pc:chgData name="Dimitar Zahariev" userId="b84e4ebc77879e88" providerId="LiveId" clId="{3701E561-C327-423D-B714-A7287772CF56}" dt="2021-11-03T13:07:35.674" v="44" actId="27636"/>
        <pc:sldMkLst>
          <pc:docMk/>
          <pc:sldMk cId="144186764" sldId="405"/>
        </pc:sldMkLst>
        <pc:spChg chg="mod">
          <ac:chgData name="Dimitar Zahariev" userId="b84e4ebc77879e88" providerId="LiveId" clId="{3701E561-C327-423D-B714-A7287772CF56}" dt="2021-11-03T13:07:35.674" v="44" actId="27636"/>
          <ac:spMkLst>
            <pc:docMk/>
            <pc:sldMk cId="144186764" sldId="405"/>
            <ac:spMk id="4" creationId="{00000000-0000-0000-0000-000000000000}"/>
          </ac:spMkLst>
        </pc:spChg>
      </pc:sldChg>
      <pc:sldChg chg="modSp add del mod ord">
        <pc:chgData name="Dimitar Zahariev" userId="b84e4ebc77879e88" providerId="LiveId" clId="{3701E561-C327-423D-B714-A7287772CF56}" dt="2021-11-04T08:06:34.104" v="75"/>
        <pc:sldMkLst>
          <pc:docMk/>
          <pc:sldMk cId="1734195716" sldId="411"/>
        </pc:sldMkLst>
        <pc:spChg chg="mod">
          <ac:chgData name="Dimitar Zahariev" userId="b84e4ebc77879e88" providerId="LiveId" clId="{3701E561-C327-423D-B714-A7287772CF56}" dt="2021-11-04T08:06:10.569" v="70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3701E561-C327-423D-B714-A7287772CF56}" dt="2021-11-04T16:10:54.566" v="321" actId="20577"/>
        <pc:sldMkLst>
          <pc:docMk/>
          <pc:sldMk cId="3666405375" sldId="503"/>
        </pc:sldMkLst>
        <pc:spChg chg="mod">
          <ac:chgData name="Dimitar Zahariev" userId="b84e4ebc77879e88" providerId="LiveId" clId="{3701E561-C327-423D-B714-A7287772CF56}" dt="2021-11-03T13:06:19.024" v="27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3701E561-C327-423D-B714-A7287772CF56}" dt="2021-11-04T16:10:54.566" v="321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665626293" sldId="56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140008461" sldId="57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63136403" sldId="57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655922960" sldId="57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358511800" sldId="58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128974769" sldId="583"/>
        </pc:sldMkLst>
      </pc:sldChg>
      <pc:sldChg chg="add del">
        <pc:chgData name="Dimitar Zahariev" userId="b84e4ebc77879e88" providerId="LiveId" clId="{3701E561-C327-423D-B714-A7287772CF56}" dt="2021-11-04T16:13:16.816" v="338"/>
        <pc:sldMkLst>
          <pc:docMk/>
          <pc:sldMk cId="385114535" sldId="58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21640442" sldId="59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547706149" sldId="59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013932115" sldId="597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782922573" sldId="598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425181290" sldId="599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546917102" sldId="60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495650621" sldId="60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573532834" sldId="60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863400425" sldId="603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993789936" sldId="605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444631044" sldId="60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10284358" sldId="607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362505665" sldId="608"/>
        </pc:sldMkLst>
      </pc:sldChg>
      <pc:sldChg chg="addSp delSp modSp add del mod addAnim delAnim">
        <pc:chgData name="Dimitar Zahariev" userId="b84e4ebc77879e88" providerId="LiveId" clId="{3701E561-C327-423D-B714-A7287772CF56}" dt="2021-11-04T16:22:32.459" v="703" actId="478"/>
        <pc:sldMkLst>
          <pc:docMk/>
          <pc:sldMk cId="2856544599" sldId="610"/>
        </pc:sldMkLst>
        <pc:spChg chg="mod">
          <ac:chgData name="Dimitar Zahariev" userId="b84e4ebc77879e88" providerId="LiveId" clId="{3701E561-C327-423D-B714-A7287772CF56}" dt="2021-11-04T08:05:54.626" v="69"/>
          <ac:spMkLst>
            <pc:docMk/>
            <pc:sldMk cId="2856544599" sldId="610"/>
            <ac:spMk id="2" creationId="{0EC3D611-83A9-4DFF-BD0D-AE6061924E88}"/>
          </ac:spMkLst>
        </pc:spChg>
        <pc:spChg chg="del">
          <ac:chgData name="Dimitar Zahariev" userId="b84e4ebc77879e88" providerId="LiveId" clId="{3701E561-C327-423D-B714-A7287772CF56}" dt="2021-11-04T16:22:31.144" v="702" actId="478"/>
          <ac:spMkLst>
            <pc:docMk/>
            <pc:sldMk cId="2856544599" sldId="610"/>
            <ac:spMk id="7" creationId="{73714F04-48A9-4958-A861-7346AA459B07}"/>
          </ac:spMkLst>
        </pc:spChg>
        <pc:spChg chg="mod">
          <ac:chgData name="Dimitar Zahariev" userId="b84e4ebc77879e88" providerId="LiveId" clId="{3701E561-C327-423D-B714-A7287772CF56}" dt="2021-11-04T08:07:29.756" v="84" actId="20577"/>
          <ac:spMkLst>
            <pc:docMk/>
            <pc:sldMk cId="2856544599" sldId="610"/>
            <ac:spMk id="8" creationId="{2EFD85AF-1711-405E-8A03-AE71E4F81978}"/>
          </ac:spMkLst>
        </pc:spChg>
        <pc:spChg chg="add del mod">
          <ac:chgData name="Dimitar Zahariev" userId="b84e4ebc77879e88" providerId="LiveId" clId="{3701E561-C327-423D-B714-A7287772CF56}" dt="2021-11-04T08:07:36.045" v="87" actId="20577"/>
          <ac:spMkLst>
            <pc:docMk/>
            <pc:sldMk cId="2856544599" sldId="610"/>
            <ac:spMk id="9" creationId="{FE1F96BF-437F-48C9-8356-38D168D75E3A}"/>
          </ac:spMkLst>
        </pc:spChg>
        <pc:spChg chg="del">
          <ac:chgData name="Dimitar Zahariev" userId="b84e4ebc77879e88" providerId="LiveId" clId="{3701E561-C327-423D-B714-A7287772CF56}" dt="2021-11-04T08:07:22.392" v="82" actId="478"/>
          <ac:spMkLst>
            <pc:docMk/>
            <pc:sldMk cId="2856544599" sldId="610"/>
            <ac:spMk id="10" creationId="{2118892F-8819-4AF4-BFE6-55BF95122BB5}"/>
          </ac:spMkLst>
        </pc:spChg>
        <pc:graphicFrameChg chg="mod">
          <ac:chgData name="Dimitar Zahariev" userId="b84e4ebc77879e88" providerId="LiveId" clId="{3701E561-C327-423D-B714-A7287772CF56}" dt="2021-11-04T08:07:11.734" v="79"/>
          <ac:graphicFrameMkLst>
            <pc:docMk/>
            <pc:sldMk cId="2856544599" sldId="610"/>
            <ac:graphicFrameMk id="5" creationId="{C9A07C50-DB27-4B27-9564-E6E6CE66CE54}"/>
          </ac:graphicFrameMkLst>
        </pc:graphicFrameChg>
        <pc:cxnChg chg="del">
          <ac:chgData name="Dimitar Zahariev" userId="b84e4ebc77879e88" providerId="LiveId" clId="{3701E561-C327-423D-B714-A7287772CF56}" dt="2021-11-04T16:22:32.459" v="703" actId="478"/>
          <ac:cxnSpMkLst>
            <pc:docMk/>
            <pc:sldMk cId="2856544599" sldId="610"/>
            <ac:cxnSpMk id="6" creationId="{68FDD386-5C05-44E2-AFAD-22075B3EEB24}"/>
          </ac:cxnSpMkLst>
        </pc:cxnChg>
      </pc:sldChg>
      <pc:sldChg chg="modSp mod">
        <pc:chgData name="Dimitar Zahariev" userId="b84e4ebc77879e88" providerId="LiveId" clId="{3701E561-C327-423D-B714-A7287772CF56}" dt="2021-11-04T18:11:13.943" v="826" actId="20577"/>
        <pc:sldMkLst>
          <pc:docMk/>
          <pc:sldMk cId="2169853261" sldId="708"/>
        </pc:sldMkLst>
        <pc:spChg chg="mod">
          <ac:chgData name="Dimitar Zahariev" userId="b84e4ebc77879e88" providerId="LiveId" clId="{3701E561-C327-423D-B714-A7287772CF56}" dt="2021-11-04T18:11:13.943" v="826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0:36.099" v="148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3701E561-C327-423D-B714-A7287772CF56}" dt="2021-11-04T08:13:08.278" v="294" actId="20577"/>
        <pc:sldMkLst>
          <pc:docMk/>
          <pc:sldMk cId="2193521559" sldId="711"/>
        </pc:sldMkLst>
        <pc:spChg chg="mod">
          <ac:chgData name="Dimitar Zahariev" userId="b84e4ebc77879e88" providerId="LiveId" clId="{3701E561-C327-423D-B714-A7287772CF56}" dt="2021-11-04T08:13:08.278" v="294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1:12.443" v="181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391186044" sldId="794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32586718" sldId="810"/>
        </pc:sldMkLst>
      </pc:sldChg>
      <pc:sldChg chg="modSp add del">
        <pc:chgData name="Dimitar Zahariev" userId="b84e4ebc77879e88" providerId="LiveId" clId="{3701E561-C327-423D-B714-A7287772CF56}" dt="2021-11-04T08:06:28.748" v="73" actId="47"/>
        <pc:sldMkLst>
          <pc:docMk/>
          <pc:sldMk cId="1344959651" sldId="956"/>
        </pc:sldMkLst>
        <pc:spChg chg="mod">
          <ac:chgData name="Dimitar Zahariev" userId="b84e4ebc77879e88" providerId="LiveId" clId="{3701E561-C327-423D-B714-A7287772CF56}" dt="2021-11-04T08:05:54.626" v="69"/>
          <ac:spMkLst>
            <pc:docMk/>
            <pc:sldMk cId="1344959651" sldId="956"/>
            <ac:spMk id="2" creationId="{00000000-0000-0000-0000-000000000000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205285524" sldId="103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893121950" sldId="113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712654261" sldId="113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09877877" sldId="1134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115015897" sldId="113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020673067" sldId="113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813179212" sldId="1137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092784646" sldId="1138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971491166" sldId="113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237922247" sldId="1140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958879360" sldId="1141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748314335" sldId="1142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769422660" sldId="1143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547065498" sldId="1144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368456319" sldId="1145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485268257" sldId="114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276915910" sldId="1147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659304827" sldId="1148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555718744" sldId="114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26059882" sldId="1150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2648459825" sldId="1151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1285950414" sldId="1152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1887146851" sldId="1153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959106250" sldId="1154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397922199" sldId="115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43079926" sldId="115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688314977" sldId="1157"/>
        </pc:sldMkLst>
      </pc:sldChg>
      <pc:sldChg chg="modSp add ord modAnim">
        <pc:chgData name="Dimitar Zahariev" userId="b84e4ebc77879e88" providerId="LiveId" clId="{3701E561-C327-423D-B714-A7287772CF56}" dt="2021-11-04T08:09:20.517" v="94"/>
        <pc:sldMkLst>
          <pc:docMk/>
          <pc:sldMk cId="653752028" sldId="1158"/>
        </pc:sldMkLst>
        <pc:spChg chg="mod">
          <ac:chgData name="Dimitar Zahariev" userId="b84e4ebc77879e88" providerId="LiveId" clId="{3701E561-C327-423D-B714-A7287772CF56}" dt="2021-11-04T08:08:39.509" v="92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add mod ord">
        <pc:chgData name="Dimitar Zahariev" userId="b84e4ebc77879e88" providerId="LiveId" clId="{3701E561-C327-423D-B714-A7287772CF56}" dt="2021-11-03T13:07:52.160" v="64" actId="20577"/>
        <pc:sldMkLst>
          <pc:docMk/>
          <pc:sldMk cId="1914726558" sldId="1159"/>
        </pc:sldMkLst>
        <pc:spChg chg="mod">
          <ac:chgData name="Dimitar Zahariev" userId="b84e4ebc77879e88" providerId="LiveId" clId="{3701E561-C327-423D-B714-A7287772CF56}" dt="2021-11-03T13:07:52.160" v="64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new mod modClrScheme chgLayout">
        <pc:chgData name="Dimitar Zahariev" userId="b84e4ebc77879e88" providerId="LiveId" clId="{3701E561-C327-423D-B714-A7287772CF56}" dt="2021-11-04T19:36:25.589" v="1859"/>
        <pc:sldMkLst>
          <pc:docMk/>
          <pc:sldMk cId="883268869" sldId="1160"/>
        </pc:sldMkLst>
        <pc:spChg chg="del mod ord">
          <ac:chgData name="Dimitar Zahariev" userId="b84e4ebc77879e88" providerId="LiveId" clId="{3701E561-C327-423D-B714-A7287772CF56}" dt="2021-11-04T08:11:28.644" v="188" actId="700"/>
          <ac:spMkLst>
            <pc:docMk/>
            <pc:sldMk cId="883268869" sldId="1160"/>
            <ac:spMk id="2" creationId="{37E21966-895F-4ABC-86C7-135CE2FAD726}"/>
          </ac:spMkLst>
        </pc:spChg>
        <pc:spChg chg="del mod ord">
          <ac:chgData name="Dimitar Zahariev" userId="b84e4ebc77879e88" providerId="LiveId" clId="{3701E561-C327-423D-B714-A7287772CF56}" dt="2021-11-04T08:11:28.644" v="188" actId="700"/>
          <ac:spMkLst>
            <pc:docMk/>
            <pc:sldMk cId="883268869" sldId="1160"/>
            <ac:spMk id="3" creationId="{1F33F872-225E-4FDB-8A85-78B6B1597BBD}"/>
          </ac:spMkLst>
        </pc:spChg>
        <pc:spChg chg="add mod ord">
          <ac:chgData name="Dimitar Zahariev" userId="b84e4ebc77879e88" providerId="LiveId" clId="{3701E561-C327-423D-B714-A7287772CF56}" dt="2021-11-04T19:34:13.734" v="1816" actId="20577"/>
          <ac:spMkLst>
            <pc:docMk/>
            <pc:sldMk cId="883268869" sldId="1160"/>
            <ac:spMk id="4" creationId="{7B6819A2-668E-4188-BE68-9BB2AC77548E}"/>
          </ac:spMkLst>
        </pc:spChg>
        <pc:spChg chg="add del mod ord">
          <ac:chgData name="Dimitar Zahariev" userId="b84e4ebc77879e88" providerId="LiveId" clId="{3701E561-C327-423D-B714-A7287772CF56}" dt="2021-11-04T19:34:04.786" v="1801" actId="478"/>
          <ac:spMkLst>
            <pc:docMk/>
            <pc:sldMk cId="883268869" sldId="1160"/>
            <ac:spMk id="5" creationId="{37F391D5-044E-44EE-B8C9-0B00CDDCD682}"/>
          </ac:spMkLst>
        </pc:spChg>
        <pc:spChg chg="add mod">
          <ac:chgData name="Dimitar Zahariev" userId="b84e4ebc77879e88" providerId="LiveId" clId="{3701E561-C327-423D-B714-A7287772CF56}" dt="2021-11-04T19:36:25.589" v="1859"/>
          <ac:spMkLst>
            <pc:docMk/>
            <pc:sldMk cId="883268869" sldId="1160"/>
            <ac:spMk id="6" creationId="{5EE3D406-CE4A-4CAF-AB43-5887EA9E1149}"/>
          </ac:spMkLst>
        </pc:spChg>
        <pc:picChg chg="add mod modCrop">
          <ac:chgData name="Dimitar Zahariev" userId="b84e4ebc77879e88" providerId="LiveId" clId="{3701E561-C327-423D-B714-A7287772CF56}" dt="2021-11-04T19:36:09.625" v="1857" actId="1076"/>
          <ac:picMkLst>
            <pc:docMk/>
            <pc:sldMk cId="883268869" sldId="1160"/>
            <ac:picMk id="3" creationId="{4D0507E0-4651-4FBA-B424-99F0AF46FCBA}"/>
          </ac:picMkLst>
        </pc:picChg>
      </pc:sldChg>
      <pc:sldChg chg="modSp add mod modAnim">
        <pc:chgData name="Dimitar Zahariev" userId="b84e4ebc77879e88" providerId="LiveId" clId="{3701E561-C327-423D-B714-A7287772CF56}" dt="2021-11-04T18:16:37.915" v="1330"/>
        <pc:sldMkLst>
          <pc:docMk/>
          <pc:sldMk cId="2521743281" sldId="1161"/>
        </pc:sldMkLst>
        <pc:spChg chg="mod">
          <ac:chgData name="Dimitar Zahariev" userId="b84e4ebc77879e88" providerId="LiveId" clId="{3701E561-C327-423D-B714-A7287772CF56}" dt="2021-11-04T18:11:28.883" v="858" actId="20577"/>
          <ac:spMkLst>
            <pc:docMk/>
            <pc:sldMk cId="2521743281" sldId="1161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16:33.109" v="1329" actId="113"/>
          <ac:spMkLst>
            <pc:docMk/>
            <pc:sldMk cId="2521743281" sldId="1161"/>
            <ac:spMk id="5" creationId="{37F391D5-044E-44EE-B8C9-0B00CDDCD682}"/>
          </ac:spMkLst>
        </pc:spChg>
      </pc:sldChg>
      <pc:sldChg chg="addSp delSp modSp add mod modAnim">
        <pc:chgData name="Dimitar Zahariev" userId="b84e4ebc77879e88" providerId="LiveId" clId="{3701E561-C327-423D-B714-A7287772CF56}" dt="2021-11-04T16:25:04.821" v="825" actId="1076"/>
        <pc:sldMkLst>
          <pc:docMk/>
          <pc:sldMk cId="2590187447" sldId="1162"/>
        </pc:sldMkLst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" creationId="{AE44C42E-606E-43DA-9253-796ECE45FFBC}"/>
          </ac:spMkLst>
        </pc:spChg>
        <pc:spChg chg="mod">
          <ac:chgData name="Dimitar Zahariev" userId="b84e4ebc77879e88" providerId="LiveId" clId="{3701E561-C327-423D-B714-A7287772CF56}" dt="2021-11-04T16:24:12.228" v="731" actId="20577"/>
          <ac:spMkLst>
            <pc:docMk/>
            <pc:sldMk cId="2590187447" sldId="1162"/>
            <ac:spMk id="4" creationId="{7B6819A2-668E-4188-BE68-9BB2AC77548E}"/>
          </ac:spMkLst>
        </pc:spChg>
        <pc:spChg chg="add del mod">
          <ac:chgData name="Dimitar Zahariev" userId="b84e4ebc77879e88" providerId="LiveId" clId="{3701E561-C327-423D-B714-A7287772CF56}" dt="2021-11-04T16:24:47.505" v="823" actId="20577"/>
          <ac:spMkLst>
            <pc:docMk/>
            <pc:sldMk cId="2590187447" sldId="1162"/>
            <ac:spMk id="5" creationId="{37F391D5-044E-44EE-B8C9-0B00CDDCD682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6" creationId="{CFAB029E-7181-4E4F-9582-F6E8FA30A741}"/>
          </ac:spMkLst>
        </pc:spChg>
        <pc:spChg chg="add del mod">
          <ac:chgData name="Dimitar Zahariev" userId="b84e4ebc77879e88" providerId="LiveId" clId="{3701E561-C327-423D-B714-A7287772CF56}" dt="2021-11-04T16:13:55.038" v="379"/>
          <ac:spMkLst>
            <pc:docMk/>
            <pc:sldMk cId="2590187447" sldId="1162"/>
            <ac:spMk id="7" creationId="{EEA622F0-36A7-4060-8341-D26316317817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8" creationId="{56A06BCD-D1B2-4C32-AC55-4F0BD220DC51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18" creationId="{1BFDBB02-9113-4832-AB6C-014B6B29AF5B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19" creationId="{604BAA17-8D63-4E73-915A-EE9371FC85F7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0" creationId="{EAE7BBE6-46DB-4BBE-8D18-C6F37F50EBB0}"/>
          </ac:spMkLst>
        </pc:spChg>
        <pc:spChg chg="add mod or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1" creationId="{A04BAB0C-6F23-48F6-A60E-E8A01308C010}"/>
          </ac:spMkLst>
        </pc:spChg>
        <pc:spChg chg="add mod or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2" creationId="{52823A5B-E89B-4A03-BAAF-03FDEFBC1014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3" creationId="{B961645B-4824-4A98-BEA8-07232DF5DC35}"/>
          </ac:spMkLst>
        </pc:sp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9" creationId="{003D4743-BB85-412A-AAE7-44A2E57CEC3C}"/>
          </ac:cxnSpMkLst>
        </pc:cxnChg>
        <pc:cxnChg chg="add del">
          <ac:chgData name="Dimitar Zahariev" userId="b84e4ebc77879e88" providerId="LiveId" clId="{3701E561-C327-423D-B714-A7287772CF56}" dt="2021-11-04T16:15:28.104" v="396" actId="478"/>
          <ac:cxnSpMkLst>
            <pc:docMk/>
            <pc:sldMk cId="2590187447" sldId="1162"/>
            <ac:cxnSpMk id="11" creationId="{5555E0A6-2793-4F5B-8A02-9EC37F96F10D}"/>
          </ac:cxnSpMkLst>
        </pc:cxnChg>
        <pc:cxnChg chg="add del mod">
          <ac:chgData name="Dimitar Zahariev" userId="b84e4ebc77879e88" providerId="LiveId" clId="{3701E561-C327-423D-B714-A7287772CF56}" dt="2021-11-04T16:16:22.438" v="410" actId="478"/>
          <ac:cxnSpMkLst>
            <pc:docMk/>
            <pc:sldMk cId="2590187447" sldId="1162"/>
            <ac:cxnSpMk id="13" creationId="{B5F84ECC-5786-4D6C-A80B-041AD6BF677D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4" creationId="{806755F9-5EA5-4106-8420-A7FC3F78C040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6" creationId="{C8CDC2EF-319E-4C6A-8E85-03EF9C55E0E4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7" creationId="{0CD1A710-0D0B-41E3-A86E-D9B0CADAE0DD}"/>
          </ac:cxnSpMkLst>
        </pc:cxnChg>
      </pc:sldChg>
      <pc:sldChg chg="modSp new mod modAnim">
        <pc:chgData name="Dimitar Zahariev" userId="b84e4ebc77879e88" providerId="LiveId" clId="{3701E561-C327-423D-B714-A7287772CF56}" dt="2021-11-04T16:22:51.048" v="710" actId="20577"/>
        <pc:sldMkLst>
          <pc:docMk/>
          <pc:sldMk cId="1311567655" sldId="1163"/>
        </pc:sldMkLst>
        <pc:spChg chg="mod">
          <ac:chgData name="Dimitar Zahariev" userId="b84e4ebc77879e88" providerId="LiveId" clId="{3701E561-C327-423D-B714-A7287772CF56}" dt="2021-11-04T16:21:14.859" v="700" actId="313"/>
          <ac:spMkLst>
            <pc:docMk/>
            <pc:sldMk cId="1311567655" sldId="1163"/>
            <ac:spMk id="3" creationId="{F7DC46F2-17BC-4D56-817D-52CF59CEDD80}"/>
          </ac:spMkLst>
        </pc:spChg>
        <pc:spChg chg="mod">
          <ac:chgData name="Dimitar Zahariev" userId="b84e4ebc77879e88" providerId="LiveId" clId="{3701E561-C327-423D-B714-A7287772CF56}" dt="2021-11-04T16:22:51.048" v="710" actId="20577"/>
          <ac:spMkLst>
            <pc:docMk/>
            <pc:sldMk cId="1311567655" sldId="1163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3701E561-C327-423D-B714-A7287772CF56}" dt="2021-11-04T18:19:01.977" v="1546"/>
        <pc:sldMkLst>
          <pc:docMk/>
          <pc:sldMk cId="2855755469" sldId="1164"/>
        </pc:sldMkLst>
        <pc:spChg chg="mod">
          <ac:chgData name="Dimitar Zahariev" userId="b84e4ebc77879e88" providerId="LiveId" clId="{3701E561-C327-423D-B714-A7287772CF56}" dt="2021-11-04T18:11:51.134" v="891" actId="20577"/>
          <ac:spMkLst>
            <pc:docMk/>
            <pc:sldMk cId="2855755469" sldId="1164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18:59.860" v="1545" actId="20577"/>
          <ac:spMkLst>
            <pc:docMk/>
            <pc:sldMk cId="2855755469" sldId="1164"/>
            <ac:spMk id="5" creationId="{37F391D5-044E-44EE-B8C9-0B00CDDCD682}"/>
          </ac:spMkLst>
        </pc:spChg>
      </pc:sldChg>
      <pc:sldChg chg="modSp add mod modAnim">
        <pc:chgData name="Dimitar Zahariev" userId="b84e4ebc77879e88" providerId="LiveId" clId="{3701E561-C327-423D-B714-A7287772CF56}" dt="2021-11-04T18:21:50.399" v="1786"/>
        <pc:sldMkLst>
          <pc:docMk/>
          <pc:sldMk cId="23872459" sldId="1165"/>
        </pc:sldMkLst>
        <pc:spChg chg="mod">
          <ac:chgData name="Dimitar Zahariev" userId="b84e4ebc77879e88" providerId="LiveId" clId="{3701E561-C327-423D-B714-A7287772CF56}" dt="2021-11-04T18:12:02.211" v="907" actId="20577"/>
          <ac:spMkLst>
            <pc:docMk/>
            <pc:sldMk cId="23872459" sldId="1165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21:14.630" v="1778" actId="20577"/>
          <ac:spMkLst>
            <pc:docMk/>
            <pc:sldMk cId="23872459" sldId="1165"/>
            <ac:spMk id="5" creationId="{37F391D5-044E-44EE-B8C9-0B00CDDCD682}"/>
          </ac:spMkLst>
        </pc:spChg>
      </pc:sldChg>
      <pc:sldChg chg="addSp delSp modSp new mod">
        <pc:chgData name="Dimitar Zahariev" userId="b84e4ebc77879e88" providerId="LiveId" clId="{3701E561-C327-423D-B714-A7287772CF56}" dt="2021-11-04T19:36:01.399" v="1856" actId="1076"/>
        <pc:sldMkLst>
          <pc:docMk/>
          <pc:sldMk cId="1326978152" sldId="1166"/>
        </pc:sldMkLst>
        <pc:spChg chg="del">
          <ac:chgData name="Dimitar Zahariev" userId="b84e4ebc77879e88" providerId="LiveId" clId="{3701E561-C327-423D-B714-A7287772CF56}" dt="2021-11-04T19:35:20.196" v="1846" actId="478"/>
          <ac:spMkLst>
            <pc:docMk/>
            <pc:sldMk cId="1326978152" sldId="1166"/>
            <ac:spMk id="3" creationId="{C06A2D24-9681-4DC1-BF60-5955D48523EA}"/>
          </ac:spMkLst>
        </pc:spChg>
        <pc:spChg chg="mod">
          <ac:chgData name="Dimitar Zahariev" userId="b84e4ebc77879e88" providerId="LiveId" clId="{3701E561-C327-423D-B714-A7287772CF56}" dt="2021-11-04T19:34:58.555" v="1842" actId="20577"/>
          <ac:spMkLst>
            <pc:docMk/>
            <pc:sldMk cId="1326978152" sldId="1166"/>
            <ac:spMk id="4" creationId="{B5CB3224-81E8-4D27-AA8D-B31676FB9993}"/>
          </ac:spMkLst>
        </pc:spChg>
        <pc:spChg chg="add mod">
          <ac:chgData name="Dimitar Zahariev" userId="b84e4ebc77879e88" providerId="LiveId" clId="{3701E561-C327-423D-B714-A7287772CF56}" dt="2021-11-04T19:35:56.856" v="1855" actId="1076"/>
          <ac:spMkLst>
            <pc:docMk/>
            <pc:sldMk cId="1326978152" sldId="1166"/>
            <ac:spMk id="7" creationId="{35D13B1B-43CB-40BE-B9F0-4744A56CE743}"/>
          </ac:spMkLst>
        </pc:spChg>
        <pc:picChg chg="add mod modCrop">
          <ac:chgData name="Dimitar Zahariev" userId="b84e4ebc77879e88" providerId="LiveId" clId="{3701E561-C327-423D-B714-A7287772CF56}" dt="2021-11-04T19:36:01.399" v="1856" actId="1076"/>
          <ac:picMkLst>
            <pc:docMk/>
            <pc:sldMk cId="1326978152" sldId="1166"/>
            <ac:picMk id="6" creationId="{48C1FBA2-F476-4A2B-91CB-4E2C4ABE073B}"/>
          </ac:picMkLst>
        </pc:picChg>
      </pc:sldChg>
    </pc:docChg>
  </pc:docChgLst>
  <pc:docChgLst>
    <pc:chgData name="Dimitar Zahariev" userId="b84e4ebc77879e88" providerId="LiveId" clId="{64FE05D6-94E2-4B04-B23B-41CEA7A6F002}"/>
    <pc:docChg chg="modSld">
      <pc:chgData name="Dimitar Zahariev" userId="b84e4ebc77879e88" providerId="LiveId" clId="{64FE05D6-94E2-4B04-B23B-41CEA7A6F002}" dt="2021-11-25T15:26:40.086" v="20" actId="20577"/>
      <pc:docMkLst>
        <pc:docMk/>
      </pc:docMkLst>
      <pc:sldChg chg="modSp mod">
        <pc:chgData name="Dimitar Zahariev" userId="b84e4ebc77879e88" providerId="LiveId" clId="{64FE05D6-94E2-4B04-B23B-41CEA7A6F002}" dt="2021-11-25T15:26:40.086" v="20" actId="20577"/>
        <pc:sldMkLst>
          <pc:docMk/>
          <pc:sldMk cId="3666405375" sldId="503"/>
        </pc:sldMkLst>
        <pc:spChg chg="mod">
          <ac:chgData name="Dimitar Zahariev" userId="b84e4ebc77879e88" providerId="LiveId" clId="{64FE05D6-94E2-4B04-B23B-41CEA7A6F002}" dt="2021-11-25T15:26:40.086" v="20" actId="20577"/>
          <ac:spMkLst>
            <pc:docMk/>
            <pc:sldMk cId="3666405375" sldId="503"/>
            <ac:spMk id="2" creationId="{37F91798-9AD5-4209-8887-958029548481}"/>
          </ac:spMkLst>
        </pc:spChg>
      </pc:sldChg>
    </pc:docChg>
  </pc:docChgLst>
  <pc:docChgLst>
    <pc:chgData name="Dimitar Zahariev" userId="b84e4ebc77879e88" providerId="LiveId" clId="{C62E77B7-BABE-425A-9216-4A19BB779FA7}"/>
    <pc:docChg chg="undo custSel addSld delSld modSld sldOrd modSection">
      <pc:chgData name="Dimitar Zahariev" userId="b84e4ebc77879e88" providerId="LiveId" clId="{C62E77B7-BABE-425A-9216-4A19BB779FA7}" dt="2021-11-12T16:14:46.565" v="5439" actId="27918"/>
      <pc:docMkLst>
        <pc:docMk/>
      </pc:docMkLst>
      <pc:sldChg chg="modSp modAnim">
        <pc:chgData name="Dimitar Zahariev" userId="b84e4ebc77879e88" providerId="LiveId" clId="{C62E77B7-BABE-425A-9216-4A19BB779FA7}" dt="2021-11-11T08:21:28.754" v="135"/>
        <pc:sldMkLst>
          <pc:docMk/>
          <pc:sldMk cId="1646986932" sldId="276"/>
        </pc:sldMkLst>
        <pc:spChg chg="mod">
          <ac:chgData name="Dimitar Zahariev" userId="b84e4ebc77879e88" providerId="LiveId" clId="{C62E77B7-BABE-425A-9216-4A19BB779FA7}" dt="2021-11-11T08:21:28.754" v="135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62E77B7-BABE-425A-9216-4A19BB779FA7}" dt="2021-11-11T08:25:29.548" v="150" actId="14100"/>
        <pc:sldMkLst>
          <pc:docMk/>
          <pc:sldMk cId="882194472" sldId="353"/>
        </pc:sldMkLst>
        <pc:spChg chg="mod">
          <ac:chgData name="Dimitar Zahariev" userId="b84e4ebc77879e88" providerId="LiveId" clId="{C62E77B7-BABE-425A-9216-4A19BB779FA7}" dt="2021-11-11T08:25:23.076" v="149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C62E77B7-BABE-425A-9216-4A19BB779FA7}" dt="2021-11-11T08:25:29.548" v="150" actId="14100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62E77B7-BABE-425A-9216-4A19BB779FA7}" dt="2021-11-11T08:21:05.813" v="131" actId="20577"/>
        <pc:sldMkLst>
          <pc:docMk/>
          <pc:sldMk cId="1734195716" sldId="411"/>
        </pc:sldMkLst>
        <pc:spChg chg="mod">
          <ac:chgData name="Dimitar Zahariev" userId="b84e4ebc77879e88" providerId="LiveId" clId="{C62E77B7-BABE-425A-9216-4A19BB779FA7}" dt="2021-11-11T08:21:05.813" v="131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C62E77B7-BABE-425A-9216-4A19BB779FA7}" dt="2021-11-11T08:20:38.695" v="124" actId="20577"/>
        <pc:sldMkLst>
          <pc:docMk/>
          <pc:sldMk cId="3666405375" sldId="503"/>
        </pc:sldMkLst>
        <pc:spChg chg="mod">
          <ac:chgData name="Dimitar Zahariev" userId="b84e4ebc77879e88" providerId="LiveId" clId="{C62E77B7-BABE-425A-9216-4A19BB779FA7}" dt="2021-11-11T08:19:42.511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C62E77B7-BABE-425A-9216-4A19BB779FA7}" dt="2021-11-11T08:20:38.695" v="124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C62E77B7-BABE-425A-9216-4A19BB779FA7}" dt="2021-11-11T08:25:43.985" v="159" actId="47"/>
        <pc:sldMkLst>
          <pc:docMk/>
          <pc:sldMk cId="385114535" sldId="585"/>
        </pc:sldMkLst>
      </pc:sldChg>
      <pc:sldChg chg="modSp mod">
        <pc:chgData name="Dimitar Zahariev" userId="b84e4ebc77879e88" providerId="LiveId" clId="{C62E77B7-BABE-425A-9216-4A19BB779FA7}" dt="2021-11-12T16:14:46.565" v="5439" actId="27918"/>
        <pc:sldMkLst>
          <pc:docMk/>
          <pc:sldMk cId="2856544599" sldId="610"/>
        </pc:sldMkLst>
        <pc:spChg chg="mod">
          <ac:chgData name="Dimitar Zahariev" userId="b84e4ebc77879e88" providerId="LiveId" clId="{C62E77B7-BABE-425A-9216-4A19BB779FA7}" dt="2021-11-11T08:20:52.367" v="127" actId="20577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C62E77B7-BABE-425A-9216-4A19BB779FA7}" dt="2021-11-11T08:20:59.668" v="130" actId="20577"/>
          <ac:spMkLst>
            <pc:docMk/>
            <pc:sldMk cId="2856544599" sldId="610"/>
            <ac:spMk id="9" creationId="{FE1F96BF-437F-48C9-8356-38D168D75E3A}"/>
          </ac:spMkLst>
        </pc:spChg>
      </pc:sldChg>
      <pc:sldChg chg="modSp mod">
        <pc:chgData name="Dimitar Zahariev" userId="b84e4ebc77879e88" providerId="LiveId" clId="{C62E77B7-BABE-425A-9216-4A19BB779FA7}" dt="2021-11-11T08:26:49.656" v="167" actId="14100"/>
        <pc:sldMkLst>
          <pc:docMk/>
          <pc:sldMk cId="2169853261" sldId="708"/>
        </pc:sldMkLst>
        <pc:spChg chg="mod">
          <ac:chgData name="Dimitar Zahariev" userId="b84e4ebc77879e88" providerId="LiveId" clId="{C62E77B7-BABE-425A-9216-4A19BB779FA7}" dt="2021-11-11T08:26:49.656" v="167" actId="14100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62E77B7-BABE-425A-9216-4A19BB779FA7}" dt="2021-11-11T08:27:41.174" v="195" actId="20577"/>
        <pc:sldMkLst>
          <pc:docMk/>
          <pc:sldMk cId="2193521559" sldId="711"/>
        </pc:sldMkLst>
        <pc:spChg chg="mod">
          <ac:chgData name="Dimitar Zahariev" userId="b84e4ebc77879e88" providerId="LiveId" clId="{C62E77B7-BABE-425A-9216-4A19BB779FA7}" dt="2021-11-11T08:27:41.174" v="195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mod modAnim">
        <pc:chgData name="Dimitar Zahariev" userId="b84e4ebc77879e88" providerId="LiveId" clId="{C62E77B7-BABE-425A-9216-4A19BB779FA7}" dt="2021-11-11T08:25:57.708" v="162" actId="14100"/>
        <pc:sldMkLst>
          <pc:docMk/>
          <pc:sldMk cId="653752028" sldId="1158"/>
        </pc:sldMkLst>
        <pc:spChg chg="mod">
          <ac:chgData name="Dimitar Zahariev" userId="b84e4ebc77879e88" providerId="LiveId" clId="{C62E77B7-BABE-425A-9216-4A19BB779FA7}" dt="2021-11-11T08:25:57.708" v="162" actId="14100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62E77B7-BABE-425A-9216-4A19BB779FA7}" dt="2021-11-11T08:21:32.647" v="136" actId="20577"/>
        <pc:sldMkLst>
          <pc:docMk/>
          <pc:sldMk cId="1914726558" sldId="1159"/>
        </pc:sldMkLst>
        <pc:spChg chg="mod">
          <ac:chgData name="Dimitar Zahariev" userId="b84e4ebc77879e88" providerId="LiveId" clId="{C62E77B7-BABE-425A-9216-4A19BB779FA7}" dt="2021-11-11T08:21:32.647" v="136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del">
        <pc:chgData name="Dimitar Zahariev" userId="b84e4ebc77879e88" providerId="LiveId" clId="{C62E77B7-BABE-425A-9216-4A19BB779FA7}" dt="2021-11-11T08:27:43.912" v="196" actId="47"/>
        <pc:sldMkLst>
          <pc:docMk/>
          <pc:sldMk cId="883268869" sldId="1160"/>
        </pc:sldMkLst>
      </pc:sldChg>
      <pc:sldChg chg="del">
        <pc:chgData name="Dimitar Zahariev" userId="b84e4ebc77879e88" providerId="LiveId" clId="{C62E77B7-BABE-425A-9216-4A19BB779FA7}" dt="2021-11-11T08:27:09.716" v="169" actId="47"/>
        <pc:sldMkLst>
          <pc:docMk/>
          <pc:sldMk cId="2521743281" sldId="1161"/>
        </pc:sldMkLst>
      </pc:sldChg>
      <pc:sldChg chg="del">
        <pc:chgData name="Dimitar Zahariev" userId="b84e4ebc77879e88" providerId="LiveId" clId="{C62E77B7-BABE-425A-9216-4A19BB779FA7}" dt="2021-11-11T08:25:46.908" v="160" actId="47"/>
        <pc:sldMkLst>
          <pc:docMk/>
          <pc:sldMk cId="2590187447" sldId="1162"/>
        </pc:sldMkLst>
      </pc:sldChg>
      <pc:sldChg chg="addSp delSp modSp mod delAnim modAnim">
        <pc:chgData name="Dimitar Zahariev" userId="b84e4ebc77879e88" providerId="LiveId" clId="{C62E77B7-BABE-425A-9216-4A19BB779FA7}" dt="2021-11-11T09:12:46.456" v="1193" actId="1076"/>
        <pc:sldMkLst>
          <pc:docMk/>
          <pc:sldMk cId="1311567655" sldId="1163"/>
        </pc:sldMkLst>
        <pc:spChg chg="del mod">
          <ac:chgData name="Dimitar Zahariev" userId="b84e4ebc77879e88" providerId="LiveId" clId="{C62E77B7-BABE-425A-9216-4A19BB779FA7}" dt="2021-11-11T08:34:08.134" v="258" actId="478"/>
          <ac:spMkLst>
            <pc:docMk/>
            <pc:sldMk cId="1311567655" sldId="1163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31:35.820" v="256" actId="20577"/>
          <ac:spMkLst>
            <pc:docMk/>
            <pc:sldMk cId="1311567655" sldId="1163"/>
            <ac:spMk id="4" creationId="{863EFB40-ADBF-4135-977B-533DD22FEE5B}"/>
          </ac:spMkLst>
        </pc:spChg>
        <pc:spChg chg="add del">
          <ac:chgData name="Dimitar Zahariev" userId="b84e4ebc77879e88" providerId="LiveId" clId="{C62E77B7-BABE-425A-9216-4A19BB779FA7}" dt="2021-11-11T08:28:55.545" v="208" actId="22"/>
          <ac:spMkLst>
            <pc:docMk/>
            <pc:sldMk cId="1311567655" sldId="1163"/>
            <ac:spMk id="6" creationId="{E4568719-E12D-419E-8DF1-40483E89CAE9}"/>
          </ac:spMkLst>
        </pc:spChg>
        <pc:spChg chg="add mod">
          <ac:chgData name="Dimitar Zahariev" userId="b84e4ebc77879e88" providerId="LiveId" clId="{C62E77B7-BABE-425A-9216-4A19BB779FA7}" dt="2021-11-11T09:12:46.456" v="1193" actId="1076"/>
          <ac:spMkLst>
            <pc:docMk/>
            <pc:sldMk cId="1311567655" sldId="1163"/>
            <ac:spMk id="11" creationId="{5DD2963E-3C72-4687-BBE1-6352F6CF3015}"/>
          </ac:spMkLst>
        </pc:spChg>
        <pc:spChg chg="add del mod">
          <ac:chgData name="Dimitar Zahariev" userId="b84e4ebc77879e88" providerId="LiveId" clId="{C62E77B7-BABE-425A-9216-4A19BB779FA7}" dt="2021-11-11T08:34:11.623" v="259" actId="478"/>
          <ac:spMkLst>
            <pc:docMk/>
            <pc:sldMk cId="1311567655" sldId="1163"/>
            <ac:spMk id="13" creationId="{C1C2F5F9-3EF6-4D1A-A453-4B0417AA2096}"/>
          </ac:spMkLst>
        </pc:spChg>
        <pc:picChg chg="add del">
          <ac:chgData name="Dimitar Zahariev" userId="b84e4ebc77879e88" providerId="LiveId" clId="{C62E77B7-BABE-425A-9216-4A19BB779FA7}" dt="2021-11-11T08:29:20.158" v="210" actId="478"/>
          <ac:picMkLst>
            <pc:docMk/>
            <pc:sldMk cId="1311567655" sldId="1163"/>
            <ac:picMk id="8" creationId="{B2EA144F-4AC6-4EAB-92AC-9D035E82A078}"/>
          </ac:picMkLst>
        </pc:picChg>
        <pc:picChg chg="add mod modCrop">
          <ac:chgData name="Dimitar Zahariev" userId="b84e4ebc77879e88" providerId="LiveId" clId="{C62E77B7-BABE-425A-9216-4A19BB779FA7}" dt="2021-11-11T08:36:06.201" v="310" actId="1076"/>
          <ac:picMkLst>
            <pc:docMk/>
            <pc:sldMk cId="1311567655" sldId="1163"/>
            <ac:picMk id="10" creationId="{B13F1331-D293-422F-A100-B9C02DE070CD}"/>
          </ac:picMkLst>
        </pc:picChg>
      </pc:sldChg>
      <pc:sldChg chg="del">
        <pc:chgData name="Dimitar Zahariev" userId="b84e4ebc77879e88" providerId="LiveId" clId="{C62E77B7-BABE-425A-9216-4A19BB779FA7}" dt="2021-11-11T08:27:10.248" v="170" actId="47"/>
        <pc:sldMkLst>
          <pc:docMk/>
          <pc:sldMk cId="2855755469" sldId="1164"/>
        </pc:sldMkLst>
      </pc:sldChg>
      <pc:sldChg chg="addSp modSp mod modAnim">
        <pc:chgData name="Dimitar Zahariev" userId="b84e4ebc77879e88" providerId="LiveId" clId="{C62E77B7-BABE-425A-9216-4A19BB779FA7}" dt="2021-11-11T10:54:56.959" v="3332" actId="113"/>
        <pc:sldMkLst>
          <pc:docMk/>
          <pc:sldMk cId="23872459" sldId="1165"/>
        </pc:sldMkLst>
        <pc:spChg chg="mod">
          <ac:chgData name="Dimitar Zahariev" userId="b84e4ebc77879e88" providerId="LiveId" clId="{C62E77B7-BABE-425A-9216-4A19BB779FA7}" dt="2021-11-11T10:49:00.991" v="2896" actId="20577"/>
          <ac:spMkLst>
            <pc:docMk/>
            <pc:sldMk cId="23872459" sldId="1165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0:54:56.959" v="3332" actId="113"/>
          <ac:spMkLst>
            <pc:docMk/>
            <pc:sldMk cId="23872459" sldId="1165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0:53.050" v="3029"/>
          <ac:spMkLst>
            <pc:docMk/>
            <pc:sldMk cId="23872459" sldId="1165"/>
            <ac:spMk id="6" creationId="{43C8811C-DAD6-4C19-A482-5082E20EB446}"/>
          </ac:spMkLst>
        </pc:spChg>
      </pc:sldChg>
      <pc:sldChg chg="del">
        <pc:chgData name="Dimitar Zahariev" userId="b84e4ebc77879e88" providerId="LiveId" clId="{C62E77B7-BABE-425A-9216-4A19BB779FA7}" dt="2021-11-11T08:27:44.312" v="197" actId="47"/>
        <pc:sldMkLst>
          <pc:docMk/>
          <pc:sldMk cId="1326978152" sldId="1166"/>
        </pc:sldMkLst>
      </pc:sldChg>
      <pc:sldChg chg="addSp modSp add mod modAnim">
        <pc:chgData name="Dimitar Zahariev" userId="b84e4ebc77879e88" providerId="LiveId" clId="{C62E77B7-BABE-425A-9216-4A19BB779FA7}" dt="2021-11-11T11:16:15.228" v="4278"/>
        <pc:sldMkLst>
          <pc:docMk/>
          <pc:sldMk cId="3337748225" sldId="1166"/>
        </pc:sldMkLst>
        <pc:spChg chg="mod">
          <ac:chgData name="Dimitar Zahariev" userId="b84e4ebc77879e88" providerId="LiveId" clId="{C62E77B7-BABE-425A-9216-4A19BB779FA7}" dt="2021-11-11T11:12:04.641" v="4042" actId="20577"/>
          <ac:spMkLst>
            <pc:docMk/>
            <pc:sldMk cId="3337748225" sldId="1166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15:42.431" v="4276" actId="20577"/>
          <ac:spMkLst>
            <pc:docMk/>
            <pc:sldMk cId="3337748225" sldId="1166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6:15.228" v="4278"/>
          <ac:spMkLst>
            <pc:docMk/>
            <pc:sldMk cId="3337748225" sldId="1166"/>
            <ac:spMk id="6" creationId="{1A7DC6F9-93F8-42E6-9D61-C8FA47B531E2}"/>
          </ac:spMkLst>
        </pc:spChg>
      </pc:sldChg>
      <pc:sldChg chg="addSp delSp modSp add mod modAnim">
        <pc:chgData name="Dimitar Zahariev" userId="b84e4ebc77879e88" providerId="LiveId" clId="{C62E77B7-BABE-425A-9216-4A19BB779FA7}" dt="2021-11-11T09:12:48.845" v="1194"/>
        <pc:sldMkLst>
          <pc:docMk/>
          <pc:sldMk cId="3159027219" sldId="1167"/>
        </pc:sldMkLst>
        <pc:spChg chg="mod">
          <ac:chgData name="Dimitar Zahariev" userId="b84e4ebc77879e88" providerId="LiveId" clId="{C62E77B7-BABE-425A-9216-4A19BB779FA7}" dt="2021-11-11T08:43:24.106" v="397" actId="20577"/>
          <ac:spMkLst>
            <pc:docMk/>
            <pc:sldMk cId="3159027219" sldId="1167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34:57.083" v="273" actId="20577"/>
          <ac:spMkLst>
            <pc:docMk/>
            <pc:sldMk cId="3159027219" sldId="1167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08:41:48.376" v="352" actId="1076"/>
          <ac:spMkLst>
            <pc:docMk/>
            <pc:sldMk cId="3159027219" sldId="1167"/>
            <ac:spMk id="6" creationId="{346687E9-0CD8-4A35-8B5B-CD2FB508A1FA}"/>
          </ac:spMkLst>
        </pc:spChg>
        <pc:spChg chg="add del">
          <ac:chgData name="Dimitar Zahariev" userId="b84e4ebc77879e88" providerId="LiveId" clId="{C62E77B7-BABE-425A-9216-4A19BB779FA7}" dt="2021-11-11T08:42:12.740" v="355"/>
          <ac:spMkLst>
            <pc:docMk/>
            <pc:sldMk cId="3159027219" sldId="1167"/>
            <ac:spMk id="7" creationId="{5088C41A-381E-41DE-9F13-C9207970CBDE}"/>
          </ac:spMkLst>
        </pc:spChg>
        <pc:spChg chg="add mod">
          <ac:chgData name="Dimitar Zahariev" userId="b84e4ebc77879e88" providerId="LiveId" clId="{C62E77B7-BABE-425A-9216-4A19BB779FA7}" dt="2021-11-11T09:12:48.845" v="1194"/>
          <ac:spMkLst>
            <pc:docMk/>
            <pc:sldMk cId="3159027219" sldId="1167"/>
            <ac:spMk id="8" creationId="{9F4BD4DC-7BB2-4774-A695-2BDC155A7DB9}"/>
          </ac:spMkLst>
        </pc:spChg>
        <pc:picChg chg="add mod">
          <ac:chgData name="Dimitar Zahariev" userId="b84e4ebc77879e88" providerId="LiveId" clId="{C62E77B7-BABE-425A-9216-4A19BB779FA7}" dt="2021-11-11T08:36:35.334" v="315" actId="1076"/>
          <ac:picMkLst>
            <pc:docMk/>
            <pc:sldMk cId="3159027219" sldId="1167"/>
            <ac:picMk id="5" creationId="{AB9B9261-8B93-4CFF-942A-843461DCDF9B}"/>
          </ac:picMkLst>
        </pc:picChg>
      </pc:sldChg>
      <pc:sldChg chg="modSp add del mod">
        <pc:chgData name="Dimitar Zahariev" userId="b84e4ebc77879e88" providerId="LiveId" clId="{C62E77B7-BABE-425A-9216-4A19BB779FA7}" dt="2021-11-11T08:43:54.576" v="399" actId="47"/>
        <pc:sldMkLst>
          <pc:docMk/>
          <pc:sldMk cId="3427794541" sldId="1168"/>
        </pc:sldMkLst>
        <pc:spChg chg="mod">
          <ac:chgData name="Dimitar Zahariev" userId="b84e4ebc77879e88" providerId="LiveId" clId="{C62E77B7-BABE-425A-9216-4A19BB779FA7}" dt="2021-11-11T08:35:06.405" v="286" actId="20577"/>
          <ac:spMkLst>
            <pc:docMk/>
            <pc:sldMk cId="3427794541" sldId="1168"/>
            <ac:spMk id="4" creationId="{863EFB40-ADBF-4135-977B-533DD22FEE5B}"/>
          </ac:spMkLst>
        </pc:spChg>
      </pc:sldChg>
      <pc:sldChg chg="modSp add del mod">
        <pc:chgData name="Dimitar Zahariev" userId="b84e4ebc77879e88" providerId="LiveId" clId="{C62E77B7-BABE-425A-9216-4A19BB779FA7}" dt="2021-11-11T08:54:28.408" v="988" actId="47"/>
        <pc:sldMkLst>
          <pc:docMk/>
          <pc:sldMk cId="1395746658" sldId="1169"/>
        </pc:sldMkLst>
        <pc:spChg chg="mod">
          <ac:chgData name="Dimitar Zahariev" userId="b84e4ebc77879e88" providerId="LiveId" clId="{C62E77B7-BABE-425A-9216-4A19BB779FA7}" dt="2021-11-11T08:35:14.709" v="303" actId="20577"/>
          <ac:spMkLst>
            <pc:docMk/>
            <pc:sldMk cId="1395746658" sldId="1169"/>
            <ac:spMk id="4" creationId="{863EFB40-ADBF-4135-977B-533DD22FEE5B}"/>
          </ac:spMkLst>
        </pc:spChg>
      </pc:sldChg>
      <pc:sldChg chg="addSp modSp add mod modAnim">
        <pc:chgData name="Dimitar Zahariev" userId="b84e4ebc77879e88" providerId="LiveId" clId="{C62E77B7-BABE-425A-9216-4A19BB779FA7}" dt="2021-11-11T10:35:19.519" v="2331"/>
        <pc:sldMkLst>
          <pc:docMk/>
          <pc:sldMk cId="473098354" sldId="1170"/>
        </pc:sldMkLst>
        <pc:spChg chg="mod">
          <ac:chgData name="Dimitar Zahariev" userId="b84e4ebc77879e88" providerId="LiveId" clId="{C62E77B7-BABE-425A-9216-4A19BB779FA7}" dt="2021-11-11T09:43:13.381" v="1362" actId="20577"/>
          <ac:spMkLst>
            <pc:docMk/>
            <pc:sldMk cId="473098354" sldId="1170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15:50.751" v="1242" actId="20577"/>
          <ac:spMkLst>
            <pc:docMk/>
            <pc:sldMk cId="473098354" sldId="1170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5:19.519" v="2331"/>
          <ac:spMkLst>
            <pc:docMk/>
            <pc:sldMk cId="473098354" sldId="1170"/>
            <ac:spMk id="5" creationId="{D76582C0-C6E3-4E39-A463-BB5490BDE984}"/>
          </ac:spMkLst>
        </pc:spChg>
      </pc:sldChg>
      <pc:sldChg chg="addSp modSp add mod modAnim">
        <pc:chgData name="Dimitar Zahariev" userId="b84e4ebc77879e88" providerId="LiveId" clId="{C62E77B7-BABE-425A-9216-4A19BB779FA7}" dt="2021-11-11T10:59:22.301" v="3508" actId="113"/>
        <pc:sldMkLst>
          <pc:docMk/>
          <pc:sldMk cId="3525130502" sldId="1171"/>
        </pc:sldMkLst>
        <pc:spChg chg="mod">
          <ac:chgData name="Dimitar Zahariev" userId="b84e4ebc77879e88" providerId="LiveId" clId="{C62E77B7-BABE-425A-9216-4A19BB779FA7}" dt="2021-11-11T10:50:35.950" v="3021" actId="20577"/>
          <ac:spMkLst>
            <pc:docMk/>
            <pc:sldMk cId="3525130502" sldId="1171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0:59:22.301" v="3508" actId="113"/>
          <ac:spMkLst>
            <pc:docMk/>
            <pc:sldMk cId="3525130502" sldId="1171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1:24.502" v="3033"/>
          <ac:spMkLst>
            <pc:docMk/>
            <pc:sldMk cId="3525130502" sldId="1171"/>
            <ac:spMk id="6" creationId="{685C678A-5DAC-40F8-AC6D-046D126DEFDF}"/>
          </ac:spMkLst>
        </pc:spChg>
      </pc:sldChg>
      <pc:sldChg chg="addSp modSp add mod modAnim">
        <pc:chgData name="Dimitar Zahariev" userId="b84e4ebc77879e88" providerId="LiveId" clId="{C62E77B7-BABE-425A-9216-4A19BB779FA7}" dt="2021-11-11T11:03:22.726" v="3819" actId="113"/>
        <pc:sldMkLst>
          <pc:docMk/>
          <pc:sldMk cId="2334266202" sldId="1172"/>
        </pc:sldMkLst>
        <pc:spChg chg="mod">
          <ac:chgData name="Dimitar Zahariev" userId="b84e4ebc77879e88" providerId="LiveId" clId="{C62E77B7-BABE-425A-9216-4A19BB779FA7}" dt="2021-11-11T10:50:40.507" v="3027" actId="20577"/>
          <ac:spMkLst>
            <pc:docMk/>
            <pc:sldMk cId="2334266202" sldId="1172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03:22.726" v="3819" actId="113"/>
          <ac:spMkLst>
            <pc:docMk/>
            <pc:sldMk cId="2334266202" sldId="1172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1:16.226" v="3032"/>
          <ac:spMkLst>
            <pc:docMk/>
            <pc:sldMk cId="2334266202" sldId="1172"/>
            <ac:spMk id="6" creationId="{0ED10F73-1735-4452-B330-7BB0E0BED411}"/>
          </ac:spMkLst>
        </pc:spChg>
      </pc:sldChg>
      <pc:sldChg chg="addSp modSp add mod modAnim">
        <pc:chgData name="Dimitar Zahariev" userId="b84e4ebc77879e88" providerId="LiveId" clId="{C62E77B7-BABE-425A-9216-4A19BB779FA7}" dt="2021-11-11T11:20:52.086" v="4634" actId="113"/>
        <pc:sldMkLst>
          <pc:docMk/>
          <pc:sldMk cId="3683780207" sldId="1173"/>
        </pc:sldMkLst>
        <pc:spChg chg="mod">
          <ac:chgData name="Dimitar Zahariev" userId="b84e4ebc77879e88" providerId="LiveId" clId="{C62E77B7-BABE-425A-9216-4A19BB779FA7}" dt="2021-11-11T11:17:10.037" v="4293" actId="20577"/>
          <ac:spMkLst>
            <pc:docMk/>
            <pc:sldMk cId="3683780207" sldId="1173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20:52.086" v="4634" actId="113"/>
          <ac:spMkLst>
            <pc:docMk/>
            <pc:sldMk cId="3683780207" sldId="1173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7:19.709" v="4294"/>
          <ac:spMkLst>
            <pc:docMk/>
            <pc:sldMk cId="3683780207" sldId="1173"/>
            <ac:spMk id="6" creationId="{31F6D3A4-35AC-4D50-927D-D9F6BAD12141}"/>
          </ac:spMkLst>
        </pc:spChg>
      </pc:sldChg>
      <pc:sldChg chg="addSp modSp add mod modAnim">
        <pc:chgData name="Dimitar Zahariev" userId="b84e4ebc77879e88" providerId="LiveId" clId="{C62E77B7-BABE-425A-9216-4A19BB779FA7}" dt="2021-11-11T11:40:12.345" v="5417" actId="113"/>
        <pc:sldMkLst>
          <pc:docMk/>
          <pc:sldMk cId="2892234121" sldId="1174"/>
        </pc:sldMkLst>
        <pc:spChg chg="mod">
          <ac:chgData name="Dimitar Zahariev" userId="b84e4ebc77879e88" providerId="LiveId" clId="{C62E77B7-BABE-425A-9216-4A19BB779FA7}" dt="2021-11-11T11:22:49.893" v="4651" actId="20577"/>
          <ac:spMkLst>
            <pc:docMk/>
            <pc:sldMk cId="2892234121" sldId="1174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40:12.345" v="5417" actId="113"/>
          <ac:spMkLst>
            <pc:docMk/>
            <pc:sldMk cId="2892234121" sldId="1174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7:21.195" v="4295"/>
          <ac:spMkLst>
            <pc:docMk/>
            <pc:sldMk cId="2892234121" sldId="1174"/>
            <ac:spMk id="6" creationId="{95FE4BDC-8C63-4B2D-B4C8-AF74B044108D}"/>
          </ac:spMkLst>
        </pc:spChg>
        <pc:spChg chg="add mod">
          <ac:chgData name="Dimitar Zahariev" userId="b84e4ebc77879e88" providerId="LiveId" clId="{C62E77B7-BABE-425A-9216-4A19BB779FA7}" dt="2021-11-11T11:33:34.289" v="4989" actId="1076"/>
          <ac:spMkLst>
            <pc:docMk/>
            <pc:sldMk cId="2892234121" sldId="1174"/>
            <ac:spMk id="7" creationId="{676C0A28-9660-49E3-A665-59B54C5FAB73}"/>
          </ac:spMkLst>
        </pc:spChg>
      </pc:sldChg>
      <pc:sldChg chg="addSp modSp add mod modAnim">
        <pc:chgData name="Dimitar Zahariev" userId="b84e4ebc77879e88" providerId="LiveId" clId="{C62E77B7-BABE-425A-9216-4A19BB779FA7}" dt="2021-11-11T09:12:54.322" v="1195"/>
        <pc:sldMkLst>
          <pc:docMk/>
          <pc:sldMk cId="2181872642" sldId="1175"/>
        </pc:sldMkLst>
        <pc:spChg chg="mod">
          <ac:chgData name="Dimitar Zahariev" userId="b84e4ebc77879e88" providerId="LiveId" clId="{C62E77B7-BABE-425A-9216-4A19BB779FA7}" dt="2021-11-11T08:54:09.669" v="984" actId="6549"/>
          <ac:spMkLst>
            <pc:docMk/>
            <pc:sldMk cId="2181872642" sldId="1175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44:00.390" v="412" actId="20577"/>
          <ac:spMkLst>
            <pc:docMk/>
            <pc:sldMk cId="2181872642" sldId="1175"/>
            <ac:spMk id="4" creationId="{863EFB40-ADBF-4135-977B-533DD22FEE5B}"/>
          </ac:spMkLst>
        </pc:spChg>
        <pc:spChg chg="mod">
          <ac:chgData name="Dimitar Zahariev" userId="b84e4ebc77879e88" providerId="LiveId" clId="{C62E77B7-BABE-425A-9216-4A19BB779FA7}" dt="2021-11-11T08:44:07.539" v="436" actId="1038"/>
          <ac:spMkLst>
            <pc:docMk/>
            <pc:sldMk cId="2181872642" sldId="1175"/>
            <ac:spMk id="6" creationId="{346687E9-0CD8-4A35-8B5B-CD2FB508A1FA}"/>
          </ac:spMkLst>
        </pc:spChg>
        <pc:spChg chg="add mod">
          <ac:chgData name="Dimitar Zahariev" userId="b84e4ebc77879e88" providerId="LiveId" clId="{C62E77B7-BABE-425A-9216-4A19BB779FA7}" dt="2021-11-11T09:12:54.322" v="1195"/>
          <ac:spMkLst>
            <pc:docMk/>
            <pc:sldMk cId="2181872642" sldId="1175"/>
            <ac:spMk id="7" creationId="{F2DFCEBD-CD3B-426A-AA28-E8517CBEA328}"/>
          </ac:spMkLst>
        </pc:spChg>
      </pc:sldChg>
      <pc:sldChg chg="addSp modSp add mod ord modAnim">
        <pc:chgData name="Dimitar Zahariev" userId="b84e4ebc77879e88" providerId="LiveId" clId="{C62E77B7-BABE-425A-9216-4A19BB779FA7}" dt="2021-11-11T09:14:23.923" v="1207" actId="113"/>
        <pc:sldMkLst>
          <pc:docMk/>
          <pc:sldMk cId="100341066" sldId="1176"/>
        </pc:sldMkLst>
        <pc:spChg chg="mod">
          <ac:chgData name="Dimitar Zahariev" userId="b84e4ebc77879e88" providerId="LiveId" clId="{C62E77B7-BABE-425A-9216-4A19BB779FA7}" dt="2021-11-11T09:14:23.923" v="1207" actId="113"/>
          <ac:spMkLst>
            <pc:docMk/>
            <pc:sldMk cId="100341066" sldId="1176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54:31.218" v="989"/>
          <ac:spMkLst>
            <pc:docMk/>
            <pc:sldMk cId="100341066" sldId="1176"/>
            <ac:spMk id="4" creationId="{863EFB40-ADBF-4135-977B-533DD22FEE5B}"/>
          </ac:spMkLst>
        </pc:spChg>
        <pc:spChg chg="mod">
          <ac:chgData name="Dimitar Zahariev" userId="b84e4ebc77879e88" providerId="LiveId" clId="{C62E77B7-BABE-425A-9216-4A19BB779FA7}" dt="2021-11-11T08:54:36.999" v="1036" actId="1038"/>
          <ac:spMkLst>
            <pc:docMk/>
            <pc:sldMk cId="100341066" sldId="1176"/>
            <ac:spMk id="6" creationId="{346687E9-0CD8-4A35-8B5B-CD2FB508A1FA}"/>
          </ac:spMkLst>
        </pc:spChg>
        <pc:spChg chg="add mod">
          <ac:chgData name="Dimitar Zahariev" userId="b84e4ebc77879e88" providerId="LiveId" clId="{C62E77B7-BABE-425A-9216-4A19BB779FA7}" dt="2021-11-11T09:12:57.158" v="1196"/>
          <ac:spMkLst>
            <pc:docMk/>
            <pc:sldMk cId="100341066" sldId="1176"/>
            <ac:spMk id="7" creationId="{362C075E-C39C-4828-9A55-E601BD0C35CD}"/>
          </ac:spMkLst>
        </pc:spChg>
      </pc:sldChg>
      <pc:sldChg chg="addSp modSp add mod modAnim">
        <pc:chgData name="Dimitar Zahariev" userId="b84e4ebc77879e88" providerId="LiveId" clId="{C62E77B7-BABE-425A-9216-4A19BB779FA7}" dt="2021-11-11T10:35:56.205" v="2339" actId="255"/>
        <pc:sldMkLst>
          <pc:docMk/>
          <pc:sldMk cId="2055293163" sldId="1177"/>
        </pc:sldMkLst>
        <pc:spChg chg="mod">
          <ac:chgData name="Dimitar Zahariev" userId="b84e4ebc77879e88" providerId="LiveId" clId="{C62E77B7-BABE-425A-9216-4A19BB779FA7}" dt="2021-11-11T10:35:56.205" v="2339" actId="255"/>
          <ac:spMkLst>
            <pc:docMk/>
            <pc:sldMk cId="2055293163" sldId="1177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38:17.610" v="1325" actId="20577"/>
          <ac:spMkLst>
            <pc:docMk/>
            <pc:sldMk cId="2055293163" sldId="1177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5:25.743" v="2332"/>
          <ac:spMkLst>
            <pc:docMk/>
            <pc:sldMk cId="2055293163" sldId="1177"/>
            <ac:spMk id="5" creationId="{5C75AE44-2D50-4EFF-8E45-37066C62BD60}"/>
          </ac:spMkLst>
        </pc:spChg>
      </pc:sldChg>
      <pc:sldChg chg="addSp modSp add mod modAnim">
        <pc:chgData name="Dimitar Zahariev" userId="b84e4ebc77879e88" providerId="LiveId" clId="{C62E77B7-BABE-425A-9216-4A19BB779FA7}" dt="2021-11-11T10:36:20.404" v="2341"/>
        <pc:sldMkLst>
          <pc:docMk/>
          <pc:sldMk cId="114081024" sldId="1178"/>
        </pc:sldMkLst>
        <pc:spChg chg="mod">
          <ac:chgData name="Dimitar Zahariev" userId="b84e4ebc77879e88" providerId="LiveId" clId="{C62E77B7-BABE-425A-9216-4A19BB779FA7}" dt="2021-11-11T10:34:13.958" v="2329" actId="20577"/>
          <ac:spMkLst>
            <pc:docMk/>
            <pc:sldMk cId="114081024" sldId="1178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52:17.032" v="1931" actId="20577"/>
          <ac:spMkLst>
            <pc:docMk/>
            <pc:sldMk cId="114081024" sldId="1178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6:20.404" v="2341"/>
          <ac:spMkLst>
            <pc:docMk/>
            <pc:sldMk cId="114081024" sldId="1178"/>
            <ac:spMk id="5" creationId="{2C3AEEF0-F3D5-493B-8AC5-163FE295987E}"/>
          </ac:spMkLst>
        </pc:spChg>
      </pc:sldChg>
      <pc:sldChg chg="addSp modSp add modAnim">
        <pc:chgData name="Dimitar Zahariev" userId="b84e4ebc77879e88" providerId="LiveId" clId="{C62E77B7-BABE-425A-9216-4A19BB779FA7}" dt="2021-11-11T10:43:19.278" v="2868" actId="255"/>
        <pc:sldMkLst>
          <pc:docMk/>
          <pc:sldMk cId="3096952845" sldId="1179"/>
        </pc:sldMkLst>
        <pc:spChg chg="mod">
          <ac:chgData name="Dimitar Zahariev" userId="b84e4ebc77879e88" providerId="LiveId" clId="{C62E77B7-BABE-425A-9216-4A19BB779FA7}" dt="2021-11-11T10:43:19.278" v="2868" actId="255"/>
          <ac:spMkLst>
            <pc:docMk/>
            <pc:sldMk cId="3096952845" sldId="1179"/>
            <ac:spMk id="3" creationId="{F7DC46F2-17BC-4D56-817D-52CF59CEDD80}"/>
          </ac:spMkLst>
        </pc:spChg>
        <pc:spChg chg="add mod">
          <ac:chgData name="Dimitar Zahariev" userId="b84e4ebc77879e88" providerId="LiveId" clId="{C62E77B7-BABE-425A-9216-4A19BB779FA7}" dt="2021-11-11T10:36:24.009" v="2342"/>
          <ac:spMkLst>
            <pc:docMk/>
            <pc:sldMk cId="3096952845" sldId="1179"/>
            <ac:spMk id="5" creationId="{537CCDB9-1C18-4E28-8921-0B7200744D13}"/>
          </ac:spMkLst>
        </pc:spChg>
      </pc:sldChg>
      <pc:sldChg chg="addSp modSp add mod modAnim">
        <pc:chgData name="Dimitar Zahariev" userId="b84e4ebc77879e88" providerId="LiveId" clId="{C62E77B7-BABE-425A-9216-4A19BB779FA7}" dt="2021-11-11T11:10:02.664" v="4026" actId="113"/>
        <pc:sldMkLst>
          <pc:docMk/>
          <pc:sldMk cId="3496395858" sldId="1180"/>
        </pc:sldMkLst>
        <pc:spChg chg="mod">
          <ac:chgData name="Dimitar Zahariev" userId="b84e4ebc77879e88" providerId="LiveId" clId="{C62E77B7-BABE-425A-9216-4A19BB779FA7}" dt="2021-11-11T10:50:31.218" v="3018" actId="20577"/>
          <ac:spMkLst>
            <pc:docMk/>
            <pc:sldMk cId="3496395858" sldId="1180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10:02.664" v="4026" actId="113"/>
          <ac:spMkLst>
            <pc:docMk/>
            <pc:sldMk cId="3496395858" sldId="1180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04:41.190" v="3821"/>
          <ac:spMkLst>
            <pc:docMk/>
            <pc:sldMk cId="3496395858" sldId="1180"/>
            <ac:spMk id="6" creationId="{D9014FC6-509F-4B9C-9505-E392B49D7245}"/>
          </ac:spMkLst>
        </pc:spChg>
      </pc:sldChg>
      <pc:sldChg chg="addSp delSp modSp add mod modAnim">
        <pc:chgData name="Dimitar Zahariev" userId="b84e4ebc77879e88" providerId="LiveId" clId="{C62E77B7-BABE-425A-9216-4A19BB779FA7}" dt="2021-11-11T11:31:48.391" v="4985" actId="114"/>
        <pc:sldMkLst>
          <pc:docMk/>
          <pc:sldMk cId="238714097" sldId="1181"/>
        </pc:sldMkLst>
        <pc:spChg chg="add mod">
          <ac:chgData name="Dimitar Zahariev" userId="b84e4ebc77879e88" providerId="LiveId" clId="{C62E77B7-BABE-425A-9216-4A19BB779FA7}" dt="2021-11-11T11:29:09.399" v="4897" actId="1076"/>
          <ac:spMkLst>
            <pc:docMk/>
            <pc:sldMk cId="238714097" sldId="1181"/>
            <ac:spMk id="2" creationId="{710E54E4-1E6F-456E-90F6-EB671FBC5149}"/>
          </ac:spMkLst>
        </pc:spChg>
        <pc:spChg chg="add del">
          <ac:chgData name="Dimitar Zahariev" userId="b84e4ebc77879e88" providerId="LiveId" clId="{C62E77B7-BABE-425A-9216-4A19BB779FA7}" dt="2021-11-11T11:24:44.824" v="4783"/>
          <ac:spMkLst>
            <pc:docMk/>
            <pc:sldMk cId="238714097" sldId="1181"/>
            <ac:spMk id="3" creationId="{EA1D48E2-E541-4AB6-93D2-1FEC6A5DDD4F}"/>
          </ac:spMkLst>
        </pc:spChg>
        <pc:spChg chg="mod">
          <ac:chgData name="Dimitar Zahariev" userId="b84e4ebc77879e88" providerId="LiveId" clId="{C62E77B7-BABE-425A-9216-4A19BB779FA7}" dt="2021-11-11T11:22:59.639" v="4670" actId="20577"/>
          <ac:spMkLst>
            <pc:docMk/>
            <pc:sldMk cId="238714097" sldId="1181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31:48.391" v="4985" actId="114"/>
          <ac:spMkLst>
            <pc:docMk/>
            <pc:sldMk cId="238714097" sldId="1181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29:13.730" v="4898" actId="1076"/>
          <ac:spMkLst>
            <pc:docMk/>
            <pc:sldMk cId="238714097" sldId="1181"/>
            <ac:spMk id="7" creationId="{03447858-9C26-464E-A26C-83C629EAC73F}"/>
          </ac:spMkLst>
        </pc:spChg>
        <pc:spChg chg="add del">
          <ac:chgData name="Dimitar Zahariev" userId="b84e4ebc77879e88" providerId="LiveId" clId="{C62E77B7-BABE-425A-9216-4A19BB779FA7}" dt="2021-11-11T11:26:11.079" v="4801"/>
          <ac:spMkLst>
            <pc:docMk/>
            <pc:sldMk cId="238714097" sldId="1181"/>
            <ac:spMk id="8" creationId="{06D363FA-B1C7-4C27-9356-664A2C5561A2}"/>
          </ac:spMkLst>
        </pc:spChg>
        <pc:spChg chg="add mod">
          <ac:chgData name="Dimitar Zahariev" userId="b84e4ebc77879e88" providerId="LiveId" clId="{C62E77B7-BABE-425A-9216-4A19BB779FA7}" dt="2021-11-11T11:29:21.134" v="4899" actId="1076"/>
          <ac:spMkLst>
            <pc:docMk/>
            <pc:sldMk cId="238714097" sldId="1181"/>
            <ac:spMk id="9" creationId="{3970C888-3B6F-402C-96BB-D3C13DDA1290}"/>
          </ac:spMkLst>
        </pc:spChg>
        <pc:spChg chg="add mod">
          <ac:chgData name="Dimitar Zahariev" userId="b84e4ebc77879e88" providerId="LiveId" clId="{C62E77B7-BABE-425A-9216-4A19BB779FA7}" dt="2021-11-11T11:29:48.503" v="4902"/>
          <ac:spMkLst>
            <pc:docMk/>
            <pc:sldMk cId="238714097" sldId="1181"/>
            <ac:spMk id="10" creationId="{0A2BE1A8-D351-41E0-9E82-236345FDFFE4}"/>
          </ac:spMkLst>
        </pc:spChg>
        <pc:spChg chg="add mod">
          <ac:chgData name="Dimitar Zahariev" userId="b84e4ebc77879e88" providerId="LiveId" clId="{C62E77B7-BABE-425A-9216-4A19BB779FA7}" dt="2021-11-11T11:30:53.255" v="4955" actId="1076"/>
          <ac:spMkLst>
            <pc:docMk/>
            <pc:sldMk cId="238714097" sldId="1181"/>
            <ac:spMk id="11" creationId="{35F084BB-C26E-4507-B52E-312522FD0A95}"/>
          </ac:spMkLst>
        </pc:spChg>
        <pc:spChg chg="add mod">
          <ac:chgData name="Dimitar Zahariev" userId="b84e4ebc77879e88" providerId="LiveId" clId="{C62E77B7-BABE-425A-9216-4A19BB779FA7}" dt="2021-11-11T11:31:08.209" v="4962" actId="20577"/>
          <ac:spMkLst>
            <pc:docMk/>
            <pc:sldMk cId="238714097" sldId="1181"/>
            <ac:spMk id="12" creationId="{29AC852C-193A-48DD-8736-2CD80C1797FA}"/>
          </ac:spMkLst>
        </pc:spChg>
        <pc:spChg chg="add mod">
          <ac:chgData name="Dimitar Zahariev" userId="b84e4ebc77879e88" providerId="LiveId" clId="{C62E77B7-BABE-425A-9216-4A19BB779FA7}" dt="2021-11-11T11:31:20.323" v="4970" actId="20577"/>
          <ac:spMkLst>
            <pc:docMk/>
            <pc:sldMk cId="238714097" sldId="1181"/>
            <ac:spMk id="13" creationId="{21AC67A2-AAFD-4148-B3F0-BB3E33A1A893}"/>
          </ac:spMkLst>
        </pc:spChg>
        <pc:spChg chg="add mod">
          <ac:chgData name="Dimitar Zahariev" userId="b84e4ebc77879e88" providerId="LiveId" clId="{C62E77B7-BABE-425A-9216-4A19BB779FA7}" dt="2021-11-11T11:31:34.701" v="4983" actId="20577"/>
          <ac:spMkLst>
            <pc:docMk/>
            <pc:sldMk cId="238714097" sldId="1181"/>
            <ac:spMk id="14" creationId="{332846D5-8259-4D93-8882-369E57637DE6}"/>
          </ac:spMkLst>
        </pc:spChg>
      </pc:sldChg>
      <pc:sldChg chg="addSp modSp new mod ord">
        <pc:chgData name="Dimitar Zahariev" userId="b84e4ebc77879e88" providerId="LiveId" clId="{C62E77B7-BABE-425A-9216-4A19BB779FA7}" dt="2021-11-12T11:50:15.657" v="5434"/>
        <pc:sldMkLst>
          <pc:docMk/>
          <pc:sldMk cId="4072624146" sldId="1182"/>
        </pc:sldMkLst>
        <pc:spChg chg="mod">
          <ac:chgData name="Dimitar Zahariev" userId="b84e4ebc77879e88" providerId="LiveId" clId="{C62E77B7-BABE-425A-9216-4A19BB779FA7}" dt="2021-11-12T11:49:50.486" v="5432" actId="20577"/>
          <ac:spMkLst>
            <pc:docMk/>
            <pc:sldMk cId="4072624146" sldId="1182"/>
            <ac:spMk id="4" creationId="{DB52F2D5-D145-43B3-83E8-A835F4BFB746}"/>
          </ac:spMkLst>
        </pc:spChg>
        <pc:spChg chg="add mod">
          <ac:chgData name="Dimitar Zahariev" userId="b84e4ebc77879e88" providerId="LiveId" clId="{C62E77B7-BABE-425A-9216-4A19BB779FA7}" dt="2021-11-12T11:50:15.657" v="5434"/>
          <ac:spMkLst>
            <pc:docMk/>
            <pc:sldMk cId="4072624146" sldId="1182"/>
            <ac:spMk id="5" creationId="{7B4872EC-AA49-4B8E-912E-3D811F4E4E7F}"/>
          </ac:spMkLst>
        </pc:spChg>
      </pc:sldChg>
    </pc:docChg>
  </pc:docChgLst>
  <pc:docChgLst>
    <pc:chgData name="Dimitar Zahariev" userId="b84e4ebc77879e88" providerId="LiveId" clId="{1A0AB28B-53BE-43C2-A8A9-4277C5D1CEB9}"/>
    <pc:docChg chg="custSel addSld delSld modSld modSection">
      <pc:chgData name="Dimitar Zahariev" userId="b84e4ebc77879e88" providerId="LiveId" clId="{1A0AB28B-53BE-43C2-A8A9-4277C5D1CEB9}" dt="2021-11-17T22:16:44.647" v="309" actId="47"/>
      <pc:docMkLst>
        <pc:docMk/>
      </pc:docMkLst>
      <pc:sldChg chg="modSp mod">
        <pc:chgData name="Dimitar Zahariev" userId="b84e4ebc77879e88" providerId="LiveId" clId="{1A0AB28B-53BE-43C2-A8A9-4277C5D1CEB9}" dt="2021-11-17T22:11:08.260" v="103" actId="14100"/>
        <pc:sldMkLst>
          <pc:docMk/>
          <pc:sldMk cId="1646986932" sldId="276"/>
        </pc:sldMkLst>
        <pc:spChg chg="mod">
          <ac:chgData name="Dimitar Zahariev" userId="b84e4ebc77879e88" providerId="LiveId" clId="{1A0AB28B-53BE-43C2-A8A9-4277C5D1CEB9}" dt="2021-11-17T22:11:08.260" v="103" actId="14100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1A0AB28B-53BE-43C2-A8A9-4277C5D1CEB9}" dt="2021-11-17T22:15:18.368" v="291" actId="20577"/>
        <pc:sldMkLst>
          <pc:docMk/>
          <pc:sldMk cId="882194472" sldId="353"/>
        </pc:sldMkLst>
        <pc:spChg chg="mod">
          <ac:chgData name="Dimitar Zahariev" userId="b84e4ebc77879e88" providerId="LiveId" clId="{1A0AB28B-53BE-43C2-A8A9-4277C5D1CEB9}" dt="2021-11-17T22:15:18.368" v="291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1A0AB28B-53BE-43C2-A8A9-4277C5D1CEB9}" dt="2021-11-17T22:10:50.389" v="101" actId="20577"/>
        <pc:sldMkLst>
          <pc:docMk/>
          <pc:sldMk cId="1734195716" sldId="411"/>
        </pc:sldMkLst>
        <pc:spChg chg="mod">
          <ac:chgData name="Dimitar Zahariev" userId="b84e4ebc77879e88" providerId="LiveId" clId="{1A0AB28B-53BE-43C2-A8A9-4277C5D1CEB9}" dt="2021-11-17T22:10:50.389" v="101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1A0AB28B-53BE-43C2-A8A9-4277C5D1CEB9}" dt="2021-11-17T22:09:21.879" v="91" actId="313"/>
        <pc:sldMkLst>
          <pc:docMk/>
          <pc:sldMk cId="3666405375" sldId="503"/>
        </pc:sldMkLst>
        <pc:spChg chg="mod">
          <ac:chgData name="Dimitar Zahariev" userId="b84e4ebc77879e88" providerId="LiveId" clId="{1A0AB28B-53BE-43C2-A8A9-4277C5D1CEB9}" dt="2021-11-17T22:08:30.436" v="17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1A0AB28B-53BE-43C2-A8A9-4277C5D1CEB9}" dt="2021-11-17T22:09:21.879" v="91" actId="313"/>
          <ac:spMkLst>
            <pc:docMk/>
            <pc:sldMk cId="3666405375" sldId="503"/>
            <ac:spMk id="3" creationId="{A004DC04-DA2A-41C0-8578-4B8D2F08EA7D}"/>
          </ac:spMkLst>
        </pc:spChg>
      </pc:sldChg>
      <pc:sldChg chg="addSp modSp mod modAnim">
        <pc:chgData name="Dimitar Zahariev" userId="b84e4ebc77879e88" providerId="LiveId" clId="{1A0AB28B-53BE-43C2-A8A9-4277C5D1CEB9}" dt="2021-11-17T22:10:40.345" v="99" actId="20577"/>
        <pc:sldMkLst>
          <pc:docMk/>
          <pc:sldMk cId="2856544599" sldId="610"/>
        </pc:sldMkLst>
        <pc:spChg chg="add mod">
          <ac:chgData name="Dimitar Zahariev" userId="b84e4ebc77879e88" providerId="LiveId" clId="{1A0AB28B-53BE-43C2-A8A9-4277C5D1CEB9}" dt="2021-11-17T22:10:40.345" v="99" actId="20577"/>
          <ac:spMkLst>
            <pc:docMk/>
            <pc:sldMk cId="2856544599" sldId="610"/>
            <ac:spMk id="7" creationId="{EF92B1EE-75A6-48AE-9B66-67D864ECCD89}"/>
          </ac:spMkLst>
        </pc:spChg>
        <pc:spChg chg="mod">
          <ac:chgData name="Dimitar Zahariev" userId="b84e4ebc77879e88" providerId="LiveId" clId="{1A0AB28B-53BE-43C2-A8A9-4277C5D1CEB9}" dt="2021-11-17T22:10:11.260" v="93" actId="20577"/>
          <ac:spMkLst>
            <pc:docMk/>
            <pc:sldMk cId="2856544599" sldId="610"/>
            <ac:spMk id="8" creationId="{2EFD85AF-1711-405E-8A03-AE71E4F81978}"/>
          </ac:spMkLst>
        </pc:spChg>
      </pc:sldChg>
      <pc:sldChg chg="modSp mod">
        <pc:chgData name="Dimitar Zahariev" userId="b84e4ebc77879e88" providerId="LiveId" clId="{1A0AB28B-53BE-43C2-A8A9-4277C5D1CEB9}" dt="2021-11-17T22:13:15.303" v="224" actId="14100"/>
        <pc:sldMkLst>
          <pc:docMk/>
          <pc:sldMk cId="2169853261" sldId="708"/>
        </pc:sldMkLst>
        <pc:spChg chg="mod">
          <ac:chgData name="Dimitar Zahariev" userId="b84e4ebc77879e88" providerId="LiveId" clId="{1A0AB28B-53BE-43C2-A8A9-4277C5D1CEB9}" dt="2021-11-17T22:13:15.303" v="224" actId="14100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1A0AB28B-53BE-43C2-A8A9-4277C5D1CEB9}" dt="2021-11-17T22:16:21.474" v="306" actId="20577"/>
        <pc:sldMkLst>
          <pc:docMk/>
          <pc:sldMk cId="2193521559" sldId="711"/>
        </pc:sldMkLst>
        <pc:spChg chg="mod">
          <ac:chgData name="Dimitar Zahariev" userId="b84e4ebc77879e88" providerId="LiveId" clId="{1A0AB28B-53BE-43C2-A8A9-4277C5D1CEB9}" dt="2021-11-17T22:16:21.474" v="306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modAnim">
        <pc:chgData name="Dimitar Zahariev" userId="b84e4ebc77879e88" providerId="LiveId" clId="{1A0AB28B-53BE-43C2-A8A9-4277C5D1CEB9}" dt="2021-11-17T22:14:37.964" v="270" actId="20577"/>
        <pc:sldMkLst>
          <pc:docMk/>
          <pc:sldMk cId="653752028" sldId="1158"/>
        </pc:sldMkLst>
        <pc:spChg chg="mod">
          <ac:chgData name="Dimitar Zahariev" userId="b84e4ebc77879e88" providerId="LiveId" clId="{1A0AB28B-53BE-43C2-A8A9-4277C5D1CEB9}" dt="2021-11-17T22:14:37.964" v="270" actId="20577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1A0AB28B-53BE-43C2-A8A9-4277C5D1CEB9}" dt="2021-11-17T22:11:35.885" v="107" actId="20577"/>
        <pc:sldMkLst>
          <pc:docMk/>
          <pc:sldMk cId="1914726558" sldId="1159"/>
        </pc:sldMkLst>
        <pc:spChg chg="mod">
          <ac:chgData name="Dimitar Zahariev" userId="b84e4ebc77879e88" providerId="LiveId" clId="{1A0AB28B-53BE-43C2-A8A9-4277C5D1CEB9}" dt="2021-11-17T22:11:35.885" v="107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1311567655" sldId="1163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23872459" sldId="1165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3337748225" sldId="1166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3159027219" sldId="1167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473098354" sldId="1170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3525130502" sldId="1171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2334266202" sldId="1172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3683780207" sldId="1173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2892234121" sldId="1174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2181872642" sldId="1175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100341066" sldId="1176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2055293163" sldId="1177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114081024" sldId="1178"/>
        </pc:sldMkLst>
      </pc:sldChg>
      <pc:sldChg chg="addSp delSp modSp mod modAnim chgLayout">
        <pc:chgData name="Dimitar Zahariev" userId="b84e4ebc77879e88" providerId="LiveId" clId="{1A0AB28B-53BE-43C2-A8A9-4277C5D1CEB9}" dt="2021-11-17T22:13:47.677" v="238" actId="6264"/>
        <pc:sldMkLst>
          <pc:docMk/>
          <pc:sldMk cId="3096952845" sldId="1179"/>
        </pc:sldMkLst>
        <pc:spChg chg="mod or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2" creationId="{E640970A-7055-4787-83B2-38D66F060059}"/>
          </ac:spMkLst>
        </pc:spChg>
        <pc:spChg chg="mod or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3" creationId="{F7DC46F2-17BC-4D56-817D-52CF59CEDD80}"/>
          </ac:spMkLst>
        </pc:spChg>
        <pc:spChg chg="mod or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4" creationId="{863EFB40-ADBF-4135-977B-533DD22FEE5B}"/>
          </ac:spMkLst>
        </pc:spChg>
        <pc:spChg chg="add del mo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6" creationId="{89D285C8-B003-4BD4-BA01-E1B22BF51F86}"/>
          </ac:spMkLst>
        </pc:spChg>
        <pc:spChg chg="add del mo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7" creationId="{D965557D-F0AC-4C5F-A7EC-705BBBBA4F59}"/>
          </ac:spMkLst>
        </pc:spChg>
        <pc:spChg chg="add del mo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8" creationId="{543D951C-0A40-4A29-8CB1-9ED471FF8542}"/>
          </ac:spMkLst>
        </pc:spChg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3496395858" sldId="1180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238714097" sldId="1181"/>
        </pc:sldMkLst>
      </pc:sldChg>
      <pc:sldChg chg="add">
        <pc:chgData name="Dimitar Zahariev" userId="b84e4ebc77879e88" providerId="LiveId" clId="{1A0AB28B-53BE-43C2-A8A9-4277C5D1CEB9}" dt="2021-11-17T22:15:39.873" v="293"/>
        <pc:sldMkLst>
          <pc:docMk/>
          <pc:sldMk cId="3408886789" sldId="1182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4072624146" sldId="1182"/>
        </pc:sldMkLst>
      </pc:sldChg>
      <pc:sldChg chg="add">
        <pc:chgData name="Dimitar Zahariev" userId="b84e4ebc77879e88" providerId="LiveId" clId="{1A0AB28B-53BE-43C2-A8A9-4277C5D1CEB9}" dt="2021-11-17T22:16:40.189" v="308"/>
        <pc:sldMkLst>
          <pc:docMk/>
          <pc:sldMk cId="1747753896" sldId="1183"/>
        </pc:sldMkLst>
      </pc:sldChg>
    </pc:docChg>
  </pc:docChgLst>
  <pc:docChgLst>
    <pc:chgData name="Dimitar Zahariev" userId="b84e4ebc77879e88" providerId="LiveId" clId="{47B50AD9-11C7-46F9-952C-80EB31549985}"/>
    <pc:docChg chg="undo custSel addSld delSld modSld sldOrd modSection">
      <pc:chgData name="Dimitar Zahariev" userId="b84e4ebc77879e88" providerId="LiveId" clId="{47B50AD9-11C7-46F9-952C-80EB31549985}" dt="2021-11-28T21:12:30.940" v="7206" actId="20577"/>
      <pc:docMkLst>
        <pc:docMk/>
      </pc:docMkLst>
      <pc:sldChg chg="modSp mod modAnim">
        <pc:chgData name="Dimitar Zahariev" userId="b84e4ebc77879e88" providerId="LiveId" clId="{47B50AD9-11C7-46F9-952C-80EB31549985}" dt="2021-11-25T15:59:23.653" v="361"/>
        <pc:sldMkLst>
          <pc:docMk/>
          <pc:sldMk cId="1646986932" sldId="276"/>
        </pc:sldMkLst>
        <pc:spChg chg="mod">
          <ac:chgData name="Dimitar Zahariev" userId="b84e4ebc77879e88" providerId="LiveId" clId="{47B50AD9-11C7-46F9-952C-80EB31549985}" dt="2021-11-25T15:39:42.456" v="16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47B50AD9-11C7-46F9-952C-80EB31549985}" dt="2021-11-27T10:18:32.800" v="6954" actId="20577"/>
        <pc:sldMkLst>
          <pc:docMk/>
          <pc:sldMk cId="882194472" sldId="353"/>
        </pc:sldMkLst>
        <pc:spChg chg="mod">
          <ac:chgData name="Dimitar Zahariev" userId="b84e4ebc77879e88" providerId="LiveId" clId="{47B50AD9-11C7-46F9-952C-80EB31549985}" dt="2021-11-27T10:18:32.800" v="6954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47B50AD9-11C7-46F9-952C-80EB31549985}" dt="2021-11-27T10:18:20.663" v="6941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47B50AD9-11C7-46F9-952C-80EB31549985}" dt="2021-11-25T15:39:46.463" v="168" actId="20577"/>
        <pc:sldMkLst>
          <pc:docMk/>
          <pc:sldMk cId="1734195716" sldId="411"/>
        </pc:sldMkLst>
        <pc:spChg chg="mod">
          <ac:chgData name="Dimitar Zahariev" userId="b84e4ebc77879e88" providerId="LiveId" clId="{47B50AD9-11C7-46F9-952C-80EB31549985}" dt="2021-11-25T15:39:46.463" v="168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add del mod">
        <pc:chgData name="Dimitar Zahariev" userId="b84e4ebc77879e88" providerId="LiveId" clId="{47B50AD9-11C7-46F9-952C-80EB31549985}" dt="2021-11-28T21:12:30.940" v="7206" actId="20577"/>
        <pc:sldMkLst>
          <pc:docMk/>
          <pc:sldMk cId="3666405375" sldId="503"/>
        </pc:sldMkLst>
        <pc:spChg chg="mod">
          <ac:chgData name="Dimitar Zahariev" userId="b84e4ebc77879e88" providerId="LiveId" clId="{47B50AD9-11C7-46F9-952C-80EB31549985}" dt="2021-11-28T21:12:30.940" v="7206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modSp add mod ord">
        <pc:chgData name="Dimitar Zahariev" userId="b84e4ebc77879e88" providerId="LiveId" clId="{47B50AD9-11C7-46F9-952C-80EB31549985}" dt="2021-11-26T10:35:31.234" v="5129" actId="113"/>
        <pc:sldMkLst>
          <pc:docMk/>
          <pc:sldMk cId="759185836" sldId="599"/>
        </pc:sldMkLst>
        <pc:spChg chg="mod">
          <ac:chgData name="Dimitar Zahariev" userId="b84e4ebc77879e88" providerId="LiveId" clId="{47B50AD9-11C7-46F9-952C-80EB31549985}" dt="2021-11-25T15:38:31.061" v="165"/>
          <ac:spMkLst>
            <pc:docMk/>
            <pc:sldMk cId="759185836" sldId="599"/>
            <ac:spMk id="2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10:35:31.234" v="5129" actId="113"/>
          <ac:spMkLst>
            <pc:docMk/>
            <pc:sldMk cId="759185836" sldId="599"/>
            <ac:spMk id="3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09:39:29.409" v="3542" actId="108"/>
          <ac:spMkLst>
            <pc:docMk/>
            <pc:sldMk cId="759185836" sldId="599"/>
            <ac:spMk id="6" creationId="{522B1616-DD14-42E4-A6A2-827B8CF0B5C1}"/>
          </ac:spMkLst>
        </pc:spChg>
      </pc:sldChg>
      <pc:sldChg chg="addSp delSp modSp add mod ord addAnim delAnim modAnim chgLayout">
        <pc:chgData name="Dimitar Zahariev" userId="b84e4ebc77879e88" providerId="LiveId" clId="{47B50AD9-11C7-46F9-952C-80EB31549985}" dt="2021-11-26T10:39:51.132" v="5271"/>
        <pc:sldMkLst>
          <pc:docMk/>
          <pc:sldMk cId="3913070010" sldId="600"/>
        </pc:sldMkLst>
        <pc:spChg chg="mod or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2" creationId="{00000000-0000-0000-0000-000000000000}"/>
          </ac:spMkLst>
        </pc:spChg>
        <pc:spChg chg="mod ord">
          <ac:chgData name="Dimitar Zahariev" userId="b84e4ebc77879e88" providerId="LiveId" clId="{47B50AD9-11C7-46F9-952C-80EB31549985}" dt="2021-11-26T10:39:41.081" v="5270" actId="113"/>
          <ac:spMkLst>
            <pc:docMk/>
            <pc:sldMk cId="3913070010" sldId="600"/>
            <ac:spMk id="3" creationId="{00000000-0000-0000-0000-000000000000}"/>
          </ac:spMkLst>
        </pc:spChg>
        <pc:spChg chg="mod or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4" creationId="{00000000-0000-0000-0000-000000000000}"/>
          </ac:spMkLst>
        </pc:spChg>
        <pc:spChg chg="add del mo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5" creationId="{6DDB5439-3010-423D-A0AD-A9FDF225BAEC}"/>
          </ac:spMkLst>
        </pc:spChg>
        <pc:spChg chg="mod">
          <ac:chgData name="Dimitar Zahariev" userId="b84e4ebc77879e88" providerId="LiveId" clId="{47B50AD9-11C7-46F9-952C-80EB31549985}" dt="2021-11-26T09:39:31.731" v="3543" actId="108"/>
          <ac:spMkLst>
            <pc:docMk/>
            <pc:sldMk cId="3913070010" sldId="600"/>
            <ac:spMk id="6" creationId="{713B8720-6B76-49B4-A6A6-FB3BCF653E47}"/>
          </ac:spMkLst>
        </pc:spChg>
        <pc:spChg chg="add del mo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7" creationId="{29C3DA09-DF93-472C-869B-1CB85B3E093B}"/>
          </ac:spMkLst>
        </pc:spChg>
        <pc:spChg chg="add del mo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8" creationId="{0EDFEC22-DA75-4D7A-BA0C-85C691878B7D}"/>
          </ac:spMkLst>
        </pc:spChg>
      </pc:sldChg>
      <pc:sldChg chg="modSp mod">
        <pc:chgData name="Dimitar Zahariev" userId="b84e4ebc77879e88" providerId="LiveId" clId="{47B50AD9-11C7-46F9-952C-80EB31549985}" dt="2021-11-28T21:02:44.870" v="7200" actId="27918"/>
        <pc:sldMkLst>
          <pc:docMk/>
          <pc:sldMk cId="2856544599" sldId="610"/>
        </pc:sldMkLst>
        <pc:spChg chg="mod">
          <ac:chgData name="Dimitar Zahariev" userId="b84e4ebc77879e88" providerId="LiveId" clId="{47B50AD9-11C7-46F9-952C-80EB31549985}" dt="2021-11-28T21:01:30.171" v="7195" actId="113"/>
          <ac:spMkLst>
            <pc:docMk/>
            <pc:sldMk cId="2856544599" sldId="610"/>
            <ac:spMk id="7" creationId="{EF92B1EE-75A6-48AE-9B66-67D864ECCD89}"/>
          </ac:spMkLst>
        </pc:spChg>
        <pc:spChg chg="mod">
          <ac:chgData name="Dimitar Zahariev" userId="b84e4ebc77879e88" providerId="LiveId" clId="{47B50AD9-11C7-46F9-952C-80EB31549985}" dt="2021-11-28T21:01:24.456" v="7192" actId="113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47B50AD9-11C7-46F9-952C-80EB31549985}" dt="2021-11-28T21:01:21.699" v="7190" actId="113"/>
          <ac:spMkLst>
            <pc:docMk/>
            <pc:sldMk cId="2856544599" sldId="610"/>
            <ac:spMk id="9" creationId="{FE1F96BF-437F-48C9-8356-38D168D75E3A}"/>
          </ac:spMkLst>
        </pc:spChg>
      </pc:sldChg>
      <pc:sldChg chg="modSp add del ord">
        <pc:chgData name="Dimitar Zahariev" userId="b84e4ebc77879e88" providerId="LiveId" clId="{47B50AD9-11C7-46F9-952C-80EB31549985}" dt="2021-11-25T16:01:15.753" v="428" actId="2696"/>
        <pc:sldMkLst>
          <pc:docMk/>
          <pc:sldMk cId="2798622476" sldId="621"/>
        </pc:sldMkLst>
        <pc:spChg chg="mod">
          <ac:chgData name="Dimitar Zahariev" userId="b84e4ebc77879e88" providerId="LiveId" clId="{47B50AD9-11C7-46F9-952C-80EB31549985}" dt="2021-11-25T15:38:52.631" v="166"/>
          <ac:spMkLst>
            <pc:docMk/>
            <pc:sldMk cId="2798622476" sldId="621"/>
            <ac:spMk id="2" creationId="{00000000-0000-0000-0000-000000000000}"/>
          </ac:spMkLst>
        </pc:spChg>
      </pc:sldChg>
      <pc:sldChg chg="modSp add mod ord">
        <pc:chgData name="Dimitar Zahariev" userId="b84e4ebc77879e88" providerId="LiveId" clId="{47B50AD9-11C7-46F9-952C-80EB31549985}" dt="2021-11-26T10:11:01.616" v="4184" actId="113"/>
        <pc:sldMkLst>
          <pc:docMk/>
          <pc:sldMk cId="4061806045" sldId="621"/>
        </pc:sldMkLst>
        <pc:spChg chg="mod">
          <ac:chgData name="Dimitar Zahariev" userId="b84e4ebc77879e88" providerId="LiveId" clId="{47B50AD9-11C7-46F9-952C-80EB31549985}" dt="2021-11-26T10:11:01.616" v="4184" actId="113"/>
          <ac:spMkLst>
            <pc:docMk/>
            <pc:sldMk cId="4061806045" sldId="621"/>
            <ac:spMk id="3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09:34:04.178" v="3451" actId="20577"/>
          <ac:spMkLst>
            <pc:docMk/>
            <pc:sldMk cId="4061806045" sldId="621"/>
            <ac:spMk id="4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09:34:36.166" v="3452" actId="108"/>
          <ac:spMkLst>
            <pc:docMk/>
            <pc:sldMk cId="4061806045" sldId="621"/>
            <ac:spMk id="6" creationId="{405D6031-6743-44AD-96BB-E0FCF4C0EFB2}"/>
          </ac:spMkLst>
        </pc:spChg>
      </pc:sldChg>
      <pc:sldChg chg="modSp add mod ord modAnim">
        <pc:chgData name="Dimitar Zahariev" userId="b84e4ebc77879e88" providerId="LiveId" clId="{47B50AD9-11C7-46F9-952C-80EB31549985}" dt="2021-11-26T10:45:18.355" v="5304"/>
        <pc:sldMkLst>
          <pc:docMk/>
          <pc:sldMk cId="530118098" sldId="625"/>
        </pc:sldMkLst>
        <pc:spChg chg="mod">
          <ac:chgData name="Dimitar Zahariev" userId="b84e4ebc77879e88" providerId="LiveId" clId="{47B50AD9-11C7-46F9-952C-80EB31549985}" dt="2021-11-25T15:38:31.061" v="165"/>
          <ac:spMkLst>
            <pc:docMk/>
            <pc:sldMk cId="530118098" sldId="625"/>
            <ac:spMk id="2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10:44:22.918" v="5303" actId="20577"/>
          <ac:spMkLst>
            <pc:docMk/>
            <pc:sldMk cId="530118098" sldId="625"/>
            <ac:spMk id="3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10:04:19.804" v="4166" actId="6549"/>
          <ac:spMkLst>
            <pc:docMk/>
            <pc:sldMk cId="530118098" sldId="625"/>
            <ac:spMk id="4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10:04:32.164" v="4167"/>
          <ac:spMkLst>
            <pc:docMk/>
            <pc:sldMk cId="530118098" sldId="625"/>
            <ac:spMk id="6" creationId="{713B8720-6B76-49B4-A6A6-FB3BCF653E47}"/>
          </ac:spMkLst>
        </pc:spChg>
      </pc:sldChg>
      <pc:sldChg chg="modSp mod">
        <pc:chgData name="Dimitar Zahariev" userId="b84e4ebc77879e88" providerId="LiveId" clId="{47B50AD9-11C7-46F9-952C-80EB31549985}" dt="2021-11-26T10:59:07.031" v="5305" actId="20577"/>
        <pc:sldMkLst>
          <pc:docMk/>
          <pc:sldMk cId="2169853261" sldId="708"/>
        </pc:sldMkLst>
        <pc:spChg chg="mod">
          <ac:chgData name="Dimitar Zahariev" userId="b84e4ebc77879e88" providerId="LiveId" clId="{47B50AD9-11C7-46F9-952C-80EB31549985}" dt="2021-11-26T10:59:07.031" v="5305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47B50AD9-11C7-46F9-952C-80EB31549985}" dt="2021-11-25T16:01:50.160" v="464" actId="20577"/>
        <pc:sldMkLst>
          <pc:docMk/>
          <pc:sldMk cId="2193521559" sldId="711"/>
        </pc:sldMkLst>
        <pc:spChg chg="mod">
          <ac:chgData name="Dimitar Zahariev" userId="b84e4ebc77879e88" providerId="LiveId" clId="{47B50AD9-11C7-46F9-952C-80EB31549985}" dt="2021-11-25T16:01:50.160" v="464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ord modAnim">
        <pc:chgData name="Dimitar Zahariev" userId="b84e4ebc77879e88" providerId="LiveId" clId="{47B50AD9-11C7-46F9-952C-80EB31549985}" dt="2021-11-26T08:18:16.609" v="1243" actId="20577"/>
        <pc:sldMkLst>
          <pc:docMk/>
          <pc:sldMk cId="653752028" sldId="1158"/>
        </pc:sldMkLst>
        <pc:spChg chg="mod">
          <ac:chgData name="Dimitar Zahariev" userId="b84e4ebc77879e88" providerId="LiveId" clId="{47B50AD9-11C7-46F9-952C-80EB31549985}" dt="2021-11-26T08:18:16.609" v="1243" actId="20577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47B50AD9-11C7-46F9-952C-80EB31549985}" dt="2021-11-25T15:40:51.210" v="295" actId="20577"/>
        <pc:sldMkLst>
          <pc:docMk/>
          <pc:sldMk cId="1914726558" sldId="1159"/>
        </pc:sldMkLst>
        <pc:spChg chg="mod">
          <ac:chgData name="Dimitar Zahariev" userId="b84e4ebc77879e88" providerId="LiveId" clId="{47B50AD9-11C7-46F9-952C-80EB31549985}" dt="2021-11-25T15:40:51.210" v="295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mod delAnim modAnim chgLayout">
        <pc:chgData name="Dimitar Zahariev" userId="b84e4ebc77879e88" providerId="LiveId" clId="{47B50AD9-11C7-46F9-952C-80EB31549985}" dt="2021-11-26T08:05:18.355" v="1102" actId="113"/>
        <pc:sldMkLst>
          <pc:docMk/>
          <pc:sldMk cId="3096952845" sldId="1179"/>
        </pc:sldMkLst>
        <pc:spChg chg="mod ord">
          <ac:chgData name="Dimitar Zahariev" userId="b84e4ebc77879e88" providerId="LiveId" clId="{47B50AD9-11C7-46F9-952C-80EB31549985}" dt="2021-11-26T07:50:44.994" v="505" actId="6264"/>
          <ac:spMkLst>
            <pc:docMk/>
            <pc:sldMk cId="3096952845" sldId="1179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08:05:18.355" v="1102" actId="113"/>
          <ac:spMkLst>
            <pc:docMk/>
            <pc:sldMk cId="3096952845" sldId="1179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7:54:11.333" v="626" actId="20577"/>
          <ac:spMkLst>
            <pc:docMk/>
            <pc:sldMk cId="3096952845" sldId="1179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7:54:46.714" v="674"/>
          <ac:spMkLst>
            <pc:docMk/>
            <pc:sldMk cId="3096952845" sldId="1179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7:50:44.994" v="505" actId="6264"/>
          <ac:spMkLst>
            <pc:docMk/>
            <pc:sldMk cId="3096952845" sldId="1179"/>
            <ac:spMk id="6" creationId="{719C4A0F-47EE-4200-86C2-D2F9CD600E73}"/>
          </ac:spMkLst>
        </pc:spChg>
        <pc:spChg chg="add del mod">
          <ac:chgData name="Dimitar Zahariev" userId="b84e4ebc77879e88" providerId="LiveId" clId="{47B50AD9-11C7-46F9-952C-80EB31549985}" dt="2021-11-26T07:50:44.994" v="505" actId="6264"/>
          <ac:spMkLst>
            <pc:docMk/>
            <pc:sldMk cId="3096952845" sldId="1179"/>
            <ac:spMk id="7" creationId="{48562B89-2432-436B-A1EC-7DEEB0BC14BE}"/>
          </ac:spMkLst>
        </pc:spChg>
        <pc:spChg chg="add del mod">
          <ac:chgData name="Dimitar Zahariev" userId="b84e4ebc77879e88" providerId="LiveId" clId="{47B50AD9-11C7-46F9-952C-80EB31549985}" dt="2021-11-26T07:50:44.994" v="505" actId="6264"/>
          <ac:spMkLst>
            <pc:docMk/>
            <pc:sldMk cId="3096952845" sldId="1179"/>
            <ac:spMk id="8" creationId="{2C449541-1E40-4AEF-9E8C-87A081AA044E}"/>
          </ac:spMkLst>
        </pc:spChg>
        <pc:spChg chg="add del">
          <ac:chgData name="Dimitar Zahariev" userId="b84e4ebc77879e88" providerId="LiveId" clId="{47B50AD9-11C7-46F9-952C-80EB31549985}" dt="2021-11-26T07:56:17.928" v="728"/>
          <ac:spMkLst>
            <pc:docMk/>
            <pc:sldMk cId="3096952845" sldId="1179"/>
            <ac:spMk id="9" creationId="{139090D8-38EF-43F4-85ED-8385730ED0BB}"/>
          </ac:spMkLst>
        </pc:spChg>
        <pc:picChg chg="del">
          <ac:chgData name="Dimitar Zahariev" userId="b84e4ebc77879e88" providerId="LiveId" clId="{47B50AD9-11C7-46F9-952C-80EB31549985}" dt="2021-11-25T15:42:27.398" v="340" actId="478"/>
          <ac:picMkLst>
            <pc:docMk/>
            <pc:sldMk cId="3096952845" sldId="1179"/>
            <ac:picMk id="7" creationId="{592C60AA-AAFC-4740-9C2D-3C9EB26D661F}"/>
          </ac:picMkLst>
        </pc:picChg>
      </pc:sldChg>
      <pc:sldChg chg="del">
        <pc:chgData name="Dimitar Zahariev" userId="b84e4ebc77879e88" providerId="LiveId" clId="{47B50AD9-11C7-46F9-952C-80EB31549985}" dt="2021-11-25T16:00:53.244" v="406" actId="47"/>
        <pc:sldMkLst>
          <pc:docMk/>
          <pc:sldMk cId="3408886789" sldId="1182"/>
        </pc:sldMkLst>
      </pc:sldChg>
      <pc:sldChg chg="del">
        <pc:chgData name="Dimitar Zahariev" userId="b84e4ebc77879e88" providerId="LiveId" clId="{47B50AD9-11C7-46F9-952C-80EB31549985}" dt="2021-11-25T16:01:55.145" v="465" actId="47"/>
        <pc:sldMkLst>
          <pc:docMk/>
          <pc:sldMk cId="1747753896" sldId="1183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4011906522" sldId="1184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3444067609" sldId="1185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1433887266" sldId="1186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2814585004" sldId="1187"/>
        </pc:sldMkLst>
      </pc:sldChg>
      <pc:sldChg chg="del">
        <pc:chgData name="Dimitar Zahariev" userId="b84e4ebc77879e88" providerId="LiveId" clId="{47B50AD9-11C7-46F9-952C-80EB31549985}" dt="2021-11-25T16:01:24.269" v="430" actId="47"/>
        <pc:sldMkLst>
          <pc:docMk/>
          <pc:sldMk cId="2885088951" sldId="1188"/>
        </pc:sldMkLst>
      </pc:sldChg>
      <pc:sldChg chg="del">
        <pc:chgData name="Dimitar Zahariev" userId="b84e4ebc77879e88" providerId="LiveId" clId="{47B50AD9-11C7-46F9-952C-80EB31549985}" dt="2021-11-25T16:01:24.269" v="430" actId="47"/>
        <pc:sldMkLst>
          <pc:docMk/>
          <pc:sldMk cId="784125608" sldId="1189"/>
        </pc:sldMkLst>
      </pc:sldChg>
      <pc:sldChg chg="del">
        <pc:chgData name="Dimitar Zahariev" userId="b84e4ebc77879e88" providerId="LiveId" clId="{47B50AD9-11C7-46F9-952C-80EB31549985}" dt="2021-11-25T16:01:24.269" v="430" actId="47"/>
        <pc:sldMkLst>
          <pc:docMk/>
          <pc:sldMk cId="2117528656" sldId="1190"/>
        </pc:sldMkLst>
      </pc:sldChg>
      <pc:sldChg chg="del">
        <pc:chgData name="Dimitar Zahariev" userId="b84e4ebc77879e88" providerId="LiveId" clId="{47B50AD9-11C7-46F9-952C-80EB31549985}" dt="2021-11-25T16:01:55.145" v="465" actId="47"/>
        <pc:sldMkLst>
          <pc:docMk/>
          <pc:sldMk cId="56611555" sldId="1191"/>
        </pc:sldMkLst>
      </pc:sldChg>
      <pc:sldChg chg="del">
        <pc:chgData name="Dimitar Zahariev" userId="b84e4ebc77879e88" providerId="LiveId" clId="{47B50AD9-11C7-46F9-952C-80EB31549985}" dt="2021-11-25T16:01:55.145" v="465" actId="47"/>
        <pc:sldMkLst>
          <pc:docMk/>
          <pc:sldMk cId="2348953405" sldId="1192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151476717" sldId="1193"/>
        </pc:sldMkLst>
      </pc:sldChg>
      <pc:sldChg chg="addSp delSp modSp add mod modAnim chgLayout">
        <pc:chgData name="Dimitar Zahariev" userId="b84e4ebc77879e88" providerId="LiveId" clId="{47B50AD9-11C7-46F9-952C-80EB31549985}" dt="2021-11-27T10:15:52.706" v="6849"/>
        <pc:sldMkLst>
          <pc:docMk/>
          <pc:sldMk cId="1986860099" sldId="1194"/>
        </pc:sldMkLst>
        <pc:spChg chg="mod or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08:25:27.388" v="1602" actId="113"/>
          <ac:spMkLst>
            <pc:docMk/>
            <pc:sldMk cId="1986860099" sldId="1194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4" creationId="{863EFB40-ADBF-4135-977B-533DD22FEE5B}"/>
          </ac:spMkLst>
        </pc:spChg>
        <pc:spChg chg="add del">
          <ac:chgData name="Dimitar Zahariev" userId="b84e4ebc77879e88" providerId="LiveId" clId="{47B50AD9-11C7-46F9-952C-80EB31549985}" dt="2021-11-27T10:13:06.720" v="6754" actId="478"/>
          <ac:spMkLst>
            <pc:docMk/>
            <pc:sldMk cId="1986860099" sldId="1194"/>
            <ac:spMk id="6" creationId="{0DF58A99-BC8D-436F-9674-8E4B2EA5480D}"/>
          </ac:spMkLst>
        </pc:spChg>
        <pc:spChg chg="add del mo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6" creationId="{57C7EB40-AB3F-4252-999F-7327A7DA9169}"/>
          </ac:spMkLst>
        </pc:spChg>
        <pc:spChg chg="add del mo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7" creationId="{6FF32D97-4C40-468E-BBA7-A70E5BB40398}"/>
          </ac:spMkLst>
        </pc:spChg>
        <pc:spChg chg="add mod">
          <ac:chgData name="Dimitar Zahariev" userId="b84e4ebc77879e88" providerId="LiveId" clId="{47B50AD9-11C7-46F9-952C-80EB31549985}" dt="2021-11-27T10:13:32.421" v="6759" actId="1076"/>
          <ac:spMkLst>
            <pc:docMk/>
            <pc:sldMk cId="1986860099" sldId="1194"/>
            <ac:spMk id="7" creationId="{96ACCB0F-76A2-43EF-AA41-E03048AF8CB2}"/>
          </ac:spMkLst>
        </pc:spChg>
        <pc:spChg chg="add mod">
          <ac:chgData name="Dimitar Zahariev" userId="b84e4ebc77879e88" providerId="LiveId" clId="{47B50AD9-11C7-46F9-952C-80EB31549985}" dt="2021-11-27T10:15:00.303" v="6844" actId="207"/>
          <ac:spMkLst>
            <pc:docMk/>
            <pc:sldMk cId="1986860099" sldId="1194"/>
            <ac:spMk id="8" creationId="{20BD0568-D66B-40DE-A342-659F00911940}"/>
          </ac:spMkLst>
        </pc:spChg>
        <pc:spChg chg="add del mo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8" creationId="{22F65AEC-1CB9-478E-8D9C-C5E6FAEB79D0}"/>
          </ac:spMkLst>
        </pc:spChg>
      </pc:sldChg>
      <pc:sldChg chg="addSp delSp modSp add mod modAnim chgLayout">
        <pc:chgData name="Dimitar Zahariev" userId="b84e4ebc77879e88" providerId="LiveId" clId="{47B50AD9-11C7-46F9-952C-80EB31549985}" dt="2021-11-27T10:16:24.942" v="6850" actId="113"/>
        <pc:sldMkLst>
          <pc:docMk/>
          <pc:sldMk cId="1721412807" sldId="1195"/>
        </pc:sldMkLst>
        <pc:spChg chg="mod or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7T10:16:24.942" v="6850" actId="113"/>
          <ac:spMkLst>
            <pc:docMk/>
            <pc:sldMk cId="1721412807" sldId="1195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8:24:50.971" v="1589"/>
          <ac:spMkLst>
            <pc:docMk/>
            <pc:sldMk cId="1721412807" sldId="1195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6" creationId="{7EE8F8AB-526F-466A-A0A0-C23674E3A6FF}"/>
          </ac:spMkLst>
        </pc:spChg>
        <pc:spChg chg="add del mo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7" creationId="{ED7431A0-CF60-44F9-800C-2CCBC4543235}"/>
          </ac:spMkLst>
        </pc:spChg>
        <pc:spChg chg="add del mo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8" creationId="{E9A9BBF1-E2F8-4048-8209-37BF0FEBFB81}"/>
          </ac:spMkLst>
        </pc:spChg>
        <pc:spChg chg="add mod">
          <ac:chgData name="Dimitar Zahariev" userId="b84e4ebc77879e88" providerId="LiveId" clId="{47B50AD9-11C7-46F9-952C-80EB31549985}" dt="2021-11-26T08:32:51.953" v="1953" actId="1076"/>
          <ac:spMkLst>
            <pc:docMk/>
            <pc:sldMk cId="1721412807" sldId="1195"/>
            <ac:spMk id="9" creationId="{7B099CDD-53A6-409C-830F-F70F7673071F}"/>
          </ac:spMkLst>
        </pc:spChg>
        <pc:spChg chg="add mod">
          <ac:chgData name="Dimitar Zahariev" userId="b84e4ebc77879e88" providerId="LiveId" clId="{47B50AD9-11C7-46F9-952C-80EB31549985}" dt="2021-11-26T08:32:51.953" v="1953" actId="1076"/>
          <ac:spMkLst>
            <pc:docMk/>
            <pc:sldMk cId="1721412807" sldId="1195"/>
            <ac:spMk id="10" creationId="{A1C87A3D-E0C2-4FA6-90B8-695C093BC6B8}"/>
          </ac:spMkLst>
        </pc:spChg>
        <pc:spChg chg="add mod">
          <ac:chgData name="Dimitar Zahariev" userId="b84e4ebc77879e88" providerId="LiveId" clId="{47B50AD9-11C7-46F9-952C-80EB31549985}" dt="2021-11-26T08:32:51.953" v="1953" actId="1076"/>
          <ac:spMkLst>
            <pc:docMk/>
            <pc:sldMk cId="1721412807" sldId="1195"/>
            <ac:spMk id="11" creationId="{24E7A608-EB36-4F78-A628-6222997245D5}"/>
          </ac:spMkLst>
        </pc:spChg>
        <pc:spChg chg="add mod">
          <ac:chgData name="Dimitar Zahariev" userId="b84e4ebc77879e88" providerId="LiveId" clId="{47B50AD9-11C7-46F9-952C-80EB31549985}" dt="2021-11-26T08:32:51.953" v="1953" actId="1076"/>
          <ac:spMkLst>
            <pc:docMk/>
            <pc:sldMk cId="1721412807" sldId="1195"/>
            <ac:spMk id="12" creationId="{90F8EB1D-880A-4CF6-B1D5-5FCBA5DF4E1E}"/>
          </ac:spMkLst>
        </pc:spChg>
        <pc:spChg chg="add mod">
          <ac:chgData name="Dimitar Zahariev" userId="b84e4ebc77879e88" providerId="LiveId" clId="{47B50AD9-11C7-46F9-952C-80EB31549985}" dt="2021-11-26T08:33:10.154" v="1956" actId="1076"/>
          <ac:spMkLst>
            <pc:docMk/>
            <pc:sldMk cId="1721412807" sldId="1195"/>
            <ac:spMk id="13" creationId="{1AE128C1-6D78-407A-8776-80920884D658}"/>
          </ac:spMkLst>
        </pc:spChg>
        <pc:spChg chg="add mod">
          <ac:chgData name="Dimitar Zahariev" userId="b84e4ebc77879e88" providerId="LiveId" clId="{47B50AD9-11C7-46F9-952C-80EB31549985}" dt="2021-11-26T08:33:19.606" v="1959" actId="1076"/>
          <ac:spMkLst>
            <pc:docMk/>
            <pc:sldMk cId="1721412807" sldId="1195"/>
            <ac:spMk id="14" creationId="{05329D23-5E54-458A-940F-C0E5CD132674}"/>
          </ac:spMkLst>
        </pc:spChg>
      </pc:sldChg>
      <pc:sldChg chg="addSp delSp modSp add mod delAnim modAnim chgLayout">
        <pc:chgData name="Dimitar Zahariev" userId="b84e4ebc77879e88" providerId="LiveId" clId="{47B50AD9-11C7-46F9-952C-80EB31549985}" dt="2021-11-27T10:16:27.758" v="6851" actId="113"/>
        <pc:sldMkLst>
          <pc:docMk/>
          <pc:sldMk cId="1201264571" sldId="1196"/>
        </pc:sldMkLst>
        <pc:spChg chg="mod or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7T10:16:27.758" v="6851" actId="113"/>
          <ac:spMkLst>
            <pc:docMk/>
            <pc:sldMk cId="1201264571" sldId="1196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8:24:54.297" v="1590"/>
          <ac:spMkLst>
            <pc:docMk/>
            <pc:sldMk cId="1201264571" sldId="1196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6" creationId="{067225E0-8EFD-412A-96BD-9B5CB2045C0F}"/>
          </ac:spMkLst>
        </pc:spChg>
        <pc:spChg chg="add del mo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7" creationId="{022F6162-12EC-4FA4-8250-9641F529B679}"/>
          </ac:spMkLst>
        </pc:spChg>
        <pc:spChg chg="add del mo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8" creationId="{B2721BB0-9628-4E7F-A835-C87F83C92F65}"/>
          </ac:spMkLst>
        </pc:spChg>
        <pc:spChg chg="add mod">
          <ac:chgData name="Dimitar Zahariev" userId="b84e4ebc77879e88" providerId="LiveId" clId="{47B50AD9-11C7-46F9-952C-80EB31549985}" dt="2021-11-26T08:36:12.554" v="2163"/>
          <ac:spMkLst>
            <pc:docMk/>
            <pc:sldMk cId="1201264571" sldId="1196"/>
            <ac:spMk id="9" creationId="{2B685EF3-5B74-424F-A36D-E6155BA5FC7C}"/>
          </ac:spMkLst>
        </pc:spChg>
        <pc:spChg chg="add mod">
          <ac:chgData name="Dimitar Zahariev" userId="b84e4ebc77879e88" providerId="LiveId" clId="{47B50AD9-11C7-46F9-952C-80EB31549985}" dt="2021-11-26T08:36:12.554" v="2163"/>
          <ac:spMkLst>
            <pc:docMk/>
            <pc:sldMk cId="1201264571" sldId="1196"/>
            <ac:spMk id="10" creationId="{EC513818-007B-4847-AB61-B8A58FE14395}"/>
          </ac:spMkLst>
        </pc:spChg>
        <pc:spChg chg="add mod">
          <ac:chgData name="Dimitar Zahariev" userId="b84e4ebc77879e88" providerId="LiveId" clId="{47B50AD9-11C7-46F9-952C-80EB31549985}" dt="2021-11-26T08:36:16.994" v="2170" actId="20577"/>
          <ac:spMkLst>
            <pc:docMk/>
            <pc:sldMk cId="1201264571" sldId="1196"/>
            <ac:spMk id="11" creationId="{0AD1CE3C-7D19-4BEE-9031-9A394A6AB447}"/>
          </ac:spMkLst>
        </pc:spChg>
        <pc:spChg chg="add mod">
          <ac:chgData name="Dimitar Zahariev" userId="b84e4ebc77879e88" providerId="LiveId" clId="{47B50AD9-11C7-46F9-952C-80EB31549985}" dt="2021-11-26T08:36:12.554" v="2163"/>
          <ac:spMkLst>
            <pc:docMk/>
            <pc:sldMk cId="1201264571" sldId="1196"/>
            <ac:spMk id="12" creationId="{DE5C05C1-CB59-4DE8-972A-5736BA23FDA9}"/>
          </ac:spMkLst>
        </pc:spChg>
        <pc:spChg chg="add del mod">
          <ac:chgData name="Dimitar Zahariev" userId="b84e4ebc77879e88" providerId="LiveId" clId="{47B50AD9-11C7-46F9-952C-80EB31549985}" dt="2021-11-26T08:36:45.416" v="2175" actId="478"/>
          <ac:spMkLst>
            <pc:docMk/>
            <pc:sldMk cId="1201264571" sldId="1196"/>
            <ac:spMk id="13" creationId="{F53C8F67-DA02-41F0-9413-F06FDE5A585D}"/>
          </ac:spMkLst>
        </pc:spChg>
        <pc:spChg chg="add del mod">
          <ac:chgData name="Dimitar Zahariev" userId="b84e4ebc77879e88" providerId="LiveId" clId="{47B50AD9-11C7-46F9-952C-80EB31549985}" dt="2021-11-26T08:36:55.144" v="2177" actId="478"/>
          <ac:spMkLst>
            <pc:docMk/>
            <pc:sldMk cId="1201264571" sldId="1196"/>
            <ac:spMk id="14" creationId="{1E37C685-4EEA-44DB-8178-E3737C0E2BFB}"/>
          </ac:spMkLst>
        </pc:spChg>
        <pc:spChg chg="add mod">
          <ac:chgData name="Dimitar Zahariev" userId="b84e4ebc77879e88" providerId="LiveId" clId="{47B50AD9-11C7-46F9-952C-80EB31549985}" dt="2021-11-26T08:36:58.339" v="2178" actId="1035"/>
          <ac:spMkLst>
            <pc:docMk/>
            <pc:sldMk cId="1201264571" sldId="1196"/>
            <ac:spMk id="15" creationId="{CD1F3766-BECA-44B7-A8E3-9D4D99F9B933}"/>
          </ac:spMkLst>
        </pc:spChg>
        <pc:spChg chg="add mod">
          <ac:chgData name="Dimitar Zahariev" userId="b84e4ebc77879e88" providerId="LiveId" clId="{47B50AD9-11C7-46F9-952C-80EB31549985}" dt="2021-11-26T08:37:13.417" v="2181" actId="1076"/>
          <ac:spMkLst>
            <pc:docMk/>
            <pc:sldMk cId="1201264571" sldId="1196"/>
            <ac:spMk id="16" creationId="{F5ACCEE0-1C49-45E6-A860-171EA0E24AD0}"/>
          </ac:spMkLst>
        </pc:spChg>
        <pc:spChg chg="add mod">
          <ac:chgData name="Dimitar Zahariev" userId="b84e4ebc77879e88" providerId="LiveId" clId="{47B50AD9-11C7-46F9-952C-80EB31549985}" dt="2021-11-26T08:37:25.995" v="2185" actId="1076"/>
          <ac:spMkLst>
            <pc:docMk/>
            <pc:sldMk cId="1201264571" sldId="1196"/>
            <ac:spMk id="17" creationId="{4379F70B-C8D2-4826-B0A5-F53ED1CAD9CF}"/>
          </ac:spMkLst>
        </pc:spChg>
        <pc:spChg chg="add mod">
          <ac:chgData name="Dimitar Zahariev" userId="b84e4ebc77879e88" providerId="LiveId" clId="{47B50AD9-11C7-46F9-952C-80EB31549985}" dt="2021-11-26T08:37:58.893" v="2231" actId="1076"/>
          <ac:spMkLst>
            <pc:docMk/>
            <pc:sldMk cId="1201264571" sldId="1196"/>
            <ac:spMk id="18" creationId="{2C37F8AE-1557-4B19-B96B-B88D66C50E02}"/>
          </ac:spMkLst>
        </pc:spChg>
      </pc:sldChg>
      <pc:sldChg chg="addSp delSp modSp add mod delAnim modAnim chgLayout">
        <pc:chgData name="Dimitar Zahariev" userId="b84e4ebc77879e88" providerId="LiveId" clId="{47B50AD9-11C7-46F9-952C-80EB31549985}" dt="2021-11-27T10:16:31.252" v="6852" actId="113"/>
        <pc:sldMkLst>
          <pc:docMk/>
          <pc:sldMk cId="432285902" sldId="1197"/>
        </pc:sldMkLst>
        <pc:spChg chg="mod or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7T10:16:31.252" v="6852" actId="113"/>
          <ac:spMkLst>
            <pc:docMk/>
            <pc:sldMk cId="432285902" sldId="1197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8:24:57.290" v="1591"/>
          <ac:spMkLst>
            <pc:docMk/>
            <pc:sldMk cId="432285902" sldId="1197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6" creationId="{87C1BE32-20F6-4FFF-8718-6C80D80ED84F}"/>
          </ac:spMkLst>
        </pc:spChg>
        <pc:spChg chg="add del mo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7" creationId="{5FB2E8EE-5EA0-4CAD-8874-DB783C5B273A}"/>
          </ac:spMkLst>
        </pc:spChg>
        <pc:spChg chg="add del mo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8" creationId="{BA1E0B0D-D39B-4186-9767-2F9E431FA8F1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9" creationId="{B98641FB-7B3B-4800-9D69-B8B8FD396C97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10" creationId="{F13213E2-E548-4E2C-B487-4D9FD85F2202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11" creationId="{39BE7912-E33F-43DA-9BCD-0768B03B2A7C}"/>
          </ac:spMkLst>
        </pc:spChg>
        <pc:spChg chg="add del mod">
          <ac:chgData name="Dimitar Zahariev" userId="b84e4ebc77879e88" providerId="LiveId" clId="{47B50AD9-11C7-46F9-952C-80EB31549985}" dt="2021-11-26T08:43:22.844" v="2697" actId="478"/>
          <ac:spMkLst>
            <pc:docMk/>
            <pc:sldMk cId="432285902" sldId="1197"/>
            <ac:spMk id="12" creationId="{B4EE3A70-476E-4261-ACA1-ADCF5A81C10A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13" creationId="{FE58C065-616F-4FF7-8F82-0DECD2F1068F}"/>
          </ac:spMkLst>
        </pc:spChg>
        <pc:spChg chg="add del mod">
          <ac:chgData name="Dimitar Zahariev" userId="b84e4ebc77879e88" providerId="LiveId" clId="{47B50AD9-11C7-46F9-952C-80EB31549985}" dt="2021-11-26T08:43:30.568" v="2698" actId="478"/>
          <ac:spMkLst>
            <pc:docMk/>
            <pc:sldMk cId="432285902" sldId="1197"/>
            <ac:spMk id="14" creationId="{32CA9AE8-7DFE-4067-A499-4A7A77CADC5F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15" creationId="{E87F45CF-6B07-491F-995B-7A206820992F}"/>
          </ac:spMkLst>
        </pc:spChg>
        <pc:spChg chg="add mod">
          <ac:chgData name="Dimitar Zahariev" userId="b84e4ebc77879e88" providerId="LiveId" clId="{47B50AD9-11C7-46F9-952C-80EB31549985}" dt="2021-11-26T08:44:18.117" v="2712" actId="1076"/>
          <ac:spMkLst>
            <pc:docMk/>
            <pc:sldMk cId="432285902" sldId="1197"/>
            <ac:spMk id="16" creationId="{E07EF2BB-72F8-4103-BCA0-A3F23778C85C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17" creationId="{E4997402-E313-49EA-A3BC-C871D3CFA294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18" creationId="{5CB1AA73-0410-48BC-8649-F15A47417D85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19" creationId="{D55B956E-8080-44D4-82B3-1DADF846E37D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0" creationId="{F91BA45C-DA80-455E-983A-680B67F79E7D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1" creationId="{3A108AE2-353C-4586-8E3D-842C54238CB6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2" creationId="{856E5D58-ACF4-48FB-81A2-A1CFD87F7E0A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3" creationId="{5CC23F23-491B-4018-BAE5-E7F49D7FB581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4" creationId="{4F4AA96B-9520-45E1-B9B6-CB8090CB4B7E}"/>
          </ac:spMkLst>
        </pc:spChg>
        <pc:spChg chg="add mod">
          <ac:chgData name="Dimitar Zahariev" userId="b84e4ebc77879e88" providerId="LiveId" clId="{47B50AD9-11C7-46F9-952C-80EB31549985}" dt="2021-11-26T08:44:22.268" v="2715" actId="20577"/>
          <ac:spMkLst>
            <pc:docMk/>
            <pc:sldMk cId="432285902" sldId="1197"/>
            <ac:spMk id="25" creationId="{692F8ED9-B327-473A-A257-7B231597E8D9}"/>
          </ac:spMkLst>
        </pc:spChg>
      </pc:sldChg>
      <pc:sldChg chg="modSp add del mod">
        <pc:chgData name="Dimitar Zahariev" userId="b84e4ebc77879e88" providerId="LiveId" clId="{47B50AD9-11C7-46F9-952C-80EB31549985}" dt="2021-11-26T09:32:17.346" v="3378" actId="47"/>
        <pc:sldMkLst>
          <pc:docMk/>
          <pc:sldMk cId="4259828294" sldId="1198"/>
        </pc:sldMkLst>
        <pc:spChg chg="mod">
          <ac:chgData name="Dimitar Zahariev" userId="b84e4ebc77879e88" providerId="LiveId" clId="{47B50AD9-11C7-46F9-952C-80EB31549985}" dt="2021-11-26T08:22:54.391" v="1587" actId="20577"/>
          <ac:spMkLst>
            <pc:docMk/>
            <pc:sldMk cId="4259828294" sldId="1198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8:23:05.448" v="1588"/>
          <ac:spMkLst>
            <pc:docMk/>
            <pc:sldMk cId="4259828294" sldId="1198"/>
            <ac:spMk id="5" creationId="{537CCDB9-1C18-4E28-8921-0B7200744D13}"/>
          </ac:spMkLst>
        </pc:spChg>
      </pc:sldChg>
      <pc:sldChg chg="addSp delSp modSp add mod modAnim chgLayout">
        <pc:chgData name="Dimitar Zahariev" userId="b84e4ebc77879e88" providerId="LiveId" clId="{47B50AD9-11C7-46F9-952C-80EB31549985}" dt="2021-11-26T09:32:37.402" v="3381" actId="113"/>
        <pc:sldMkLst>
          <pc:docMk/>
          <pc:sldMk cId="1486112136" sldId="1199"/>
        </pc:sldMkLst>
        <pc:spChg chg="mod or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09:32:37.402" v="3381" actId="113"/>
          <ac:spMkLst>
            <pc:docMk/>
            <pc:sldMk cId="1486112136" sldId="1199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9:00:11.790" v="3304"/>
          <ac:spMkLst>
            <pc:docMk/>
            <pc:sldMk cId="1486112136" sldId="1199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8:50:33.967" v="2723" actId="6264"/>
          <ac:spMkLst>
            <pc:docMk/>
            <pc:sldMk cId="1486112136" sldId="1199"/>
            <ac:spMk id="6" creationId="{1FAD4D76-9A42-4A5F-BFAC-C74B6043C735}"/>
          </ac:spMkLst>
        </pc:spChg>
        <pc:spChg chg="add del mod">
          <ac:chgData name="Dimitar Zahariev" userId="b84e4ebc77879e88" providerId="LiveId" clId="{47B50AD9-11C7-46F9-952C-80EB31549985}" dt="2021-11-26T08:50:33.967" v="2723" actId="6264"/>
          <ac:spMkLst>
            <pc:docMk/>
            <pc:sldMk cId="1486112136" sldId="1199"/>
            <ac:spMk id="7" creationId="{B322EBC6-0B3B-4F8A-8511-860DDC60B84D}"/>
          </ac:spMkLst>
        </pc:spChg>
        <pc:spChg chg="add del mod">
          <ac:chgData name="Dimitar Zahariev" userId="b84e4ebc77879e88" providerId="LiveId" clId="{47B50AD9-11C7-46F9-952C-80EB31549985}" dt="2021-11-26T08:50:33.967" v="2723" actId="6264"/>
          <ac:spMkLst>
            <pc:docMk/>
            <pc:sldMk cId="1486112136" sldId="1199"/>
            <ac:spMk id="8" creationId="{3449B4BF-B5B4-482E-92E0-5F1774A27FB9}"/>
          </ac:spMkLst>
        </pc:spChg>
        <pc:spChg chg="add del mo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9" creationId="{B35F6387-620E-4425-B5D8-F88ACB83AAF4}"/>
          </ac:spMkLst>
        </pc:spChg>
        <pc:spChg chg="add del mo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10" creationId="{29ED7520-9389-4ABC-B544-316DD29A7CCE}"/>
          </ac:spMkLst>
        </pc:spChg>
        <pc:spChg chg="add del mo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11" creationId="{3523096C-45B3-46BF-9A7B-CB0D34FB7D46}"/>
          </ac:spMkLst>
        </pc:spChg>
      </pc:sldChg>
      <pc:sldChg chg="modSp add mod">
        <pc:chgData name="Dimitar Zahariev" userId="b84e4ebc77879e88" providerId="LiveId" clId="{47B50AD9-11C7-46F9-952C-80EB31549985}" dt="2021-11-25T16:01:05.337" v="427" actId="20577"/>
        <pc:sldMkLst>
          <pc:docMk/>
          <pc:sldMk cId="274836742" sldId="1200"/>
        </pc:sldMkLst>
        <pc:spChg chg="mod">
          <ac:chgData name="Dimitar Zahariev" userId="b84e4ebc77879e88" providerId="LiveId" clId="{47B50AD9-11C7-46F9-952C-80EB31549985}" dt="2021-11-25T16:01:05.337" v="427" actId="20577"/>
          <ac:spMkLst>
            <pc:docMk/>
            <pc:sldMk cId="274836742" sldId="1200"/>
            <ac:spMk id="6" creationId="{028D9EA3-B5E0-4F17-9467-4BE3C280DA68}"/>
          </ac:spMkLst>
        </pc:spChg>
      </pc:sldChg>
      <pc:sldChg chg="addSp delSp modSp add del mod chgLayout">
        <pc:chgData name="Dimitar Zahariev" userId="b84e4ebc77879e88" providerId="LiveId" clId="{47B50AD9-11C7-46F9-952C-80EB31549985}" dt="2021-11-26T11:37:18.226" v="6376" actId="47"/>
        <pc:sldMkLst>
          <pc:docMk/>
          <pc:sldMk cId="878199310" sldId="1201"/>
        </pc:sldMkLst>
        <pc:spChg chg="mod or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11:35:07.471" v="6375" actId="20577"/>
          <ac:spMkLst>
            <pc:docMk/>
            <pc:sldMk cId="878199310" sldId="1201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4" creationId="{863EFB40-ADBF-4135-977B-533DD22FEE5B}"/>
          </ac:spMkLst>
        </pc:spChg>
        <pc:spChg chg="add del mo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6" creationId="{8CEBA5D1-7599-4A37-AB83-2F9B4F4ACBD1}"/>
          </ac:spMkLst>
        </pc:spChg>
        <pc:spChg chg="add del mo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7" creationId="{153D0BD4-D60D-48DF-8539-92F22971F40A}"/>
          </ac:spMkLst>
        </pc:spChg>
        <pc:spChg chg="add del mo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8" creationId="{6E5FE3FD-81BD-4399-85B3-4821DC594347}"/>
          </ac:spMkLst>
        </pc:spChg>
      </pc:sldChg>
      <pc:sldChg chg="addSp delSp modSp add mod modAnim chgLayout">
        <pc:chgData name="Dimitar Zahariev" userId="b84e4ebc77879e88" providerId="LiveId" clId="{47B50AD9-11C7-46F9-952C-80EB31549985}" dt="2021-11-26T11:56:56.031" v="6752"/>
        <pc:sldMkLst>
          <pc:docMk/>
          <pc:sldMk cId="4209450866" sldId="1202"/>
        </pc:sldMkLst>
        <pc:spChg chg="mod or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11:56:31.143" v="6743" actId="113"/>
          <ac:spMkLst>
            <pc:docMk/>
            <pc:sldMk cId="4209450866" sldId="1202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1:37:53.577" v="6378"/>
          <ac:spMkLst>
            <pc:docMk/>
            <pc:sldMk cId="4209450866" sldId="1202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6" creationId="{352C953E-3DFA-4780-81B2-F0B75988DAA3}"/>
          </ac:spMkLst>
        </pc:spChg>
        <pc:spChg chg="add del mo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7" creationId="{79085B44-8C0E-4909-89B5-6A6BEB68120E}"/>
          </ac:spMkLst>
        </pc:spChg>
        <pc:spChg chg="add del mo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8" creationId="{76A7E3AB-2EFF-4379-BDBB-60B50C754098}"/>
          </ac:spMkLst>
        </pc:spChg>
      </pc:sldChg>
      <pc:sldChg chg="addSp modSp add mod modAnim">
        <pc:chgData name="Dimitar Zahariev" userId="b84e4ebc77879e88" providerId="LiveId" clId="{47B50AD9-11C7-46F9-952C-80EB31549985}" dt="2021-11-26T11:47:14.365" v="6516"/>
        <pc:sldMkLst>
          <pc:docMk/>
          <pc:sldMk cId="1465500248" sldId="1203"/>
        </pc:sldMkLst>
        <pc:spChg chg="mod">
          <ac:chgData name="Dimitar Zahariev" userId="b84e4ebc77879e88" providerId="LiveId" clId="{47B50AD9-11C7-46F9-952C-80EB31549985}" dt="2021-11-26T11:47:07.148" v="6513"/>
          <ac:spMkLst>
            <pc:docMk/>
            <pc:sldMk cId="1465500248" sldId="1203"/>
            <ac:spMk id="3" creationId="{F7DC46F2-17BC-4D56-817D-52CF59CEDD80}"/>
          </ac:spMkLst>
        </pc:spChg>
        <pc:spChg chg="mod">
          <ac:chgData name="Dimitar Zahariev" userId="b84e4ebc77879e88" providerId="LiveId" clId="{47B50AD9-11C7-46F9-952C-80EB31549985}" dt="2021-11-26T11:43:04.806" v="6467" actId="20577"/>
          <ac:spMkLst>
            <pc:docMk/>
            <pc:sldMk cId="1465500248" sldId="1203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1:44:40.008" v="6488"/>
          <ac:spMkLst>
            <pc:docMk/>
            <pc:sldMk cId="1465500248" sldId="1203"/>
            <ac:spMk id="5" creationId="{537CCDB9-1C18-4E28-8921-0B7200744D13}"/>
          </ac:spMkLst>
        </pc:spChg>
        <pc:picChg chg="add mod">
          <ac:chgData name="Dimitar Zahariev" userId="b84e4ebc77879e88" providerId="LiveId" clId="{47B50AD9-11C7-46F9-952C-80EB31549985}" dt="2021-11-26T11:47:10.687" v="6514" actId="1076"/>
          <ac:picMkLst>
            <pc:docMk/>
            <pc:sldMk cId="1465500248" sldId="1203"/>
            <ac:picMk id="7" creationId="{79457C6E-D1F2-4BE1-B1A7-04B3878355B5}"/>
          </ac:picMkLst>
        </pc:picChg>
      </pc:sldChg>
      <pc:sldChg chg="addSp modSp add mod modAnim">
        <pc:chgData name="Dimitar Zahariev" userId="b84e4ebc77879e88" providerId="LiveId" clId="{47B50AD9-11C7-46F9-952C-80EB31549985}" dt="2021-11-26T11:47:49.119" v="6521" actId="1076"/>
        <pc:sldMkLst>
          <pc:docMk/>
          <pc:sldMk cId="2859476039" sldId="1204"/>
        </pc:sldMkLst>
        <pc:spChg chg="mod">
          <ac:chgData name="Dimitar Zahariev" userId="b84e4ebc77879e88" providerId="LiveId" clId="{47B50AD9-11C7-46F9-952C-80EB31549985}" dt="2021-11-26T11:47:41.948" v="6520" actId="20577"/>
          <ac:spMkLst>
            <pc:docMk/>
            <pc:sldMk cId="2859476039" sldId="1204"/>
            <ac:spMk id="3" creationId="{F7DC46F2-17BC-4D56-817D-52CF59CEDD80}"/>
          </ac:spMkLst>
        </pc:spChg>
        <pc:spChg chg="mod">
          <ac:chgData name="Dimitar Zahariev" userId="b84e4ebc77879e88" providerId="LiveId" clId="{47B50AD9-11C7-46F9-952C-80EB31549985}" dt="2021-11-26T11:44:51.345" v="6503" actId="20577"/>
          <ac:spMkLst>
            <pc:docMk/>
            <pc:sldMk cId="2859476039" sldId="1204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1:45:31.192" v="6505"/>
          <ac:spMkLst>
            <pc:docMk/>
            <pc:sldMk cId="2859476039" sldId="1204"/>
            <ac:spMk id="5" creationId="{537CCDB9-1C18-4E28-8921-0B7200744D13}"/>
          </ac:spMkLst>
        </pc:spChg>
        <pc:picChg chg="add mod">
          <ac:chgData name="Dimitar Zahariev" userId="b84e4ebc77879e88" providerId="LiveId" clId="{47B50AD9-11C7-46F9-952C-80EB31549985}" dt="2021-11-26T11:47:49.119" v="6521" actId="1076"/>
          <ac:picMkLst>
            <pc:docMk/>
            <pc:sldMk cId="2859476039" sldId="1204"/>
            <ac:picMk id="7" creationId="{D8D02489-F6A1-4508-BBA5-28207EF7E2BC}"/>
          </ac:picMkLst>
        </pc:picChg>
      </pc:sldChg>
      <pc:sldChg chg="add del">
        <pc:chgData name="Dimitar Zahariev" userId="b84e4ebc77879e88" providerId="LiveId" clId="{47B50AD9-11C7-46F9-952C-80EB31549985}" dt="2021-11-26T10:03:53.989" v="4164" actId="47"/>
        <pc:sldMkLst>
          <pc:docMk/>
          <pc:sldMk cId="1792217802" sldId="1205"/>
        </pc:sldMkLst>
      </pc:sldChg>
      <pc:sldChg chg="addSp delSp modSp add mod delAnim modAnim chgLayout">
        <pc:chgData name="Dimitar Zahariev" userId="b84e4ebc77879e88" providerId="LiveId" clId="{47B50AD9-11C7-46F9-952C-80EB31549985}" dt="2021-11-26T10:21:57.636" v="4868" actId="20577"/>
        <pc:sldMkLst>
          <pc:docMk/>
          <pc:sldMk cId="3687844622" sldId="1206"/>
        </pc:sldMkLst>
        <pc:spChg chg="mod or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2" creationId="{E640970A-7055-4787-83B2-38D66F060059}"/>
          </ac:spMkLst>
        </pc:spChg>
        <pc:spChg chg="del mo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0:00:30.994" v="4130"/>
          <ac:spMkLst>
            <pc:docMk/>
            <pc:sldMk cId="3687844622" sldId="1206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6" creationId="{812B3DFC-9156-4F26-9446-E38670E0FF57}"/>
          </ac:spMkLst>
        </pc:spChg>
        <pc:spChg chg="add del mo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7" creationId="{4A0B3789-0EB3-4C57-A51C-24CEBA8C0753}"/>
          </ac:spMkLst>
        </pc:spChg>
        <pc:spChg chg="add mod ord">
          <ac:chgData name="Dimitar Zahariev" userId="b84e4ebc77879e88" providerId="LiveId" clId="{47B50AD9-11C7-46F9-952C-80EB31549985}" dt="2021-11-26T10:21:57.636" v="4868" actId="20577"/>
          <ac:spMkLst>
            <pc:docMk/>
            <pc:sldMk cId="3687844622" sldId="1206"/>
            <ac:spMk id="8" creationId="{0910A82D-2088-4F70-A602-E7FEA5C976C3}"/>
          </ac:spMkLst>
        </pc:spChg>
      </pc:sldChg>
      <pc:sldChg chg="addSp delSp modSp add mod modAnim chgLayout">
        <pc:chgData name="Dimitar Zahariev" userId="b84e4ebc77879e88" providerId="LiveId" clId="{47B50AD9-11C7-46F9-952C-80EB31549985}" dt="2021-11-26T09:59:19.300" v="4129" actId="113"/>
        <pc:sldMkLst>
          <pc:docMk/>
          <pc:sldMk cId="3937741594" sldId="1207"/>
        </pc:sldMkLst>
        <pc:spChg chg="mod or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09:59:19.300" v="4129" actId="113"/>
          <ac:spMkLst>
            <pc:docMk/>
            <pc:sldMk cId="3937741594" sldId="1207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9:58:57.433" v="4121"/>
          <ac:spMkLst>
            <pc:docMk/>
            <pc:sldMk cId="3937741594" sldId="1207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6" creationId="{F0F87CA7-AFF1-4922-B1DD-3DE34918D6D9}"/>
          </ac:spMkLst>
        </pc:spChg>
        <pc:spChg chg="add del mo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7" creationId="{764B6604-0094-47BE-8DE1-5C7FA80C2851}"/>
          </ac:spMkLst>
        </pc:spChg>
        <pc:spChg chg="add del mo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8" creationId="{C4018F63-9E08-445A-B913-C8860C2F083C}"/>
          </ac:spMkLst>
        </pc:spChg>
      </pc:sldChg>
      <pc:sldChg chg="addSp delSp modSp add mod delAnim modAnim chgLayout">
        <pc:chgData name="Dimitar Zahariev" userId="b84e4ebc77879e88" providerId="LiveId" clId="{47B50AD9-11C7-46F9-952C-80EB31549985}" dt="2021-11-26T10:36:46.605" v="5171" actId="20577"/>
        <pc:sldMkLst>
          <pc:docMk/>
          <pc:sldMk cId="453439642" sldId="1208"/>
        </pc:sldMkLst>
        <pc:spChg chg="mod ord">
          <ac:chgData name="Dimitar Zahariev" userId="b84e4ebc77879e88" providerId="LiveId" clId="{47B50AD9-11C7-46F9-952C-80EB31549985}" dt="2021-11-26T10:23:49.925" v="4956" actId="6264"/>
          <ac:spMkLst>
            <pc:docMk/>
            <pc:sldMk cId="453439642" sldId="1208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10:36:46.605" v="5171" actId="20577"/>
          <ac:spMkLst>
            <pc:docMk/>
            <pc:sldMk cId="453439642" sldId="1208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10:36:33.494" v="5138" actId="20577"/>
          <ac:spMkLst>
            <pc:docMk/>
            <pc:sldMk cId="453439642" sldId="1208"/>
            <ac:spMk id="4" creationId="{863EFB40-ADBF-4135-977B-533DD22FEE5B}"/>
          </ac:spMkLst>
        </pc:spChg>
        <pc:spChg chg="del">
          <ac:chgData name="Dimitar Zahariev" userId="b84e4ebc77879e88" providerId="LiveId" clId="{47B50AD9-11C7-46F9-952C-80EB31549985}" dt="2021-11-26T10:34:28.541" v="5093" actId="478"/>
          <ac:spMkLst>
            <pc:docMk/>
            <pc:sldMk cId="453439642" sldId="1208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10:23:49.925" v="4956" actId="6264"/>
          <ac:spMkLst>
            <pc:docMk/>
            <pc:sldMk cId="453439642" sldId="1208"/>
            <ac:spMk id="6" creationId="{0A6C29F9-4CA9-433A-A636-16D77C46E457}"/>
          </ac:spMkLst>
        </pc:spChg>
        <pc:spChg chg="add del mod">
          <ac:chgData name="Dimitar Zahariev" userId="b84e4ebc77879e88" providerId="LiveId" clId="{47B50AD9-11C7-46F9-952C-80EB31549985}" dt="2021-11-26T10:23:49.925" v="4956" actId="6264"/>
          <ac:spMkLst>
            <pc:docMk/>
            <pc:sldMk cId="453439642" sldId="1208"/>
            <ac:spMk id="7" creationId="{2A280F7E-253F-4484-828B-44DF84F54567}"/>
          </ac:spMkLst>
        </pc:spChg>
        <pc:spChg chg="add del mod">
          <ac:chgData name="Dimitar Zahariev" userId="b84e4ebc77879e88" providerId="LiveId" clId="{47B50AD9-11C7-46F9-952C-80EB31549985}" dt="2021-11-26T10:23:49.925" v="4956" actId="6264"/>
          <ac:spMkLst>
            <pc:docMk/>
            <pc:sldMk cId="453439642" sldId="1208"/>
            <ac:spMk id="8" creationId="{5A5AD0E4-0A7B-49EF-BC29-29C8DFB90DAD}"/>
          </ac:spMkLst>
        </pc:spChg>
      </pc:sldChg>
      <pc:sldChg chg="addSp delSp modSp new mod modAnim">
        <pc:chgData name="Dimitar Zahariev" userId="b84e4ebc77879e88" providerId="LiveId" clId="{47B50AD9-11C7-46F9-952C-80EB31549985}" dt="2021-11-26T11:28:51.318" v="6309"/>
        <pc:sldMkLst>
          <pc:docMk/>
          <pc:sldMk cId="1535964065" sldId="1209"/>
        </pc:sldMkLst>
        <pc:spChg chg="mod">
          <ac:chgData name="Dimitar Zahariev" userId="b84e4ebc77879e88" providerId="LiveId" clId="{47B50AD9-11C7-46F9-952C-80EB31549985}" dt="2021-11-26T11:28:41.424" v="6307" actId="113"/>
          <ac:spMkLst>
            <pc:docMk/>
            <pc:sldMk cId="1535964065" sldId="1209"/>
            <ac:spMk id="3" creationId="{3EE4F93F-E9D8-483E-A5F9-FA4506AABCDE}"/>
          </ac:spMkLst>
        </pc:spChg>
        <pc:spChg chg="mod">
          <ac:chgData name="Dimitar Zahariev" userId="b84e4ebc77879e88" providerId="LiveId" clId="{47B50AD9-11C7-46F9-952C-80EB31549985}" dt="2021-11-26T11:04:12.140" v="5363" actId="313"/>
          <ac:spMkLst>
            <pc:docMk/>
            <pc:sldMk cId="1535964065" sldId="1209"/>
            <ac:spMk id="4" creationId="{90E94EB5-0D66-4661-BB07-A79E6E8A7A1E}"/>
          </ac:spMkLst>
        </pc:spChg>
        <pc:spChg chg="add mod">
          <ac:chgData name="Dimitar Zahariev" userId="b84e4ebc77879e88" providerId="LiveId" clId="{47B50AD9-11C7-46F9-952C-80EB31549985}" dt="2021-11-26T11:06:33.473" v="5366"/>
          <ac:spMkLst>
            <pc:docMk/>
            <pc:sldMk cId="1535964065" sldId="1209"/>
            <ac:spMk id="5" creationId="{3297D729-272B-4A0F-838D-88F592FF3411}"/>
          </ac:spMkLst>
        </pc:spChg>
        <pc:spChg chg="add del">
          <ac:chgData name="Dimitar Zahariev" userId="b84e4ebc77879e88" providerId="LiveId" clId="{47B50AD9-11C7-46F9-952C-80EB31549985}" dt="2021-11-26T11:22:20.019" v="6050"/>
          <ac:spMkLst>
            <pc:docMk/>
            <pc:sldMk cId="1535964065" sldId="1209"/>
            <ac:spMk id="6" creationId="{06F153C3-35BC-4021-989F-88FF7D6854AD}"/>
          </ac:spMkLst>
        </pc:spChg>
      </pc:sldChg>
      <pc:sldChg chg="modSp add mod">
        <pc:chgData name="Dimitar Zahariev" userId="b84e4ebc77879e88" providerId="LiveId" clId="{47B50AD9-11C7-46F9-952C-80EB31549985}" dt="2021-11-26T10:59:18.593" v="5318" actId="20577"/>
        <pc:sldMkLst>
          <pc:docMk/>
          <pc:sldMk cId="4255857122" sldId="1210"/>
        </pc:sldMkLst>
        <pc:spChg chg="mod">
          <ac:chgData name="Dimitar Zahariev" userId="b84e4ebc77879e88" providerId="LiveId" clId="{47B50AD9-11C7-46F9-952C-80EB31549985}" dt="2021-11-26T10:59:18.593" v="5318" actId="20577"/>
          <ac:spMkLst>
            <pc:docMk/>
            <pc:sldMk cId="4255857122" sldId="1210"/>
            <ac:spMk id="6" creationId="{028D9EA3-B5E0-4F17-9467-4BE3C280DA68}"/>
          </ac:spMkLst>
        </pc:spChg>
      </pc:sldChg>
      <pc:sldChg chg="addSp modSp new mod modAnim">
        <pc:chgData name="Dimitar Zahariev" userId="b84e4ebc77879e88" providerId="LiveId" clId="{47B50AD9-11C7-46F9-952C-80EB31549985}" dt="2021-11-26T11:15:28.598" v="5802"/>
        <pc:sldMkLst>
          <pc:docMk/>
          <pc:sldMk cId="3817267264" sldId="1211"/>
        </pc:sldMkLst>
        <pc:spChg chg="mod">
          <ac:chgData name="Dimitar Zahariev" userId="b84e4ebc77879e88" providerId="LiveId" clId="{47B50AD9-11C7-46F9-952C-80EB31549985}" dt="2021-11-26T11:15:20.131" v="5800" actId="113"/>
          <ac:spMkLst>
            <pc:docMk/>
            <pc:sldMk cId="3817267264" sldId="1211"/>
            <ac:spMk id="3" creationId="{8615282E-8EDD-4127-8634-F9FA0CF375BE}"/>
          </ac:spMkLst>
        </pc:spChg>
        <pc:spChg chg="mod">
          <ac:chgData name="Dimitar Zahariev" userId="b84e4ebc77879e88" providerId="LiveId" clId="{47B50AD9-11C7-46F9-952C-80EB31549985}" dt="2021-11-26T11:03:10.302" v="5362" actId="20577"/>
          <ac:spMkLst>
            <pc:docMk/>
            <pc:sldMk cId="3817267264" sldId="1211"/>
            <ac:spMk id="4" creationId="{940655BF-03F8-4DB3-966C-B25B4AAE7057}"/>
          </ac:spMkLst>
        </pc:spChg>
        <pc:spChg chg="add mod">
          <ac:chgData name="Dimitar Zahariev" userId="b84e4ebc77879e88" providerId="LiveId" clId="{47B50AD9-11C7-46F9-952C-80EB31549985}" dt="2021-11-26T11:07:15.263" v="5367"/>
          <ac:spMkLst>
            <pc:docMk/>
            <pc:sldMk cId="3817267264" sldId="1211"/>
            <ac:spMk id="5" creationId="{6F4861D4-E4FB-4D16-80E7-D325F3CD7FE7}"/>
          </ac:spMkLst>
        </pc:spChg>
      </pc:sldChg>
      <pc:sldChg chg="modSp add mod ord modAnim">
        <pc:chgData name="Dimitar Zahariev" userId="b84e4ebc77879e88" providerId="LiveId" clId="{47B50AD9-11C7-46F9-952C-80EB31549985}" dt="2021-11-26T11:54:18.801" v="6718" actId="113"/>
        <pc:sldMkLst>
          <pc:docMk/>
          <pc:sldMk cId="1586617673" sldId="1212"/>
        </pc:sldMkLst>
        <pc:spChg chg="mod">
          <ac:chgData name="Dimitar Zahariev" userId="b84e4ebc77879e88" providerId="LiveId" clId="{47B50AD9-11C7-46F9-952C-80EB31549985}" dt="2021-11-26T11:54:18.801" v="6718" actId="113"/>
          <ac:spMkLst>
            <pc:docMk/>
            <pc:sldMk cId="1586617673" sldId="1212"/>
            <ac:spMk id="3" creationId="{F7DC46F2-17BC-4D56-817D-52CF59CEDD80}"/>
          </ac:spMkLst>
        </pc:spChg>
        <pc:spChg chg="mod">
          <ac:chgData name="Dimitar Zahariev" userId="b84e4ebc77879e88" providerId="LiveId" clId="{47B50AD9-11C7-46F9-952C-80EB31549985}" dt="2021-11-26T11:48:32.751" v="6542" actId="20577"/>
          <ac:spMkLst>
            <pc:docMk/>
            <pc:sldMk cId="1586617673" sldId="1212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1:48:41.150" v="6543"/>
          <ac:spMkLst>
            <pc:docMk/>
            <pc:sldMk cId="1586617673" sldId="1212"/>
            <ac:spMk id="5" creationId="{537CCDB9-1C18-4E28-8921-0B7200744D13}"/>
          </ac:spMkLst>
        </pc:spChg>
      </pc:sldChg>
      <pc:sldChg chg="addSp modSp new mod modAnim">
        <pc:chgData name="Dimitar Zahariev" userId="b84e4ebc77879e88" providerId="LiveId" clId="{47B50AD9-11C7-46F9-952C-80EB31549985}" dt="2021-11-28T21:00:41.276" v="7183"/>
        <pc:sldMkLst>
          <pc:docMk/>
          <pc:sldMk cId="2254033221" sldId="1213"/>
        </pc:sldMkLst>
        <pc:spChg chg="mod">
          <ac:chgData name="Dimitar Zahariev" userId="b84e4ebc77879e88" providerId="LiveId" clId="{47B50AD9-11C7-46F9-952C-80EB31549985}" dt="2021-11-28T21:00:34.242" v="7181" actId="113"/>
          <ac:spMkLst>
            <pc:docMk/>
            <pc:sldMk cId="2254033221" sldId="1213"/>
            <ac:spMk id="3" creationId="{76BD6675-9A96-49BC-A575-2A7E95125D38}"/>
          </ac:spMkLst>
        </pc:spChg>
        <pc:spChg chg="mod">
          <ac:chgData name="Dimitar Zahariev" userId="b84e4ebc77879e88" providerId="LiveId" clId="{47B50AD9-11C7-46F9-952C-80EB31549985}" dt="2021-11-27T10:17:09.062" v="6888" actId="20577"/>
          <ac:spMkLst>
            <pc:docMk/>
            <pc:sldMk cId="2254033221" sldId="1213"/>
            <ac:spMk id="4" creationId="{D5F82D33-C168-49AD-80B1-CEACEB01229F}"/>
          </ac:spMkLst>
        </pc:spChg>
        <pc:spChg chg="add mod">
          <ac:chgData name="Dimitar Zahariev" userId="b84e4ebc77879e88" providerId="LiveId" clId="{47B50AD9-11C7-46F9-952C-80EB31549985}" dt="2021-11-27T10:17:33.469" v="6890"/>
          <ac:spMkLst>
            <pc:docMk/>
            <pc:sldMk cId="2254033221" sldId="1213"/>
            <ac:spMk id="5" creationId="{3FFE74AB-84CC-4DF5-BA2A-80E699EE4E9E}"/>
          </ac:spMkLst>
        </pc:spChg>
      </pc:sldChg>
      <pc:sldChg chg="modSp add mod">
        <pc:chgData name="Dimitar Zahariev" userId="b84e4ebc77879e88" providerId="LiveId" clId="{47B50AD9-11C7-46F9-952C-80EB31549985}" dt="2021-11-27T10:18:43.006" v="6956" actId="20577"/>
        <pc:sldMkLst>
          <pc:docMk/>
          <pc:sldMk cId="3480972554" sldId="1214"/>
        </pc:sldMkLst>
        <pc:spChg chg="mod">
          <ac:chgData name="Dimitar Zahariev" userId="b84e4ebc77879e88" providerId="LiveId" clId="{47B50AD9-11C7-46F9-952C-80EB31549985}" dt="2021-11-27T10:18:43.006" v="6956" actId="20577"/>
          <ac:spMkLst>
            <pc:docMk/>
            <pc:sldMk cId="3480972554" sldId="1214"/>
            <ac:spMk id="4" creationId="{BEB5BB41-09D4-4E9F-8C80-EE8709171CB3}"/>
          </ac:spMkLst>
        </pc:spChg>
        <pc:spChg chg="mod">
          <ac:chgData name="Dimitar Zahariev" userId="b84e4ebc77879e88" providerId="LiveId" clId="{47B50AD9-11C7-46F9-952C-80EB31549985}" dt="2021-11-27T10:17:54.060" v="6906" actId="20577"/>
          <ac:spMkLst>
            <pc:docMk/>
            <pc:sldMk cId="3480972554" sldId="1214"/>
            <ac:spMk id="6" creationId="{028D9EA3-B5E0-4F17-9467-4BE3C280DA68}"/>
          </ac:spMkLst>
        </pc:spChg>
      </pc:sldChg>
      <pc:sldChg chg="modSp add mod ord">
        <pc:chgData name="Dimitar Zahariev" userId="b84e4ebc77879e88" providerId="LiveId" clId="{47B50AD9-11C7-46F9-952C-80EB31549985}" dt="2021-11-27T10:18:37.640" v="6955" actId="20577"/>
        <pc:sldMkLst>
          <pc:docMk/>
          <pc:sldMk cId="3911702591" sldId="1215"/>
        </pc:sldMkLst>
        <pc:spChg chg="mod">
          <ac:chgData name="Dimitar Zahariev" userId="b84e4ebc77879e88" providerId="LiveId" clId="{47B50AD9-11C7-46F9-952C-80EB31549985}" dt="2021-11-27T10:18:37.640" v="6955" actId="20577"/>
          <ac:spMkLst>
            <pc:docMk/>
            <pc:sldMk cId="3911702591" sldId="1215"/>
            <ac:spMk id="4" creationId="{BEB5BB41-09D4-4E9F-8C80-EE8709171CB3}"/>
          </ac:spMkLst>
        </pc:spChg>
      </pc:sldChg>
    </pc:docChg>
  </pc:docChgLst>
  <pc:docChgLst>
    <pc:chgData name="Dimitar Zahariev" userId="b84e4ebc77879e88" providerId="LiveId" clId="{6D6D000B-DC8B-4247-91CC-68B6772E7A0A}"/>
    <pc:docChg chg="undo custSel addSld delSld modSld sldOrd modSection">
      <pc:chgData name="Dimitar Zahariev" userId="b84e4ebc77879e88" providerId="LiveId" clId="{6D6D000B-DC8B-4247-91CC-68B6772E7A0A}" dt="2021-12-17T10:09:10.701" v="578" actId="20577"/>
      <pc:docMkLst>
        <pc:docMk/>
      </pc:docMkLst>
      <pc:sldChg chg="addSp modSp add del mod modAnim">
        <pc:chgData name="Dimitar Zahariev" userId="b84e4ebc77879e88" providerId="LiveId" clId="{6D6D000B-DC8B-4247-91CC-68B6772E7A0A}" dt="2021-12-17T10:08:24.572" v="574" actId="113"/>
        <pc:sldMkLst>
          <pc:docMk/>
          <pc:sldMk cId="0" sldId="270"/>
        </pc:sldMkLst>
        <pc:spChg chg="add mod">
          <ac:chgData name="Dimitar Zahariev" userId="b84e4ebc77879e88" providerId="LiveId" clId="{6D6D000B-DC8B-4247-91CC-68B6772E7A0A}" dt="2021-12-17T10:00:16.580" v="404"/>
          <ac:spMkLst>
            <pc:docMk/>
            <pc:sldMk cId="0" sldId="270"/>
            <ac:spMk id="7" creationId="{2CC04819-8D9A-48D8-A936-03607008F667}"/>
          </ac:spMkLst>
        </pc:spChg>
        <pc:spChg chg="mod">
          <ac:chgData name="Dimitar Zahariev" userId="b84e4ebc77879e88" providerId="LiveId" clId="{6D6D000B-DC8B-4247-91CC-68B6772E7A0A}" dt="2021-12-17T10:07:10.682" v="497" actId="1035"/>
          <ac:spMkLst>
            <pc:docMk/>
            <pc:sldMk cId="0" sldId="270"/>
            <ac:spMk id="8" creationId="{73BA928B-06C0-4C2F-8E66-7A9A3D62F75F}"/>
          </ac:spMkLst>
        </pc:spChg>
        <pc:spChg chg="mod">
          <ac:chgData name="Dimitar Zahariev" userId="b84e4ebc77879e88" providerId="LiveId" clId="{6D6D000B-DC8B-4247-91CC-68B6772E7A0A}" dt="2021-12-17T10:07:10.682" v="497" actId="1035"/>
          <ac:spMkLst>
            <pc:docMk/>
            <pc:sldMk cId="0" sldId="270"/>
            <ac:spMk id="9" creationId="{35E0D999-A2B7-406F-99DC-D66EEC0EEB94}"/>
          </ac:spMkLst>
        </pc:spChg>
        <pc:spChg chg="add mod">
          <ac:chgData name="Dimitar Zahariev" userId="b84e4ebc77879e88" providerId="LiveId" clId="{6D6D000B-DC8B-4247-91CC-68B6772E7A0A}" dt="2021-12-17T10:08:24.572" v="574" actId="113"/>
          <ac:spMkLst>
            <pc:docMk/>
            <pc:sldMk cId="0" sldId="270"/>
            <ac:spMk id="10" creationId="{EE9CC272-AA96-4B9C-B4C0-0595038DCC82}"/>
          </ac:spMkLst>
        </pc:spChg>
        <pc:spChg chg="add mod">
          <ac:chgData name="Dimitar Zahariev" userId="b84e4ebc77879e88" providerId="LiveId" clId="{6D6D000B-DC8B-4247-91CC-68B6772E7A0A}" dt="2021-12-17T10:08:04.290" v="548" actId="20577"/>
          <ac:spMkLst>
            <pc:docMk/>
            <pc:sldMk cId="0" sldId="270"/>
            <ac:spMk id="11" creationId="{C4649907-8BDB-48E6-83D7-A546523E59BD}"/>
          </ac:spMkLst>
        </pc:spChg>
        <pc:spChg chg="mod">
          <ac:chgData name="Dimitar Zahariev" userId="b84e4ebc77879e88" providerId="LiveId" clId="{6D6D000B-DC8B-4247-91CC-68B6772E7A0A}" dt="2021-12-17T10:00:09.517" v="403" actId="20577"/>
          <ac:spMkLst>
            <pc:docMk/>
            <pc:sldMk cId="0" sldId="270"/>
            <ac:spMk id="198" creationId="{00000000-0000-0000-0000-000000000000}"/>
          </ac:spMkLst>
        </pc:spChg>
        <pc:spChg chg="mod">
          <ac:chgData name="Dimitar Zahariev" userId="b84e4ebc77879e88" providerId="LiveId" clId="{6D6D000B-DC8B-4247-91CC-68B6772E7A0A}" dt="2021-12-17T10:07:10.682" v="497" actId="1035"/>
          <ac:spMkLst>
            <pc:docMk/>
            <pc:sldMk cId="0" sldId="270"/>
            <ac:spMk id="200" creationId="{00000000-0000-0000-0000-000000000000}"/>
          </ac:spMkLst>
        </pc:spChg>
      </pc:sldChg>
      <pc:sldChg chg="modSp modAnim">
        <pc:chgData name="Dimitar Zahariev" userId="b84e4ebc77879e88" providerId="LiveId" clId="{6D6D000B-DC8B-4247-91CC-68B6772E7A0A}" dt="2021-12-17T09:44:01.214" v="21"/>
        <pc:sldMkLst>
          <pc:docMk/>
          <pc:sldMk cId="1646986932" sldId="276"/>
        </pc:sldMkLst>
        <pc:spChg chg="mod">
          <ac:chgData name="Dimitar Zahariev" userId="b84e4ebc77879e88" providerId="LiveId" clId="{6D6D000B-DC8B-4247-91CC-68B6772E7A0A}" dt="2021-12-17T09:44:01.214" v="21"/>
          <ac:spMkLst>
            <pc:docMk/>
            <pc:sldMk cId="1646986932" sldId="276"/>
            <ac:spMk id="444419" creationId="{00000000-0000-0000-0000-000000000000}"/>
          </ac:spMkLst>
        </pc:spChg>
      </pc:sldChg>
      <pc:sldChg chg="add">
        <pc:chgData name="Dimitar Zahariev" userId="b84e4ebc77879e88" providerId="LiveId" clId="{6D6D000B-DC8B-4247-91CC-68B6772E7A0A}" dt="2021-12-17T09:55:45.803" v="376"/>
        <pc:sldMkLst>
          <pc:docMk/>
          <pc:sldMk cId="1824785055" sldId="287"/>
        </pc:sldMkLst>
      </pc:sldChg>
      <pc:sldChg chg="addSp modSp add mod modAnim">
        <pc:chgData name="Dimitar Zahariev" userId="b84e4ebc77879e88" providerId="LiveId" clId="{6D6D000B-DC8B-4247-91CC-68B6772E7A0A}" dt="2021-12-17T10:09:10.701" v="578" actId="20577"/>
        <pc:sldMkLst>
          <pc:docMk/>
          <pc:sldMk cId="676248987" sldId="297"/>
        </pc:sldMkLst>
        <pc:spChg chg="mod">
          <ac:chgData name="Dimitar Zahariev" userId="b84e4ebc77879e88" providerId="LiveId" clId="{6D6D000B-DC8B-4247-91CC-68B6772E7A0A}" dt="2021-12-17T09:58:58.564" v="388" actId="1035"/>
          <ac:spMkLst>
            <pc:docMk/>
            <pc:sldMk cId="676248987" sldId="297"/>
            <ac:spMk id="5" creationId="{68DA2DDF-E04E-4119-9613-6F5EC70307A2}"/>
          </ac:spMkLst>
        </pc:spChg>
        <pc:spChg chg="mod">
          <ac:chgData name="Dimitar Zahariev" userId="b84e4ebc77879e88" providerId="LiveId" clId="{6D6D000B-DC8B-4247-91CC-68B6772E7A0A}" dt="2021-12-17T09:58:58.564" v="388" actId="1035"/>
          <ac:spMkLst>
            <pc:docMk/>
            <pc:sldMk cId="676248987" sldId="297"/>
            <ac:spMk id="6" creationId="{1684969C-9092-4C90-A03F-1D7395299CAA}"/>
          </ac:spMkLst>
        </pc:spChg>
        <pc:spChg chg="mod">
          <ac:chgData name="Dimitar Zahariev" userId="b84e4ebc77879e88" providerId="LiveId" clId="{6D6D000B-DC8B-4247-91CC-68B6772E7A0A}" dt="2021-12-17T10:09:10.701" v="578" actId="20577"/>
          <ac:spMkLst>
            <pc:docMk/>
            <pc:sldMk cId="676248987" sldId="297"/>
            <ac:spMk id="7" creationId="{33F0AD5E-FD61-42B9-A6FE-510B3D2085DB}"/>
          </ac:spMkLst>
        </pc:spChg>
        <pc:spChg chg="add mod">
          <ac:chgData name="Dimitar Zahariev" userId="b84e4ebc77879e88" providerId="LiveId" clId="{6D6D000B-DC8B-4247-91CC-68B6772E7A0A}" dt="2021-12-17T09:59:10.656" v="398" actId="1076"/>
          <ac:spMkLst>
            <pc:docMk/>
            <pc:sldMk cId="676248987" sldId="297"/>
            <ac:spMk id="9" creationId="{2FE382E5-19A8-4E29-99D4-D13AA08E75B9}"/>
          </ac:spMkLst>
        </pc:spChg>
        <pc:spChg chg="mod">
          <ac:chgData name="Dimitar Zahariev" userId="b84e4ebc77879e88" providerId="LiveId" clId="{6D6D000B-DC8B-4247-91CC-68B6772E7A0A}" dt="2021-12-17T09:58:32.703" v="381" actId="20577"/>
          <ac:spMkLst>
            <pc:docMk/>
            <pc:sldMk cId="676248987" sldId="297"/>
            <ac:spMk id="198" creationId="{00000000-0000-0000-0000-000000000000}"/>
          </ac:spMkLst>
        </pc:spChg>
        <pc:cxnChg chg="mod">
          <ac:chgData name="Dimitar Zahariev" userId="b84e4ebc77879e88" providerId="LiveId" clId="{6D6D000B-DC8B-4247-91CC-68B6772E7A0A}" dt="2021-12-17T09:58:58.564" v="388" actId="1035"/>
          <ac:cxnSpMkLst>
            <pc:docMk/>
            <pc:sldMk cId="676248987" sldId="297"/>
            <ac:cxnSpMk id="8" creationId="{B3BA6B0E-8B9D-4731-913C-C98A5ED23DC4}"/>
          </ac:cxnSpMkLst>
        </pc:cxnChg>
      </pc:sldChg>
      <pc:sldChg chg="modSp mod">
        <pc:chgData name="Dimitar Zahariev" userId="b84e4ebc77879e88" providerId="LiveId" clId="{6D6D000B-DC8B-4247-91CC-68B6772E7A0A}" dt="2021-12-17T09:47:02.472" v="80" actId="20577"/>
        <pc:sldMkLst>
          <pc:docMk/>
          <pc:sldMk cId="882194472" sldId="353"/>
        </pc:sldMkLst>
        <pc:spChg chg="mod">
          <ac:chgData name="Dimitar Zahariev" userId="b84e4ebc77879e88" providerId="LiveId" clId="{6D6D000B-DC8B-4247-91CC-68B6772E7A0A}" dt="2021-12-17T09:47:02.472" v="80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6D6D000B-DC8B-4247-91CC-68B6772E7A0A}" dt="2021-12-17T09:46:55.465" v="65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6D6D000B-DC8B-4247-91CC-68B6772E7A0A}" dt="2021-12-17T09:43:46.370" v="19" actId="20577"/>
        <pc:sldMkLst>
          <pc:docMk/>
          <pc:sldMk cId="1734195716" sldId="411"/>
        </pc:sldMkLst>
        <pc:spChg chg="mod">
          <ac:chgData name="Dimitar Zahariev" userId="b84e4ebc77879e88" providerId="LiveId" clId="{6D6D000B-DC8B-4247-91CC-68B6772E7A0A}" dt="2021-12-17T09:43:46.370" v="19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del">
        <pc:chgData name="Dimitar Zahariev" userId="b84e4ebc77879e88" providerId="LiveId" clId="{6D6D000B-DC8B-4247-91CC-68B6772E7A0A}" dt="2021-12-17T09:47:24.848" v="81" actId="47"/>
        <pc:sldMkLst>
          <pc:docMk/>
          <pc:sldMk cId="1536342511" sldId="496"/>
        </pc:sldMkLst>
      </pc:sldChg>
      <pc:sldChg chg="modSp mod">
        <pc:chgData name="Dimitar Zahariev" userId="b84e4ebc77879e88" providerId="LiveId" clId="{6D6D000B-DC8B-4247-91CC-68B6772E7A0A}" dt="2021-12-17T09:43:29.248" v="18" actId="27636"/>
        <pc:sldMkLst>
          <pc:docMk/>
          <pc:sldMk cId="3666405375" sldId="503"/>
        </pc:sldMkLst>
        <pc:spChg chg="mod">
          <ac:chgData name="Dimitar Zahariev" userId="b84e4ebc77879e88" providerId="LiveId" clId="{6D6D000B-DC8B-4247-91CC-68B6772E7A0A}" dt="2021-12-17T09:43:23.495" v="16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6D6D000B-DC8B-4247-91CC-68B6772E7A0A}" dt="2021-12-17T09:43:29.248" v="18" actId="27636"/>
          <ac:spMkLst>
            <pc:docMk/>
            <pc:sldMk cId="3666405375" sldId="503"/>
            <ac:spMk id="3" creationId="{A004DC04-DA2A-41C0-8578-4B8D2F08EA7D}"/>
          </ac:spMkLst>
        </pc:spChg>
      </pc:sldChg>
      <pc:sldChg chg="delSp modSp mod delAnim">
        <pc:chgData name="Dimitar Zahariev" userId="b84e4ebc77879e88" providerId="LiveId" clId="{6D6D000B-DC8B-4247-91CC-68B6772E7A0A}" dt="2021-12-17T10:05:16.768" v="453" actId="1076"/>
        <pc:sldMkLst>
          <pc:docMk/>
          <pc:sldMk cId="2856544599" sldId="610"/>
        </pc:sldMkLst>
        <pc:spChg chg="mod">
          <ac:chgData name="Dimitar Zahariev" userId="b84e4ebc77879e88" providerId="LiveId" clId="{6D6D000B-DC8B-4247-91CC-68B6772E7A0A}" dt="2021-12-17T10:05:16.768" v="453" actId="1076"/>
          <ac:spMkLst>
            <pc:docMk/>
            <pc:sldMk cId="2856544599" sldId="610"/>
            <ac:spMk id="7" creationId="{EF92B1EE-75A6-48AE-9B66-67D864ECCD89}"/>
          </ac:spMkLst>
        </pc:spChg>
        <pc:spChg chg="mod">
          <ac:chgData name="Dimitar Zahariev" userId="b84e4ebc77879e88" providerId="LiveId" clId="{6D6D000B-DC8B-4247-91CC-68B6772E7A0A}" dt="2021-12-17T10:05:16.768" v="453" actId="1076"/>
          <ac:spMkLst>
            <pc:docMk/>
            <pc:sldMk cId="2856544599" sldId="610"/>
            <ac:spMk id="8" creationId="{2EFD85AF-1711-405E-8A03-AE71E4F81978}"/>
          </ac:spMkLst>
        </pc:spChg>
        <pc:spChg chg="del">
          <ac:chgData name="Dimitar Zahariev" userId="b84e4ebc77879e88" providerId="LiveId" clId="{6D6D000B-DC8B-4247-91CC-68B6772E7A0A}" dt="2021-12-17T10:04:27.370" v="442" actId="478"/>
          <ac:spMkLst>
            <pc:docMk/>
            <pc:sldMk cId="2856544599" sldId="610"/>
            <ac:spMk id="9" creationId="{FE1F96BF-437F-48C9-8356-38D168D75E3A}"/>
          </ac:spMkLst>
        </pc:spChg>
        <pc:spChg chg="mod">
          <ac:chgData name="Dimitar Zahariev" userId="b84e4ebc77879e88" providerId="LiveId" clId="{6D6D000B-DC8B-4247-91CC-68B6772E7A0A}" dt="2021-12-17T10:05:16.768" v="453" actId="1076"/>
          <ac:spMkLst>
            <pc:docMk/>
            <pc:sldMk cId="2856544599" sldId="610"/>
            <ac:spMk id="10" creationId="{9867D848-2F56-4B45-8E8D-88BBF849CDF7}"/>
          </ac:spMkLst>
        </pc:spChg>
      </pc:sldChg>
      <pc:sldChg chg="modSp mod">
        <pc:chgData name="Dimitar Zahariev" userId="b84e4ebc77879e88" providerId="LiveId" clId="{6D6D000B-DC8B-4247-91CC-68B6772E7A0A}" dt="2021-12-17T09:47:57.520" v="127" actId="20577"/>
        <pc:sldMkLst>
          <pc:docMk/>
          <pc:sldMk cId="2169853261" sldId="708"/>
        </pc:sldMkLst>
        <pc:spChg chg="mod">
          <ac:chgData name="Dimitar Zahariev" userId="b84e4ebc77879e88" providerId="LiveId" clId="{6D6D000B-DC8B-4247-91CC-68B6772E7A0A}" dt="2021-12-17T09:47:57.520" v="127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6D6D000B-DC8B-4247-91CC-68B6772E7A0A}" dt="2021-12-17T09:47:47.284" v="96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del">
        <pc:chgData name="Dimitar Zahariev" userId="b84e4ebc77879e88" providerId="LiveId" clId="{6D6D000B-DC8B-4247-91CC-68B6772E7A0A}" dt="2021-12-17T09:48:09.328" v="128" actId="47"/>
        <pc:sldMkLst>
          <pc:docMk/>
          <pc:sldMk cId="3065583997" sldId="710"/>
        </pc:sldMkLst>
      </pc:sldChg>
      <pc:sldChg chg="modSp mod">
        <pc:chgData name="Dimitar Zahariev" userId="b84e4ebc77879e88" providerId="LiveId" clId="{6D6D000B-DC8B-4247-91CC-68B6772E7A0A}" dt="2021-12-17T09:48:29.660" v="157" actId="20577"/>
        <pc:sldMkLst>
          <pc:docMk/>
          <pc:sldMk cId="2193521559" sldId="711"/>
        </pc:sldMkLst>
        <pc:spChg chg="mod">
          <ac:chgData name="Dimitar Zahariev" userId="b84e4ebc77879e88" providerId="LiveId" clId="{6D6D000B-DC8B-4247-91CC-68B6772E7A0A}" dt="2021-12-17T09:48:29.660" v="157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6D6D000B-DC8B-4247-91CC-68B6772E7A0A}" dt="2021-12-17T09:48:24.797" v="145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del">
        <pc:chgData name="Dimitar Zahariev" userId="b84e4ebc77879e88" providerId="LiveId" clId="{6D6D000B-DC8B-4247-91CC-68B6772E7A0A}" dt="2021-12-17T09:48:33.645" v="158" actId="47"/>
        <pc:sldMkLst>
          <pc:docMk/>
          <pc:sldMk cId="3989740359" sldId="713"/>
        </pc:sldMkLst>
      </pc:sldChg>
      <pc:sldChg chg="del">
        <pc:chgData name="Dimitar Zahariev" userId="b84e4ebc77879e88" providerId="LiveId" clId="{6D6D000B-DC8B-4247-91CC-68B6772E7A0A}" dt="2021-12-17T09:44:24.282" v="23" actId="47"/>
        <pc:sldMkLst>
          <pc:docMk/>
          <pc:sldMk cId="3682259519" sldId="778"/>
        </pc:sldMkLst>
      </pc:sldChg>
      <pc:sldChg chg="del">
        <pc:chgData name="Dimitar Zahariev" userId="b84e4ebc77879e88" providerId="LiveId" clId="{6D6D000B-DC8B-4247-91CC-68B6772E7A0A}" dt="2021-12-17T10:00:44.014" v="407" actId="2696"/>
        <pc:sldMkLst>
          <pc:docMk/>
          <pc:sldMk cId="197140790" sldId="779"/>
        </pc:sldMkLst>
      </pc:sldChg>
      <pc:sldChg chg="delSp modSp add mod delAnim">
        <pc:chgData name="Dimitar Zahariev" userId="b84e4ebc77879e88" providerId="LiveId" clId="{6D6D000B-DC8B-4247-91CC-68B6772E7A0A}" dt="2021-12-17T10:01:08.634" v="426" actId="1076"/>
        <pc:sldMkLst>
          <pc:docMk/>
          <pc:sldMk cId="3765160744" sldId="779"/>
        </pc:sldMkLst>
        <pc:spChg chg="del">
          <ac:chgData name="Dimitar Zahariev" userId="b84e4ebc77879e88" providerId="LiveId" clId="{6D6D000B-DC8B-4247-91CC-68B6772E7A0A}" dt="2021-12-17T10:00:59.706" v="425" actId="478"/>
          <ac:spMkLst>
            <pc:docMk/>
            <pc:sldMk cId="3765160744" sldId="779"/>
            <ac:spMk id="3" creationId="{93FDE599-1D41-48DF-A427-393785A1B05F}"/>
          </ac:spMkLst>
        </pc:spChg>
        <pc:spChg chg="mod">
          <ac:chgData name="Dimitar Zahariev" userId="b84e4ebc77879e88" providerId="LiveId" clId="{6D6D000B-DC8B-4247-91CC-68B6772E7A0A}" dt="2021-12-17T10:00:55.209" v="424" actId="20577"/>
          <ac:spMkLst>
            <pc:docMk/>
            <pc:sldMk cId="3765160744" sldId="779"/>
            <ac:spMk id="4" creationId="{00000000-0000-0000-0000-000000000000}"/>
          </ac:spMkLst>
        </pc:spChg>
        <pc:spChg chg="mod">
          <ac:chgData name="Dimitar Zahariev" userId="b84e4ebc77879e88" providerId="LiveId" clId="{6D6D000B-DC8B-4247-91CC-68B6772E7A0A}" dt="2021-12-17T10:01:08.634" v="426" actId="1076"/>
          <ac:spMkLst>
            <pc:docMk/>
            <pc:sldMk cId="3765160744" sldId="779"/>
            <ac:spMk id="7" creationId="{17F171F5-5FBD-420B-A8FC-7950D1C65D51}"/>
          </ac:spMkLst>
        </pc:spChg>
        <pc:spChg chg="mod">
          <ac:chgData name="Dimitar Zahariev" userId="b84e4ebc77879e88" providerId="LiveId" clId="{6D6D000B-DC8B-4247-91CC-68B6772E7A0A}" dt="2021-12-17T10:01:08.634" v="426" actId="1076"/>
          <ac:spMkLst>
            <pc:docMk/>
            <pc:sldMk cId="3765160744" sldId="779"/>
            <ac:spMk id="13" creationId="{E99FC820-E098-4B1E-A028-B9005AD635DD}"/>
          </ac:spMkLst>
        </pc:spChg>
      </pc:sldChg>
      <pc:sldChg chg="modSp add ord">
        <pc:chgData name="Dimitar Zahariev" userId="b84e4ebc77879e88" providerId="LiveId" clId="{6D6D000B-DC8B-4247-91CC-68B6772E7A0A}" dt="2021-12-17T10:05:44.421" v="455"/>
        <pc:sldMkLst>
          <pc:docMk/>
          <pc:sldMk cId="2675613941" sldId="791"/>
        </pc:sldMkLst>
        <pc:spChg chg="mod">
          <ac:chgData name="Dimitar Zahariev" userId="b84e4ebc77879e88" providerId="LiveId" clId="{6D6D000B-DC8B-4247-91CC-68B6772E7A0A}" dt="2021-12-17T09:44:20.049" v="22"/>
          <ac:spMkLst>
            <pc:docMk/>
            <pc:sldMk cId="2675613941" sldId="791"/>
            <ac:spMk id="2" creationId="{00000000-0000-0000-0000-000000000000}"/>
          </ac:spMkLst>
        </pc:spChg>
        <pc:spChg chg="mod">
          <ac:chgData name="Dimitar Zahariev" userId="b84e4ebc77879e88" providerId="LiveId" clId="{6D6D000B-DC8B-4247-91CC-68B6772E7A0A}" dt="2021-12-17T09:45:36.906" v="45" actId="255"/>
          <ac:spMkLst>
            <pc:docMk/>
            <pc:sldMk cId="2675613941" sldId="791"/>
            <ac:spMk id="16" creationId="{D0AAD2DF-39B0-4AB8-B84A-3CAEB3BBF85C}"/>
          </ac:spMkLst>
        </pc:spChg>
      </pc:sldChg>
      <pc:sldChg chg="modSp add mod ord">
        <pc:chgData name="Dimitar Zahariev" userId="b84e4ebc77879e88" providerId="LiveId" clId="{6D6D000B-DC8B-4247-91CC-68B6772E7A0A}" dt="2021-12-17T09:52:19.471" v="215" actId="6549"/>
        <pc:sldMkLst>
          <pc:docMk/>
          <pc:sldMk cId="594073595" sldId="1019"/>
        </pc:sldMkLst>
        <pc:spChg chg="mod">
          <ac:chgData name="Dimitar Zahariev" userId="b84e4ebc77879e88" providerId="LiveId" clId="{6D6D000B-DC8B-4247-91CC-68B6772E7A0A}" dt="2021-12-17T09:52:19.471" v="215" actId="6549"/>
          <ac:spMkLst>
            <pc:docMk/>
            <pc:sldMk cId="594073595" sldId="1019"/>
            <ac:spMk id="5" creationId="{9ABF3CEE-7D0F-46BE-A90E-AA4F5C7251AF}"/>
          </ac:spMkLst>
        </pc:spChg>
      </pc:sldChg>
      <pc:sldChg chg="modSp add">
        <pc:chgData name="Dimitar Zahariev" userId="b84e4ebc77879e88" providerId="LiveId" clId="{6D6D000B-DC8B-4247-91CC-68B6772E7A0A}" dt="2021-12-17T09:59:44.392" v="400" actId="20577"/>
        <pc:sldMkLst>
          <pc:docMk/>
          <pc:sldMk cId="2313686849" sldId="1022"/>
        </pc:sldMkLst>
        <pc:spChg chg="mod">
          <ac:chgData name="Dimitar Zahariev" userId="b84e4ebc77879e88" providerId="LiveId" clId="{6D6D000B-DC8B-4247-91CC-68B6772E7A0A}" dt="2021-12-17T09:59:25.066" v="399"/>
          <ac:spMkLst>
            <pc:docMk/>
            <pc:sldMk cId="2313686849" sldId="1022"/>
            <ac:spMk id="199" creationId="{00000000-0000-0000-0000-000000000000}"/>
          </ac:spMkLst>
        </pc:spChg>
        <pc:spChg chg="mod">
          <ac:chgData name="Dimitar Zahariev" userId="b84e4ebc77879e88" providerId="LiveId" clId="{6D6D000B-DC8B-4247-91CC-68B6772E7A0A}" dt="2021-12-17T09:59:44.392" v="400" actId="20577"/>
          <ac:spMkLst>
            <pc:docMk/>
            <pc:sldMk cId="2313686849" sldId="1022"/>
            <ac:spMk id="200" creationId="{00000000-0000-0000-0000-000000000000}"/>
          </ac:spMkLst>
        </pc:spChg>
      </pc:sldChg>
      <pc:sldChg chg="modSp add mod">
        <pc:chgData name="Dimitar Zahariev" userId="b84e4ebc77879e88" providerId="LiveId" clId="{6D6D000B-DC8B-4247-91CC-68B6772E7A0A}" dt="2021-12-17T10:08:48.033" v="576" actId="20577"/>
        <pc:sldMkLst>
          <pc:docMk/>
          <pc:sldMk cId="497691422" sldId="1023"/>
        </pc:sldMkLst>
        <pc:spChg chg="mod">
          <ac:chgData name="Dimitar Zahariev" userId="b84e4ebc77879e88" providerId="LiveId" clId="{6D6D000B-DC8B-4247-91CC-68B6772E7A0A}" dt="2021-12-17T10:08:48.033" v="576" actId="20577"/>
          <ac:spMkLst>
            <pc:docMk/>
            <pc:sldMk cId="497691422" sldId="1023"/>
            <ac:spMk id="2" creationId="{736D91D9-7761-4665-8065-B542A6607EF2}"/>
          </ac:spMkLst>
        </pc:spChg>
        <pc:spChg chg="mod">
          <ac:chgData name="Dimitar Zahariev" userId="b84e4ebc77879e88" providerId="LiveId" clId="{6D6D000B-DC8B-4247-91CC-68B6772E7A0A}" dt="2021-12-17T10:01:18.970" v="427"/>
          <ac:spMkLst>
            <pc:docMk/>
            <pc:sldMk cId="497691422" sldId="1023"/>
            <ac:spMk id="199" creationId="{00000000-0000-0000-0000-000000000000}"/>
          </ac:spMkLst>
        </pc:spChg>
        <pc:spChg chg="mod">
          <ac:chgData name="Dimitar Zahariev" userId="b84e4ebc77879e88" providerId="LiveId" clId="{6D6D000B-DC8B-4247-91CC-68B6772E7A0A}" dt="2021-12-17T10:08:34.023" v="575" actId="13926"/>
          <ac:spMkLst>
            <pc:docMk/>
            <pc:sldMk cId="497691422" sldId="1023"/>
            <ac:spMk id="200" creationId="{00000000-0000-0000-0000-000000000000}"/>
          </ac:spMkLst>
        </pc:spChg>
      </pc:sldChg>
      <pc:sldChg chg="modSp modAnim">
        <pc:chgData name="Dimitar Zahariev" userId="b84e4ebc77879e88" providerId="LiveId" clId="{6D6D000B-DC8B-4247-91CC-68B6772E7A0A}" dt="2021-12-17T09:46:03.432" v="49"/>
        <pc:sldMkLst>
          <pc:docMk/>
          <pc:sldMk cId="653752028" sldId="1158"/>
        </pc:sldMkLst>
        <pc:spChg chg="mod">
          <ac:chgData name="Dimitar Zahariev" userId="b84e4ebc77879e88" providerId="LiveId" clId="{6D6D000B-DC8B-4247-91CC-68B6772E7A0A}" dt="2021-12-17T09:46:03.432" v="49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6D6D000B-DC8B-4247-91CC-68B6772E7A0A}" dt="2021-12-17T09:45:53.887" v="48" actId="20577"/>
        <pc:sldMkLst>
          <pc:docMk/>
          <pc:sldMk cId="1914726558" sldId="1159"/>
        </pc:sldMkLst>
        <pc:spChg chg="mod">
          <ac:chgData name="Dimitar Zahariev" userId="b84e4ebc77879e88" providerId="LiveId" clId="{6D6D000B-DC8B-4247-91CC-68B6772E7A0A}" dt="2021-12-17T09:45:53.887" v="48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modSp add mod">
        <pc:chgData name="Dimitar Zahariev" userId="b84e4ebc77879e88" providerId="LiveId" clId="{6D6D000B-DC8B-4247-91CC-68B6772E7A0A}" dt="2021-12-17T09:53:21.997" v="278"/>
        <pc:sldMkLst>
          <pc:docMk/>
          <pc:sldMk cId="1782396638" sldId="1160"/>
        </pc:sldMkLst>
        <pc:spChg chg="mod">
          <ac:chgData name="Dimitar Zahariev" userId="b84e4ebc77879e88" providerId="LiveId" clId="{6D6D000B-DC8B-4247-91CC-68B6772E7A0A}" dt="2021-12-17T09:52:30.407" v="220" actId="20577"/>
          <ac:spMkLst>
            <pc:docMk/>
            <pc:sldMk cId="1782396638" sldId="1160"/>
            <ac:spMk id="4" creationId="{1959ADF3-2F7B-4EE7-93EC-70A365B9DC0B}"/>
          </ac:spMkLst>
        </pc:spChg>
        <pc:spChg chg="mod">
          <ac:chgData name="Dimitar Zahariev" userId="b84e4ebc77879e88" providerId="LiveId" clId="{6D6D000B-DC8B-4247-91CC-68B6772E7A0A}" dt="2021-12-17T09:53:21.997" v="278"/>
          <ac:spMkLst>
            <pc:docMk/>
            <pc:sldMk cId="1782396638" sldId="1160"/>
            <ac:spMk id="5" creationId="{9ABF3CEE-7D0F-46BE-A90E-AA4F5C7251AF}"/>
          </ac:spMkLst>
        </pc:spChg>
      </pc:sldChg>
      <pc:sldChg chg="modSp add mod">
        <pc:chgData name="Dimitar Zahariev" userId="b84e4ebc77879e88" providerId="LiveId" clId="{6D6D000B-DC8B-4247-91CC-68B6772E7A0A}" dt="2021-12-17T09:54:42.277" v="322"/>
        <pc:sldMkLst>
          <pc:docMk/>
          <pc:sldMk cId="554021996" sldId="1161"/>
        </pc:sldMkLst>
        <pc:spChg chg="mod">
          <ac:chgData name="Dimitar Zahariev" userId="b84e4ebc77879e88" providerId="LiveId" clId="{6D6D000B-DC8B-4247-91CC-68B6772E7A0A}" dt="2021-12-17T09:52:33.532" v="222" actId="20577"/>
          <ac:spMkLst>
            <pc:docMk/>
            <pc:sldMk cId="554021996" sldId="1161"/>
            <ac:spMk id="4" creationId="{1959ADF3-2F7B-4EE7-93EC-70A365B9DC0B}"/>
          </ac:spMkLst>
        </pc:spChg>
        <pc:spChg chg="mod">
          <ac:chgData name="Dimitar Zahariev" userId="b84e4ebc77879e88" providerId="LiveId" clId="{6D6D000B-DC8B-4247-91CC-68B6772E7A0A}" dt="2021-12-17T09:54:42.277" v="322"/>
          <ac:spMkLst>
            <pc:docMk/>
            <pc:sldMk cId="554021996" sldId="1161"/>
            <ac:spMk id="5" creationId="{9ABF3CEE-7D0F-46BE-A90E-AA4F5C7251AF}"/>
          </ac:spMkLst>
        </pc:spChg>
      </pc:sldChg>
      <pc:sldChg chg="modSp add mod">
        <pc:chgData name="Dimitar Zahariev" userId="b84e4ebc77879e88" providerId="LiveId" clId="{6D6D000B-DC8B-4247-91CC-68B6772E7A0A}" dt="2021-12-17T09:55:12.638" v="375" actId="20577"/>
        <pc:sldMkLst>
          <pc:docMk/>
          <pc:sldMk cId="2577120906" sldId="1162"/>
        </pc:sldMkLst>
        <pc:spChg chg="mod">
          <ac:chgData name="Dimitar Zahariev" userId="b84e4ebc77879e88" providerId="LiveId" clId="{6D6D000B-DC8B-4247-91CC-68B6772E7A0A}" dt="2021-12-17T09:52:37.438" v="224" actId="20577"/>
          <ac:spMkLst>
            <pc:docMk/>
            <pc:sldMk cId="2577120906" sldId="1162"/>
            <ac:spMk id="4" creationId="{1959ADF3-2F7B-4EE7-93EC-70A365B9DC0B}"/>
          </ac:spMkLst>
        </pc:spChg>
        <pc:spChg chg="mod">
          <ac:chgData name="Dimitar Zahariev" userId="b84e4ebc77879e88" providerId="LiveId" clId="{6D6D000B-DC8B-4247-91CC-68B6772E7A0A}" dt="2021-12-17T09:55:12.638" v="375" actId="20577"/>
          <ac:spMkLst>
            <pc:docMk/>
            <pc:sldMk cId="2577120906" sldId="1162"/>
            <ac:spMk id="5" creationId="{9ABF3CEE-7D0F-46BE-A90E-AA4F5C7251AF}"/>
          </ac:spMkLst>
        </pc:spChg>
      </pc:sldChg>
      <pc:sldChg chg="del">
        <pc:chgData name="Dimitar Zahariev" userId="b84e4ebc77879e88" providerId="LiveId" clId="{6D6D000B-DC8B-4247-91CC-68B6772E7A0A}" dt="2021-12-17T09:47:24.848" v="81" actId="47"/>
        <pc:sldMkLst>
          <pc:docMk/>
          <pc:sldMk cId="3096952845" sldId="1179"/>
        </pc:sldMkLst>
      </pc:sldChg>
      <pc:sldChg chg="del">
        <pc:chgData name="Dimitar Zahariev" userId="b84e4ebc77879e88" providerId="LiveId" clId="{6D6D000B-DC8B-4247-91CC-68B6772E7A0A}" dt="2021-12-17T09:48:09.328" v="128" actId="47"/>
        <pc:sldMkLst>
          <pc:docMk/>
          <pc:sldMk cId="3633827059" sldId="1232"/>
        </pc:sldMkLst>
      </pc:sldChg>
      <pc:sldChg chg="del">
        <pc:chgData name="Dimitar Zahariev" userId="b84e4ebc77879e88" providerId="LiveId" clId="{6D6D000B-DC8B-4247-91CC-68B6772E7A0A}" dt="2021-12-17T09:48:33.645" v="158" actId="47"/>
        <pc:sldMkLst>
          <pc:docMk/>
          <pc:sldMk cId="1706599975" sldId="1233"/>
        </pc:sldMkLst>
      </pc:sldChg>
      <pc:sldChg chg="del">
        <pc:chgData name="Dimitar Zahariev" userId="b84e4ebc77879e88" providerId="LiveId" clId="{6D6D000B-DC8B-4247-91CC-68B6772E7A0A}" dt="2021-12-17T09:47:24.848" v="81" actId="47"/>
        <pc:sldMkLst>
          <pc:docMk/>
          <pc:sldMk cId="1453721845" sldId="1234"/>
        </pc:sldMkLst>
      </pc:sldChg>
      <pc:sldChg chg="del">
        <pc:chgData name="Dimitar Zahariev" userId="b84e4ebc77879e88" providerId="LiveId" clId="{6D6D000B-DC8B-4247-91CC-68B6772E7A0A}" dt="2021-12-17T09:47:24.848" v="81" actId="47"/>
        <pc:sldMkLst>
          <pc:docMk/>
          <pc:sldMk cId="2274407451" sldId="1235"/>
        </pc:sldMkLst>
      </pc:sldChg>
      <pc:sldChg chg="del">
        <pc:chgData name="Dimitar Zahariev" userId="b84e4ebc77879e88" providerId="LiveId" clId="{6D6D000B-DC8B-4247-91CC-68B6772E7A0A}" dt="2021-12-17T09:47:24.848" v="81" actId="47"/>
        <pc:sldMkLst>
          <pc:docMk/>
          <pc:sldMk cId="3848198016" sldId="1236"/>
        </pc:sldMkLst>
      </pc:sldChg>
      <pc:sldChg chg="del">
        <pc:chgData name="Dimitar Zahariev" userId="b84e4ebc77879e88" providerId="LiveId" clId="{6D6D000B-DC8B-4247-91CC-68B6772E7A0A}" dt="2021-12-17T09:47:24.848" v="81" actId="47"/>
        <pc:sldMkLst>
          <pc:docMk/>
          <pc:sldMk cId="1403091550" sldId="1237"/>
        </pc:sldMkLst>
      </pc:sldChg>
      <pc:sldChg chg="del">
        <pc:chgData name="Dimitar Zahariev" userId="b84e4ebc77879e88" providerId="LiveId" clId="{6D6D000B-DC8B-4247-91CC-68B6772E7A0A}" dt="2021-12-17T09:48:09.328" v="128" actId="47"/>
        <pc:sldMkLst>
          <pc:docMk/>
          <pc:sldMk cId="739822679" sldId="1238"/>
        </pc:sldMkLst>
      </pc:sldChg>
      <pc:sldChg chg="del">
        <pc:chgData name="Dimitar Zahariev" userId="b84e4ebc77879e88" providerId="LiveId" clId="{6D6D000B-DC8B-4247-91CC-68B6772E7A0A}" dt="2021-12-17T09:48:09.328" v="128" actId="47"/>
        <pc:sldMkLst>
          <pc:docMk/>
          <pc:sldMk cId="3197629095" sldId="1239"/>
        </pc:sldMkLst>
      </pc:sldChg>
      <pc:sldChg chg="del">
        <pc:chgData name="Dimitar Zahariev" userId="b84e4ebc77879e88" providerId="LiveId" clId="{6D6D000B-DC8B-4247-91CC-68B6772E7A0A}" dt="2021-12-17T09:48:33.645" v="158" actId="47"/>
        <pc:sldMkLst>
          <pc:docMk/>
          <pc:sldMk cId="3569409870" sldId="1241"/>
        </pc:sldMkLst>
      </pc:sldChg>
      <pc:sldChg chg="del">
        <pc:chgData name="Dimitar Zahariev" userId="b84e4ebc77879e88" providerId="LiveId" clId="{6D6D000B-DC8B-4247-91CC-68B6772E7A0A}" dt="2021-12-17T09:48:09.328" v="128" actId="47"/>
        <pc:sldMkLst>
          <pc:docMk/>
          <pc:sldMk cId="673455874" sldId="124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  <c:pt idx="6">
                  <c:v>M7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51</c:v>
                </c:pt>
                <c:pt idx="1">
                  <c:v>46</c:v>
                </c:pt>
                <c:pt idx="2">
                  <c:v>32</c:v>
                </c:pt>
                <c:pt idx="3">
                  <c:v>25</c:v>
                </c:pt>
                <c:pt idx="4">
                  <c:v>7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8388048"/>
        <c:axId val="458388376"/>
      </c:barChart>
      <c:lineChart>
        <c:grouping val="standard"/>
        <c:varyColors val="0"/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  <c:pt idx="6">
                  <c:v>M7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A8-4636-9CA2-70D420C5E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388048"/>
        <c:axId val="458388376"/>
      </c:line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2819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36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049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33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7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0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5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27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0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37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30ECC8-E706-47A3-8FE3-BACB25FB6E2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6" y="2936929"/>
            <a:ext cx="6037061" cy="14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1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9.jp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6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Overview. Exam Logistics and Preparation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 Preparation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F3CEE-7D0F-46BE-A90E-AA4F5C7251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Concepts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Introduction to Kubernetes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Architecture, API, and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Working with Basic Objects</a:t>
            </a:r>
          </a:p>
          <a:p>
            <a:r>
              <a:rPr lang="en-US" b="1" dirty="0"/>
              <a:t>Cluster Setup and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Basic Cluster Installation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 and Upgrade Kubernetes Cluster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Highly-available Kubernetes Clusters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59ADF3-2F7B-4EE7-93EC-70A365B9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40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F3CEE-7D0F-46BE-A90E-AA4F5C7251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Security and Policies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Requirements, Limits, and Quotas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Policies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Authentication, Authorization, and Admission Control</a:t>
            </a:r>
          </a:p>
          <a:p>
            <a:r>
              <a:rPr lang="en-US" b="1" dirty="0"/>
              <a:t>Storage and Persistence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Volumes and Volume Claims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Stateful 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Configuration Maps and Secrets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59ADF3-2F7B-4EE7-93EC-70A365B9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23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F3CEE-7D0F-46BE-A90E-AA4F5C7251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Advanced Concepts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Multi-container Pods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Autoscaling and Scheduling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Daemon Sets, Jobs and Cron Jobs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Ingress Resources and Controllers</a:t>
            </a:r>
          </a:p>
          <a:p>
            <a:r>
              <a:rPr lang="en-US" b="1" dirty="0"/>
              <a:t>Observability and Troubleshooting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Health and Status Checks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Logging and Troubleshooting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59ADF3-2F7B-4EE7-93EC-70A365B9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(3)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40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F3CEE-7D0F-46BE-A90E-AA4F5C7251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Templating Tools and Package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Templating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Getting Started with Helm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Simple Charts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59ADF3-2F7B-4EE7-93EC-70A365B9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(4)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71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Scoring. Components. Next Steps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881092"/>
          </a:xfrm>
        </p:spPr>
        <p:txBody>
          <a:bodyPr/>
          <a:lstStyle/>
          <a:p>
            <a:r>
              <a:rPr lang="en-US" dirty="0"/>
              <a:t>Exam Logistics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9980" y="3605922"/>
            <a:ext cx="3099678" cy="3099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7703514" y="3638736"/>
            <a:ext cx="1927539" cy="27704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07100" y="4845148"/>
            <a:ext cx="1985439" cy="84610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</a:rPr>
              <a:t>EVALUATION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</a:rPr>
              <a:t>CRITERIA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77343" y="4576034"/>
            <a:ext cx="1188146" cy="1151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PRACTICE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EXAM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60 pts.</a:t>
            </a:r>
            <a:endParaRPr lang="bg-BG" sz="28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3246" y="1219201"/>
            <a:ext cx="1937154" cy="267981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248068" y="1687534"/>
            <a:ext cx="1503501" cy="84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TEST</a:t>
            </a:r>
            <a:endParaRPr lang="en-US" sz="1600" b="1" dirty="0"/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40 pts.</a:t>
            </a:r>
            <a:endParaRPr lang="bg-BG" sz="28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460470" y="3724846"/>
            <a:ext cx="1809807" cy="271597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198540" y="4702458"/>
            <a:ext cx="1623398" cy="84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BONUS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10 pts.</a:t>
            </a:r>
            <a:endParaRPr lang="bg-BG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2184" y="2413136"/>
            <a:ext cx="1420428" cy="208266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634176" y="2819400"/>
            <a:ext cx="752129" cy="686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PLAY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54522">
            <a:off x="935201" y="3086384"/>
            <a:ext cx="1454885" cy="2131042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 rot="18900000">
            <a:off x="872598" y="3840859"/>
            <a:ext cx="1011815" cy="285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8247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200" dirty="0">
                <a:ea typeface="Calibri"/>
                <a:cs typeface="Calibri"/>
                <a:sym typeface="Calibri"/>
              </a:rPr>
              <a:t>Manage and troubleshoot a set of clusters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200" dirty="0">
                <a:cs typeface="Calibri"/>
                <a:sym typeface="Calibri"/>
              </a:rPr>
              <a:t>Deploy objects either standalone or as part of applications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200" dirty="0">
                <a:cs typeface="Calibri"/>
                <a:sym typeface="Calibri"/>
              </a:rPr>
              <a:t>Troubleshoot applications as a whole or their components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200" dirty="0">
                <a:cs typeface="Calibri"/>
                <a:sym typeface="Calibri"/>
              </a:rPr>
              <a:t>Additional tasks as per the exam requirements</a:t>
            </a:r>
            <a:endParaRPr sz="3200" dirty="0"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Exam: Practice *</a:t>
            </a:r>
            <a:endParaRPr dirty="0"/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16</a:t>
            </a:fld>
            <a:endParaRPr sz="11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A2DDF-E04E-4119-9613-6F5EC70307A2}"/>
              </a:ext>
            </a:extLst>
          </p:cNvPr>
          <p:cNvSpPr txBox="1"/>
          <p:nvPr/>
        </p:nvSpPr>
        <p:spPr>
          <a:xfrm>
            <a:off x="446912" y="4419000"/>
            <a:ext cx="1129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(1) The </a:t>
            </a:r>
            <a:r>
              <a:rPr lang="en-US" sz="2400" b="1" dirty="0"/>
              <a:t>practice exam </a:t>
            </a:r>
            <a:r>
              <a:rPr lang="en-US" sz="2400" dirty="0"/>
              <a:t>will be held </a:t>
            </a:r>
            <a:r>
              <a:rPr lang="en-US" sz="2400" b="1" dirty="0"/>
              <a:t>remotely </a:t>
            </a:r>
            <a:r>
              <a:rPr lang="en-US" sz="2400" dirty="0"/>
              <a:t>in a</a:t>
            </a:r>
            <a:r>
              <a:rPr lang="en-US" sz="2400" b="1" dirty="0"/>
              <a:t> controlled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4969C-9092-4C90-A03F-1D7395299CAA}"/>
              </a:ext>
            </a:extLst>
          </p:cNvPr>
          <p:cNvSpPr txBox="1"/>
          <p:nvPr/>
        </p:nvSpPr>
        <p:spPr>
          <a:xfrm>
            <a:off x="446912" y="5139508"/>
            <a:ext cx="1129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(2) You will have to fill a </a:t>
            </a:r>
            <a:r>
              <a:rPr lang="en-US" sz="2400" b="1" dirty="0"/>
              <a:t>form</a:t>
            </a:r>
            <a:r>
              <a:rPr lang="en-US" sz="2400" dirty="0"/>
              <a:t> and </a:t>
            </a:r>
            <a:r>
              <a:rPr lang="en-US" sz="2400" b="1" dirty="0"/>
              <a:t>state</a:t>
            </a:r>
            <a:r>
              <a:rPr lang="en-US" sz="2400" dirty="0"/>
              <a:t> that you will </a:t>
            </a:r>
            <a:r>
              <a:rPr lang="en-US" sz="2400" b="1" dirty="0"/>
              <a:t>attend the exam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0AD5E-FD61-42B9-A6FE-510B3D2085DB}"/>
              </a:ext>
            </a:extLst>
          </p:cNvPr>
          <p:cNvSpPr txBox="1"/>
          <p:nvPr/>
        </p:nvSpPr>
        <p:spPr>
          <a:xfrm>
            <a:off x="446912" y="5865397"/>
            <a:ext cx="1129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(3) The exam duration is </a:t>
            </a:r>
            <a:r>
              <a:rPr lang="en-US" sz="2400" b="1" dirty="0"/>
              <a:t>4 hours </a:t>
            </a:r>
            <a:r>
              <a:rPr lang="en-US" sz="2400" dirty="0"/>
              <a:t>(between 09:00 and 13:00**)</a:t>
            </a:r>
            <a:endParaRPr lang="en-US" sz="2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A6B0E-8B9D-4731-913C-C98A5ED23DC4}"/>
              </a:ext>
            </a:extLst>
          </p:cNvPr>
          <p:cNvCxnSpPr/>
          <p:nvPr/>
        </p:nvCxnSpPr>
        <p:spPr>
          <a:xfrm>
            <a:off x="3373500" y="4194000"/>
            <a:ext cx="5445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E382E5-19A8-4E29-99D4-D13AA08E75B9}"/>
              </a:ext>
            </a:extLst>
          </p:cNvPr>
          <p:cNvSpPr txBox="1"/>
          <p:nvPr/>
        </p:nvSpPr>
        <p:spPr>
          <a:xfrm>
            <a:off x="2352732" y="6397197"/>
            <a:ext cx="7483359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* You are allowed to use any available source of information during the exam</a:t>
            </a:r>
            <a:endParaRPr lang="bg-BG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4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uiExpand="1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r>
              <a:rPr lang="en-US" dirty="0">
                <a:sym typeface="Calibri"/>
              </a:rPr>
              <a:t>Focus on what was demonstrated during the lectures</a:t>
            </a:r>
          </a:p>
          <a:p>
            <a:r>
              <a:rPr lang="en-US" dirty="0">
                <a:sym typeface="Calibri"/>
              </a:rPr>
              <a:t>Go over the practice exercises at least once more</a:t>
            </a:r>
          </a:p>
          <a:p>
            <a:r>
              <a:rPr lang="en-US" dirty="0">
                <a:sym typeface="Calibri"/>
              </a:rPr>
              <a:t>Check the homework challenges and the published solutions</a:t>
            </a:r>
          </a:p>
          <a:p>
            <a:r>
              <a:rPr lang="en-US" dirty="0">
                <a:sym typeface="Calibri"/>
              </a:rPr>
              <a:t>Repeat the sample practice exam solution</a:t>
            </a:r>
          </a:p>
          <a:p>
            <a:r>
              <a:rPr lang="en-US" dirty="0">
                <a:sym typeface="Calibri"/>
              </a:rPr>
              <a:t>Experiment a little bit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r>
              <a:rPr lang="en-US" dirty="0"/>
              <a:t>Practice Preparation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136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1945" y="1584000"/>
            <a:ext cx="3160799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minutes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Exam: Test *</a:t>
            </a:r>
            <a:endParaRPr dirty="0"/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18</a:t>
            </a:fld>
            <a:endParaRPr sz="11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200">
            <a:extLst>
              <a:ext uri="{FF2B5EF4-FFF2-40B4-BE49-F238E27FC236}">
                <a16:creationId xmlns:a16="http://schemas.microsoft.com/office/drawing/2014/main" id="{73BA928B-06C0-4C2F-8E66-7A9A3D62F75F}"/>
              </a:ext>
            </a:extLst>
          </p:cNvPr>
          <p:cNvSpPr txBox="1">
            <a:spLocks/>
          </p:cNvSpPr>
          <p:nvPr/>
        </p:nvSpPr>
        <p:spPr>
          <a:xfrm>
            <a:off x="3429000" y="1584000"/>
            <a:ext cx="4495800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single-choice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9" name="Shape 200">
            <a:extLst>
              <a:ext uri="{FF2B5EF4-FFF2-40B4-BE49-F238E27FC236}">
                <a16:creationId xmlns:a16="http://schemas.microsoft.com/office/drawing/2014/main" id="{35E0D999-A2B7-406F-99DC-D66EEC0EEB94}"/>
              </a:ext>
            </a:extLst>
          </p:cNvPr>
          <p:cNvSpPr txBox="1">
            <a:spLocks/>
          </p:cNvSpPr>
          <p:nvPr/>
        </p:nvSpPr>
        <p:spPr>
          <a:xfrm>
            <a:off x="7620000" y="1584000"/>
            <a:ext cx="4495800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multi-choice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04819-8D9A-48D8-A936-03607008F667}"/>
              </a:ext>
            </a:extLst>
          </p:cNvPr>
          <p:cNvSpPr txBox="1"/>
          <p:nvPr/>
        </p:nvSpPr>
        <p:spPr>
          <a:xfrm>
            <a:off x="2352732" y="6397197"/>
            <a:ext cx="7483359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* You are allowed to use any available source of information during the exam</a:t>
            </a:r>
            <a:endParaRPr lang="bg-BG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CC272-AA96-4B9C-B4C0-0595038DCC82}"/>
              </a:ext>
            </a:extLst>
          </p:cNvPr>
          <p:cNvSpPr txBox="1"/>
          <p:nvPr/>
        </p:nvSpPr>
        <p:spPr>
          <a:xfrm>
            <a:off x="446911" y="5159141"/>
            <a:ext cx="1129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(1) The </a:t>
            </a:r>
            <a:r>
              <a:rPr lang="en-US" sz="2400" b="1" dirty="0"/>
              <a:t>test exam </a:t>
            </a:r>
            <a:r>
              <a:rPr lang="en-US" sz="2400" dirty="0"/>
              <a:t>will be held </a:t>
            </a:r>
            <a:r>
              <a:rPr lang="en-US" sz="2400" b="1" dirty="0"/>
              <a:t>remotely </a:t>
            </a:r>
            <a:r>
              <a:rPr lang="en-US" sz="2400" dirty="0"/>
              <a:t>in </a:t>
            </a:r>
            <a:r>
              <a:rPr lang="en-US" sz="2400" b="1" dirty="0"/>
              <a:t>https://quiz.softuni.bg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49907-8BDB-48E6-83D7-A546523E59BD}"/>
              </a:ext>
            </a:extLst>
          </p:cNvPr>
          <p:cNvSpPr txBox="1"/>
          <p:nvPr/>
        </p:nvSpPr>
        <p:spPr>
          <a:xfrm>
            <a:off x="446912" y="5865397"/>
            <a:ext cx="1129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(2) The exam can be started at any time between 09:00 and 13:29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Preparation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2461818" y="2863325"/>
            <a:ext cx="7268364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dirty="0"/>
              <a:t>Practice (exam-like) questions: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FC820-E098-4B1E-A028-B9005AD635DD}"/>
              </a:ext>
            </a:extLst>
          </p:cNvPr>
          <p:cNvSpPr txBox="1"/>
          <p:nvPr/>
        </p:nvSpPr>
        <p:spPr>
          <a:xfrm>
            <a:off x="1670615" y="3789000"/>
            <a:ext cx="8850769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/>
              <a:t>https://zahariev.pro/q/k8s</a:t>
            </a:r>
          </a:p>
        </p:txBody>
      </p:sp>
    </p:spTree>
    <p:extLst>
      <p:ext uri="{BB962C8B-B14F-4D97-AF65-F5344CB8AC3E}">
        <p14:creationId xmlns:p14="http://schemas.microsoft.com/office/powerpoint/2010/main" val="376516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773" y="1586814"/>
            <a:ext cx="11818096" cy="20510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7200" b="1" dirty="0"/>
              <a:t>sli.do</a:t>
            </a:r>
          </a:p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#Kubernetes</a:t>
            </a:r>
            <a:endParaRPr lang="bg-BG" sz="7200" b="1" dirty="0">
              <a:solidFill>
                <a:schemeClr val="bg1"/>
              </a:solidFill>
            </a:endParaRP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Body">
            <a:extLst>
              <a:ext uri="{FF2B5EF4-FFF2-40B4-BE49-F238E27FC236}">
                <a16:creationId xmlns:a16="http://schemas.microsoft.com/office/drawing/2014/main" id="{7922F93A-DC0C-4AC1-B3C0-BD5D19977A8C}"/>
              </a:ext>
            </a:extLst>
          </p:cNvPr>
          <p:cNvSpPr txBox="1">
            <a:spLocks/>
          </p:cNvSpPr>
          <p:nvPr/>
        </p:nvSpPr>
        <p:spPr>
          <a:xfrm>
            <a:off x="184773" y="4554000"/>
            <a:ext cx="11818096" cy="1848852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4800" b="1" dirty="0"/>
              <a:t>https://www.facebook.com/groups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6000" b="1" dirty="0">
                <a:solidFill>
                  <a:schemeClr val="bg1"/>
                </a:solidFill>
              </a:rPr>
              <a:t>/KubernetesOctober2021</a:t>
            </a:r>
            <a:endParaRPr lang="bg-BG" sz="60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525295-430B-4B73-AEA6-F8F72AE621ED}"/>
              </a:ext>
            </a:extLst>
          </p:cNvPr>
          <p:cNvCxnSpPr/>
          <p:nvPr/>
        </p:nvCxnSpPr>
        <p:spPr>
          <a:xfrm>
            <a:off x="3373500" y="4062334"/>
            <a:ext cx="5445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65988" y="1196125"/>
            <a:ext cx="12126012" cy="5509916"/>
          </a:xfr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r>
              <a:rPr lang="en-US" sz="2800" dirty="0">
                <a:sym typeface="Calibri"/>
              </a:rPr>
              <a:t>20.12. – Solution for homework challenge </a:t>
            </a:r>
            <a:r>
              <a:rPr lang="en-US" sz="2800" b="1" dirty="0">
                <a:sym typeface="Calibri"/>
              </a:rPr>
              <a:t>M3/4/5 </a:t>
            </a:r>
            <a:r>
              <a:rPr lang="en-US" sz="2800" dirty="0">
                <a:sym typeface="Calibri"/>
              </a:rPr>
              <a:t>will be published (10:00)</a:t>
            </a:r>
          </a:p>
          <a:p>
            <a:pPr latinLnBrk="0"/>
            <a:r>
              <a:rPr lang="en-US" sz="2800" dirty="0">
                <a:sym typeface="Calibri"/>
              </a:rPr>
              <a:t>20.12. – A form to sign up for the exam (active until 23:59:59 on 05.01)</a:t>
            </a:r>
          </a:p>
          <a:p>
            <a:r>
              <a:rPr lang="en-US" sz="2800" dirty="0">
                <a:sym typeface="Calibri"/>
              </a:rPr>
              <a:t>27.11. – Solution for homework challenge </a:t>
            </a:r>
            <a:r>
              <a:rPr lang="en-US" sz="2800" b="1" dirty="0">
                <a:sym typeface="Calibri"/>
              </a:rPr>
              <a:t>M6 </a:t>
            </a:r>
            <a:r>
              <a:rPr lang="en-US" sz="2800" dirty="0">
                <a:sym typeface="Calibri"/>
              </a:rPr>
              <a:t>will be published (10:00)</a:t>
            </a:r>
            <a:endParaRPr lang="en-US" sz="2800" b="1" dirty="0">
              <a:sym typeface="Calibri"/>
            </a:endParaRPr>
          </a:p>
          <a:p>
            <a:r>
              <a:rPr lang="en-US" sz="2800" dirty="0">
                <a:sym typeface="Calibri"/>
              </a:rPr>
              <a:t>03.01. – Solution for homework challenge </a:t>
            </a:r>
            <a:r>
              <a:rPr lang="en-US" sz="2800" b="1" dirty="0">
                <a:sym typeface="Calibri"/>
              </a:rPr>
              <a:t>M7 </a:t>
            </a:r>
            <a:r>
              <a:rPr lang="en-US" sz="2800" dirty="0">
                <a:sym typeface="Calibri"/>
              </a:rPr>
              <a:t>will be published (10:00)</a:t>
            </a:r>
          </a:p>
          <a:p>
            <a:pPr latinLnBrk="0"/>
            <a:r>
              <a:rPr lang="en-US" sz="2800" dirty="0">
                <a:sym typeface="Calibri"/>
              </a:rPr>
              <a:t>07.01. – Exam environment details will be sent </a:t>
            </a:r>
          </a:p>
          <a:p>
            <a:pPr latinLnBrk="0"/>
            <a:r>
              <a:rPr lang="en-US" sz="2800" dirty="0">
                <a:sym typeface="Calibri"/>
              </a:rPr>
              <a:t>07.01. – Exam environment </a:t>
            </a:r>
            <a:r>
              <a:rPr lang="en-US" sz="2800" b="1" dirty="0">
                <a:sym typeface="Calibri"/>
              </a:rPr>
              <a:t>connectivity test </a:t>
            </a:r>
            <a:r>
              <a:rPr lang="en-US" sz="2800" dirty="0">
                <a:sym typeface="Calibri"/>
              </a:rPr>
              <a:t>(after 18:00)</a:t>
            </a:r>
            <a:endParaRPr lang="en-US" sz="2800" b="1" dirty="0">
              <a:sym typeface="Calibri"/>
            </a:endParaRPr>
          </a:p>
          <a:p>
            <a:pPr latinLnBrk="0"/>
            <a:r>
              <a:rPr lang="en-US" sz="2800" dirty="0">
                <a:sym typeface="Calibri"/>
              </a:rPr>
              <a:t>08.01. – </a:t>
            </a:r>
            <a:r>
              <a:rPr lang="en-US" sz="2800" b="1" dirty="0">
                <a:sym typeface="Calibri"/>
              </a:rPr>
              <a:t>Exam time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>
              <a:sym typeface="Corbe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D91D9-7761-4665-8065-B542A6607EF2}"/>
              </a:ext>
            </a:extLst>
          </p:cNvPr>
          <p:cNvSpPr txBox="1"/>
          <p:nvPr/>
        </p:nvSpPr>
        <p:spPr>
          <a:xfrm>
            <a:off x="2027857" y="5621263"/>
            <a:ext cx="8202274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Exam(s) will take place between </a:t>
            </a:r>
            <a:r>
              <a:rPr lang="bg-BG" sz="3200" b="1" dirty="0"/>
              <a:t>9:00</a:t>
            </a:r>
            <a:r>
              <a:rPr lang="bg-BG" sz="3200" dirty="0"/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bg-BG" sz="3200" b="1" dirty="0"/>
              <a:t>13:</a:t>
            </a:r>
            <a:r>
              <a:rPr lang="en-US" sz="3200" b="1" dirty="0"/>
              <a:t>3</a:t>
            </a:r>
            <a:r>
              <a:rPr lang="bg-BG" sz="3200" b="1" dirty="0"/>
              <a:t>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76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Let’s Do It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Exam Preparation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66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541565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FD85AF-1711-405E-8A03-AE71E4F81978}"/>
              </a:ext>
            </a:extLst>
          </p:cNvPr>
          <p:cNvSpPr txBox="1"/>
          <p:nvPr/>
        </p:nvSpPr>
        <p:spPr>
          <a:xfrm>
            <a:off x="10005685" y="3924992"/>
            <a:ext cx="198599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M7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23:59:59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02.01.2022</a:t>
            </a:r>
            <a:endParaRPr kumimoji="0" lang="bg-BG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2B1EE-75A6-48AE-9B66-67D864ECCD89}"/>
              </a:ext>
            </a:extLst>
          </p:cNvPr>
          <p:cNvSpPr txBox="1"/>
          <p:nvPr/>
        </p:nvSpPr>
        <p:spPr>
          <a:xfrm>
            <a:off x="10005685" y="1269000"/>
            <a:ext cx="1989549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M3/4/5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23:59:59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19.12.2021</a:t>
            </a:r>
            <a:endParaRPr kumimoji="0" lang="bg-BG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7D848-2F56-4B45-8E8D-88BBF849CDF7}"/>
              </a:ext>
            </a:extLst>
          </p:cNvPr>
          <p:cNvSpPr txBox="1"/>
          <p:nvPr/>
        </p:nvSpPr>
        <p:spPr>
          <a:xfrm>
            <a:off x="10009240" y="2589571"/>
            <a:ext cx="1985993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23:59:59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26.12.2021</a:t>
            </a:r>
            <a:endParaRPr kumimoji="0" lang="bg-BG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is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2387118" y="1082133"/>
            <a:ext cx="7417764" cy="206746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dirty="0"/>
              <a:t>THIS IS 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002E1-91E6-48ED-8108-E552EA4DB138}"/>
              </a:ext>
            </a:extLst>
          </p:cNvPr>
          <p:cNvSpPr txBox="1"/>
          <p:nvPr/>
        </p:nvSpPr>
        <p:spPr>
          <a:xfrm>
            <a:off x="2057733" y="2462390"/>
            <a:ext cx="8076534" cy="187446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300" b="1" dirty="0"/>
              <a:t>LAST </a:t>
            </a:r>
            <a:r>
              <a:rPr lang="en-US" sz="10300" dirty="0"/>
              <a:t>MODULE</a:t>
            </a:r>
            <a:endParaRPr lang="en-US" sz="1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30C3D-DCB6-4630-BE18-76FE20AC6AD7}"/>
              </a:ext>
            </a:extLst>
          </p:cNvPr>
          <p:cNvSpPr txBox="1"/>
          <p:nvPr/>
        </p:nvSpPr>
        <p:spPr>
          <a:xfrm>
            <a:off x="1246902" y="3938357"/>
            <a:ext cx="9698196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dirty="0"/>
              <a:t>FIRST (REGULAR) EXAM </a:t>
            </a:r>
            <a:r>
              <a:rPr lang="en-US" sz="6000" dirty="0"/>
              <a:t>IS 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AD2DF-39B0-4AB8-B84A-3CAEB3BBF85C}"/>
              </a:ext>
            </a:extLst>
          </p:cNvPr>
          <p:cNvSpPr txBox="1"/>
          <p:nvPr/>
        </p:nvSpPr>
        <p:spPr>
          <a:xfrm>
            <a:off x="424786" y="4628581"/>
            <a:ext cx="11399040" cy="16333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800" b="1" dirty="0"/>
              <a:t>08.01.2022 (SATURDAY)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67561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(M7)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858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434234" cy="5207396"/>
          </a:xfrm>
        </p:spPr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Templating Tools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Getting Started with Helm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Creating Simple Charts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(M8)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556264" cy="52073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Course Overview</a:t>
            </a:r>
          </a:p>
          <a:p>
            <a:pPr>
              <a:lnSpc>
                <a:spcPct val="100000"/>
              </a:lnSpc>
            </a:pPr>
            <a:r>
              <a:rPr lang="en-US" dirty="0"/>
              <a:t>Exam Logistics</a:t>
            </a:r>
          </a:p>
          <a:p>
            <a:pPr>
              <a:lnSpc>
                <a:spcPct val="100000"/>
              </a:lnSpc>
            </a:pPr>
            <a:r>
              <a:rPr lang="en-US" dirty="0"/>
              <a:t>Exam Preparation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Theoretical Exam Simulation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Practice Exam Simulation</a:t>
            </a:r>
          </a:p>
          <a:p>
            <a:pPr>
              <a:lnSpc>
                <a:spcPct val="100000"/>
              </a:lnSpc>
            </a:pPr>
            <a:endParaRPr lang="en-US" sz="40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375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 Short Summary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881092"/>
          </a:xfrm>
        </p:spPr>
        <p:txBody>
          <a:bodyPr/>
          <a:lstStyle/>
          <a:p>
            <a:r>
              <a:rPr lang="en-US" dirty="0"/>
              <a:t>Course Overview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11304</TotalTime>
  <Words>980</Words>
  <Application>Microsoft Office PowerPoint</Application>
  <PresentationFormat>Widescreen</PresentationFormat>
  <Paragraphs>190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Corbel</vt:lpstr>
      <vt:lpstr>Noto Sans Symbols</vt:lpstr>
      <vt:lpstr>Wingdings</vt:lpstr>
      <vt:lpstr>Wingdings 2</vt:lpstr>
      <vt:lpstr>SoftUni</vt:lpstr>
      <vt:lpstr>Exam Preparation</vt:lpstr>
      <vt:lpstr>Have a Question?</vt:lpstr>
      <vt:lpstr>Homework Progress</vt:lpstr>
      <vt:lpstr>The End is Here </vt:lpstr>
      <vt:lpstr>PowerPoint Presentation</vt:lpstr>
      <vt:lpstr>Table of Contents</vt:lpstr>
      <vt:lpstr>This Module (M8)</vt:lpstr>
      <vt:lpstr>Table of Contents</vt:lpstr>
      <vt:lpstr>Course Overview</vt:lpstr>
      <vt:lpstr>Course Overview (1)</vt:lpstr>
      <vt:lpstr>Course Overview (2)</vt:lpstr>
      <vt:lpstr>Course Overview (3)</vt:lpstr>
      <vt:lpstr>Course Overview (4)</vt:lpstr>
      <vt:lpstr>Exam Logistics</vt:lpstr>
      <vt:lpstr>Scoring</vt:lpstr>
      <vt:lpstr>Exam: Practice *</vt:lpstr>
      <vt:lpstr>Practice Preparation</vt:lpstr>
      <vt:lpstr>Exam: Test *</vt:lpstr>
      <vt:lpstr>Test Preparation</vt:lpstr>
      <vt:lpstr>Next Steps</vt:lpstr>
      <vt:lpstr>Exam Preparation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M8: Exam Preparation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19</cp:revision>
  <dcterms:created xsi:type="dcterms:W3CDTF">2018-05-23T13:08:44Z</dcterms:created>
  <dcterms:modified xsi:type="dcterms:W3CDTF">2021-12-20T09:24:29Z</dcterms:modified>
  <cp:category>computer programming;programming;software development;software engineering</cp:category>
</cp:coreProperties>
</file>