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503" r:id="rId2"/>
    <p:sldId id="276" r:id="rId3"/>
    <p:sldId id="306" r:id="rId4"/>
    <p:sldId id="316" r:id="rId5"/>
    <p:sldId id="278" r:id="rId6"/>
    <p:sldId id="492" r:id="rId7"/>
    <p:sldId id="504" r:id="rId8"/>
    <p:sldId id="284" r:id="rId9"/>
    <p:sldId id="286" r:id="rId10"/>
    <p:sldId id="505" r:id="rId11"/>
    <p:sldId id="506" r:id="rId12"/>
    <p:sldId id="507" r:id="rId13"/>
    <p:sldId id="266" r:id="rId14"/>
    <p:sldId id="277" r:id="rId15"/>
    <p:sldId id="293" r:id="rId16"/>
    <p:sldId id="267" r:id="rId17"/>
    <p:sldId id="402" r:id="rId18"/>
    <p:sldId id="279" r:id="rId19"/>
    <p:sldId id="287" r:id="rId20"/>
    <p:sldId id="297" r:id="rId21"/>
    <p:sldId id="270" r:id="rId22"/>
    <p:sldId id="271" r:id="rId23"/>
    <p:sldId id="420" r:id="rId24"/>
    <p:sldId id="428" r:id="rId25"/>
    <p:sldId id="523" r:id="rId26"/>
    <p:sldId id="704" r:id="rId27"/>
    <p:sldId id="349" r:id="rId28"/>
    <p:sldId id="401" r:id="rId29"/>
    <p:sldId id="493" r:id="rId30"/>
    <p:sldId id="4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</p14:sldIdLst>
        </p14:section>
        <p14:section name="SoftUni Partners" id="{8D72F0D4-A833-4211-97A9-E523CA7BCC84}">
          <p14:sldIdLst>
            <p14:sldId id="306"/>
            <p14:sldId id="316"/>
          </p14:sldIdLst>
        </p14:section>
        <p14:section name="Comunication" id="{66DCFE1F-60FD-44F2-BE82-706DDBC14898}">
          <p14:sldIdLst>
            <p14:sldId id="278"/>
            <p14:sldId id="492"/>
          </p14:sldIdLst>
        </p14:section>
        <p14:section name="Course objectives, scope, and schedule" id="{7C6C2357-C026-41F9-A41C-E81167C45DF4}">
          <p14:sldIdLst>
            <p14:sldId id="504"/>
            <p14:sldId id="284"/>
            <p14:sldId id="286"/>
            <p14:sldId id="505"/>
            <p14:sldId id="506"/>
            <p14:sldId id="507"/>
            <p14:sldId id="266"/>
          </p14:sldIdLst>
        </p14:section>
        <p14:section name="Infrastructure and materials" id="{303FC8E9-DAA4-4BFA-AE67-32648D87F4B2}">
          <p14:sldIdLst>
            <p14:sldId id="277"/>
            <p14:sldId id="293"/>
            <p14:sldId id="267"/>
            <p14:sldId id="402"/>
          </p14:sldIdLst>
        </p14:section>
        <p14:section name="Exams and Evaluation Criteria" id="{D209ADD2-55F8-4D32-9970-6F622506A1A4}">
          <p14:sldIdLst>
            <p14:sldId id="279"/>
            <p14:sldId id="287"/>
            <p14:sldId id="297"/>
            <p14:sldId id="270"/>
            <p14:sldId id="271"/>
          </p14:sldIdLst>
        </p14:section>
        <p14:section name="About Me" id="{F51ADB2A-05C6-4622-82B7-1E327E4D5BDF}">
          <p14:sldIdLst>
            <p14:sldId id="420"/>
            <p14:sldId id="428"/>
            <p14:sldId id="523"/>
            <p14:sldId id="704"/>
            <p14:sldId id="349"/>
          </p14:sldIdLst>
        </p14:section>
        <p14:section name="Conclusion" id="{E19D07F1-86E2-47E9-B2AB-7ADC4F89DC12}">
          <p14:sldIdLst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00"/>
    <a:srgbClr val="00000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F72594-953C-494A-AA49-7773684C6A60}" v="2145" dt="2021-10-27T09:26:19.789"/>
    <p1510:client id="{3B08BE11-B817-4707-AFB8-5BD0BD0DA11E}" v="5" dt="2021-10-27T06:59:02.60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5" d="100"/>
          <a:sy n="65" d="100"/>
        </p:scale>
        <p:origin x="138" y="1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5" d="100"/>
          <a:sy n="65" d="100"/>
        </p:scale>
        <p:origin x="3154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1AF72594-953C-494A-AA49-7773684C6A60}"/>
    <pc:docChg chg="undo redo custSel addSld delSld modSld sldOrd modMainMaster addSection modSection">
      <pc:chgData name="Dimitar Zahariev" userId="b84e4ebc77879e88" providerId="LiveId" clId="{1AF72594-953C-494A-AA49-7773684C6A60}" dt="2021-10-27T09:26:19.789" v="2499"/>
      <pc:docMkLst>
        <pc:docMk/>
      </pc:docMkLst>
      <pc:sldChg chg="modSp add mod modAnim">
        <pc:chgData name="Dimitar Zahariev" userId="b84e4ebc77879e88" providerId="LiveId" clId="{1AF72594-953C-494A-AA49-7773684C6A60}" dt="2021-10-27T09:05:40.833" v="2107" actId="20577"/>
        <pc:sldMkLst>
          <pc:docMk/>
          <pc:sldMk cId="0" sldId="266"/>
        </pc:sldMkLst>
        <pc:spChg chg="mod">
          <ac:chgData name="Dimitar Zahariev" userId="b84e4ebc77879e88" providerId="LiveId" clId="{1AF72594-953C-494A-AA49-7773684C6A60}" dt="2021-10-27T07:51:44.682" v="1073" actId="1076"/>
          <ac:spMkLst>
            <pc:docMk/>
            <pc:sldMk cId="0" sldId="266"/>
            <ac:spMk id="6" creationId="{72D9BEFA-011A-4F85-97E6-39B96251F1F8}"/>
          </ac:spMkLst>
        </pc:spChg>
        <pc:spChg chg="mod">
          <ac:chgData name="Dimitar Zahariev" userId="b84e4ebc77879e88" providerId="LiveId" clId="{1AF72594-953C-494A-AA49-7773684C6A60}" dt="2021-10-27T07:51:48.489" v="1074" actId="1076"/>
          <ac:spMkLst>
            <pc:docMk/>
            <pc:sldMk cId="0" sldId="266"/>
            <ac:spMk id="7" creationId="{F9A52131-88E2-40BD-8AB7-CCC6CCC9ADB8}"/>
          </ac:spMkLst>
        </pc:spChg>
        <pc:spChg chg="mod">
          <ac:chgData name="Dimitar Zahariev" userId="b84e4ebc77879e88" providerId="LiveId" clId="{1AF72594-953C-494A-AA49-7773684C6A60}" dt="2021-10-27T07:48:36.878" v="933"/>
          <ac:spMkLst>
            <pc:docMk/>
            <pc:sldMk cId="0" sldId="266"/>
            <ac:spMk id="160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51:33.258" v="1072" actId="20577"/>
          <ac:spMkLst>
            <pc:docMk/>
            <pc:sldMk cId="0" sldId="266"/>
            <ac:spMk id="161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9:05:40.833" v="2107" actId="20577"/>
          <ac:spMkLst>
            <pc:docMk/>
            <pc:sldMk cId="0" sldId="266"/>
            <ac:spMk id="162" creationId="{00000000-0000-0000-0000-000000000000}"/>
          </ac:spMkLst>
        </pc:spChg>
      </pc:sldChg>
      <pc:sldChg chg="addSp delSp modSp add mod chgLayout">
        <pc:chgData name="Dimitar Zahariev" userId="b84e4ebc77879e88" providerId="LiveId" clId="{1AF72594-953C-494A-AA49-7773684C6A60}" dt="2021-10-27T08:17:25.738" v="1236" actId="6264"/>
        <pc:sldMkLst>
          <pc:docMk/>
          <pc:sldMk cId="0" sldId="267"/>
        </pc:sldMkLst>
        <pc:spChg chg="add del mo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2" creationId="{851A75E7-A34E-4D7B-BD97-A7AEF73437F8}"/>
          </ac:spMkLst>
        </pc:spChg>
        <pc:spChg chg="add del mo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4" creationId="{C027A7A6-827B-455B-9221-78CF9AB5779B}"/>
          </ac:spMkLst>
        </pc:spChg>
        <pc:spChg chg="mod or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168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169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170" creationId="{00000000-0000-0000-0000-000000000000}"/>
          </ac:spMkLst>
        </pc:spChg>
      </pc:sldChg>
      <pc:sldChg chg="modSp add">
        <pc:chgData name="Dimitar Zahariev" userId="b84e4ebc77879e88" providerId="LiveId" clId="{1AF72594-953C-494A-AA49-7773684C6A60}" dt="2021-10-27T07:43:20.107" v="901"/>
        <pc:sldMkLst>
          <pc:docMk/>
          <pc:sldMk cId="0" sldId="270"/>
        </pc:sldMkLst>
        <pc:spChg chg="mod">
          <ac:chgData name="Dimitar Zahariev" userId="b84e4ebc77879e88" providerId="LiveId" clId="{1AF72594-953C-494A-AA49-7773684C6A60}" dt="2021-10-27T07:43:20.107" v="901"/>
          <ac:spMkLst>
            <pc:docMk/>
            <pc:sldMk cId="0" sldId="270"/>
            <ac:spMk id="199" creationId="{00000000-0000-0000-0000-000000000000}"/>
          </ac:spMkLst>
        </pc:spChg>
      </pc:sldChg>
      <pc:sldChg chg="addSp delSp modSp add mod modClrScheme modAnim chgLayout">
        <pc:chgData name="Dimitar Zahariev" userId="b84e4ebc77879e88" providerId="LiveId" clId="{1AF72594-953C-494A-AA49-7773684C6A60}" dt="2021-10-27T09:11:35.704" v="2315" actId="20577"/>
        <pc:sldMkLst>
          <pc:docMk/>
          <pc:sldMk cId="0" sldId="271"/>
        </pc:sldMkLst>
        <pc:spChg chg="add del mod">
          <ac:chgData name="Dimitar Zahariev" userId="b84e4ebc77879e88" providerId="LiveId" clId="{1AF72594-953C-494A-AA49-7773684C6A60}" dt="2021-10-27T08:23:12.541" v="1422" actId="6264"/>
          <ac:spMkLst>
            <pc:docMk/>
            <pc:sldMk cId="0" sldId="271"/>
            <ac:spMk id="2" creationId="{8C3CC871-CDCB-4F8C-BB29-F03B85D7B3F3}"/>
          </ac:spMkLst>
        </pc:spChg>
        <pc:spChg chg="add del mod">
          <ac:chgData name="Dimitar Zahariev" userId="b84e4ebc77879e88" providerId="LiveId" clId="{1AF72594-953C-494A-AA49-7773684C6A60}" dt="2021-10-27T08:23:12.541" v="1422" actId="6264"/>
          <ac:spMkLst>
            <pc:docMk/>
            <pc:sldMk cId="0" sldId="271"/>
            <ac:spMk id="3" creationId="{82406437-68F3-46C7-8A66-ABB85B0722B2}"/>
          </ac:spMkLst>
        </pc:spChg>
        <pc:spChg chg="add del mod ord">
          <ac:chgData name="Dimitar Zahariev" userId="b84e4ebc77879e88" providerId="LiveId" clId="{1AF72594-953C-494A-AA49-7773684C6A60}" dt="2021-10-27T08:23:35.377" v="1427" actId="478"/>
          <ac:spMkLst>
            <pc:docMk/>
            <pc:sldMk cId="0" sldId="271"/>
            <ac:spMk id="4" creationId="{BE15A680-DF47-4646-A036-7318AB20BF15}"/>
          </ac:spMkLst>
        </pc:spChg>
        <pc:spChg chg="mod ord">
          <ac:chgData name="Dimitar Zahariev" userId="b84e4ebc77879e88" providerId="LiveId" clId="{1AF72594-953C-494A-AA49-7773684C6A60}" dt="2021-10-27T08:23:44.865" v="1428" actId="700"/>
          <ac:spMkLst>
            <pc:docMk/>
            <pc:sldMk cId="0" sldId="271"/>
            <ac:spMk id="207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23:44.865" v="1428" actId="700"/>
          <ac:spMkLst>
            <pc:docMk/>
            <pc:sldMk cId="0" sldId="271"/>
            <ac:spMk id="208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9:11:35.704" v="2315" actId="20577"/>
          <ac:spMkLst>
            <pc:docMk/>
            <pc:sldMk cId="0" sldId="271"/>
            <ac:spMk id="209" creationId="{00000000-0000-0000-0000-000000000000}"/>
          </ac:spMkLst>
        </pc:spChg>
      </pc:sldChg>
      <pc:sldChg chg="modSp ord modAnim">
        <pc:chgData name="Dimitar Zahariev" userId="b84e4ebc77879e88" providerId="LiveId" clId="{1AF72594-953C-494A-AA49-7773684C6A60}" dt="2021-10-27T08:38:10.908" v="1935" actId="6549"/>
        <pc:sldMkLst>
          <pc:docMk/>
          <pc:sldMk cId="1646986932" sldId="276"/>
        </pc:sldMkLst>
        <pc:spChg chg="mod">
          <ac:chgData name="Dimitar Zahariev" userId="b84e4ebc77879e88" providerId="LiveId" clId="{1AF72594-953C-494A-AA49-7773684C6A60}" dt="2021-10-27T08:38:10.908" v="1935" actId="6549"/>
          <ac:spMkLst>
            <pc:docMk/>
            <pc:sldMk cId="1646986932" sldId="276"/>
            <ac:spMk id="444419" creationId="{00000000-0000-0000-0000-000000000000}"/>
          </ac:spMkLst>
        </pc:spChg>
      </pc:sldChg>
      <pc:sldChg chg="addSp delSp modSp add mod chgLayout">
        <pc:chgData name="Dimitar Zahariev" userId="b84e4ebc77879e88" providerId="LiveId" clId="{1AF72594-953C-494A-AA49-7773684C6A60}" dt="2021-10-27T08:37:49.627" v="1927" actId="20577"/>
        <pc:sldMkLst>
          <pc:docMk/>
          <pc:sldMk cId="2475462342" sldId="277"/>
        </pc:sldMkLst>
        <pc:spChg chg="mod ord">
          <ac:chgData name="Dimitar Zahariev" userId="b84e4ebc77879e88" providerId="LiveId" clId="{1AF72594-953C-494A-AA49-7773684C6A60}" dt="2021-10-27T08:37:49.627" v="1927" actId="20577"/>
          <ac:spMkLst>
            <pc:docMk/>
            <pc:sldMk cId="2475462342" sldId="277"/>
            <ac:spMk id="2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05:00.264" v="1091" actId="20577"/>
          <ac:spMkLst>
            <pc:docMk/>
            <pc:sldMk cId="2475462342" sldId="277"/>
            <ac:spMk id="3" creationId="{00000000-0000-0000-0000-000000000000}"/>
          </ac:spMkLst>
        </pc:spChg>
        <pc:spChg chg="add del mod">
          <ac:chgData name="Dimitar Zahariev" userId="b84e4ebc77879e88" providerId="LiveId" clId="{1AF72594-953C-494A-AA49-7773684C6A60}" dt="2021-10-27T08:04:56.307" v="1090" actId="6264"/>
          <ac:spMkLst>
            <pc:docMk/>
            <pc:sldMk cId="2475462342" sldId="277"/>
            <ac:spMk id="4" creationId="{FEF9115B-B729-47B3-89CE-F65245464501}"/>
          </ac:spMkLst>
        </pc:spChg>
        <pc:spChg chg="add del mod">
          <ac:chgData name="Dimitar Zahariev" userId="b84e4ebc77879e88" providerId="LiveId" clId="{1AF72594-953C-494A-AA49-7773684C6A60}" dt="2021-10-27T08:04:56.307" v="1090" actId="6264"/>
          <ac:spMkLst>
            <pc:docMk/>
            <pc:sldMk cId="2475462342" sldId="277"/>
            <ac:spMk id="5" creationId="{4B016C16-B518-419A-A454-04035637CA3C}"/>
          </ac:spMkLst>
        </pc:spChg>
      </pc:sldChg>
      <pc:sldChg chg="addSp delSp modSp mod chgLayout">
        <pc:chgData name="Dimitar Zahariev" userId="b84e4ebc77879e88" providerId="LiveId" clId="{1AF72594-953C-494A-AA49-7773684C6A60}" dt="2021-10-27T08:35:56.512" v="1912" actId="1076"/>
        <pc:sldMkLst>
          <pc:docMk/>
          <pc:sldMk cId="143277407" sldId="278"/>
        </pc:sldMkLst>
        <pc:spChg chg="mod ord">
          <ac:chgData name="Dimitar Zahariev" userId="b84e4ebc77879e88" providerId="LiveId" clId="{1AF72594-953C-494A-AA49-7773684C6A60}" dt="2021-10-27T08:06:42.230" v="1117" actId="20577"/>
          <ac:spMkLst>
            <pc:docMk/>
            <pc:sldMk cId="143277407" sldId="278"/>
            <ac:spMk id="2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06:45.236" v="1118" actId="20577"/>
          <ac:spMkLst>
            <pc:docMk/>
            <pc:sldMk cId="143277407" sldId="278"/>
            <ac:spMk id="3" creationId="{00000000-0000-0000-0000-000000000000}"/>
          </ac:spMkLst>
        </pc:spChg>
        <pc:spChg chg="add del mod">
          <ac:chgData name="Dimitar Zahariev" userId="b84e4ebc77879e88" providerId="LiveId" clId="{1AF72594-953C-494A-AA49-7773684C6A60}" dt="2021-10-27T08:06:32.051" v="1104" actId="6264"/>
          <ac:spMkLst>
            <pc:docMk/>
            <pc:sldMk cId="143277407" sldId="278"/>
            <ac:spMk id="4" creationId="{81284311-937B-4AC8-BE2A-2A7D9D629EEF}"/>
          </ac:spMkLst>
        </pc:spChg>
        <pc:spChg chg="add del mod">
          <ac:chgData name="Dimitar Zahariev" userId="b84e4ebc77879e88" providerId="LiveId" clId="{1AF72594-953C-494A-AA49-7773684C6A60}" dt="2021-10-27T08:06:32.051" v="1104" actId="6264"/>
          <ac:spMkLst>
            <pc:docMk/>
            <pc:sldMk cId="143277407" sldId="278"/>
            <ac:spMk id="6" creationId="{1386E33C-0788-4065-875C-FAD59C5ED6A2}"/>
          </ac:spMkLst>
        </pc:spChg>
        <pc:picChg chg="del mod">
          <ac:chgData name="Dimitar Zahariev" userId="b84e4ebc77879e88" providerId="LiveId" clId="{1AF72594-953C-494A-AA49-7773684C6A60}" dt="2021-10-27T08:35:46.135" v="1911" actId="478"/>
          <ac:picMkLst>
            <pc:docMk/>
            <pc:sldMk cId="143277407" sldId="278"/>
            <ac:picMk id="5" creationId="{00000000-0000-0000-0000-000000000000}"/>
          </ac:picMkLst>
        </pc:picChg>
        <pc:picChg chg="add mod">
          <ac:chgData name="Dimitar Zahariev" userId="b84e4ebc77879e88" providerId="LiveId" clId="{1AF72594-953C-494A-AA49-7773684C6A60}" dt="2021-10-27T08:35:56.512" v="1912" actId="1076"/>
          <ac:picMkLst>
            <pc:docMk/>
            <pc:sldMk cId="143277407" sldId="278"/>
            <ac:picMk id="8" creationId="{21B5F0DC-9E0A-46EA-9AF2-BC9E4245E499}"/>
          </ac:picMkLst>
        </pc:picChg>
      </pc:sldChg>
      <pc:sldChg chg="modSp add mod">
        <pc:chgData name="Dimitar Zahariev" userId="b84e4ebc77879e88" providerId="LiveId" clId="{1AF72594-953C-494A-AA49-7773684C6A60}" dt="2021-10-27T08:21:48.635" v="1370" actId="20577"/>
        <pc:sldMkLst>
          <pc:docMk/>
          <pc:sldMk cId="944403781" sldId="279"/>
        </pc:sldMkLst>
        <pc:spChg chg="mod">
          <ac:chgData name="Dimitar Zahariev" userId="b84e4ebc77879e88" providerId="LiveId" clId="{1AF72594-953C-494A-AA49-7773684C6A60}" dt="2021-10-27T08:21:48.635" v="1370" actId="20577"/>
          <ac:spMkLst>
            <pc:docMk/>
            <pc:sldMk cId="944403781" sldId="279"/>
            <ac:spMk id="2" creationId="{00000000-0000-0000-0000-000000000000}"/>
          </ac:spMkLst>
        </pc:spChg>
      </pc:sldChg>
      <pc:sldChg chg="addSp delSp modSp add mod modAnim chgLayout">
        <pc:chgData name="Dimitar Zahariev" userId="b84e4ebc77879e88" providerId="LiveId" clId="{1AF72594-953C-494A-AA49-7773684C6A60}" dt="2021-10-27T09:04:53.678" v="2096" actId="20577"/>
        <pc:sldMkLst>
          <pc:docMk/>
          <pc:sldMk cId="2364747562" sldId="284"/>
        </pc:sldMkLst>
        <pc:spChg chg="mod ord">
          <ac:chgData name="Dimitar Zahariev" userId="b84e4ebc77879e88" providerId="LiveId" clId="{1AF72594-953C-494A-AA49-7773684C6A60}" dt="2021-10-27T09:04:53.678" v="2096" actId="20577"/>
          <ac:spMkLst>
            <pc:docMk/>
            <pc:sldMk cId="2364747562" sldId="284"/>
            <ac:spMk id="2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29:39.094" v="1836" actId="6264"/>
          <ac:spMkLst>
            <pc:docMk/>
            <pc:sldMk cId="2364747562" sldId="284"/>
            <ac:spMk id="3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29:39.094" v="1836" actId="6264"/>
          <ac:spMkLst>
            <pc:docMk/>
            <pc:sldMk cId="2364747562" sldId="284"/>
            <ac:spMk id="4" creationId="{00000000-0000-0000-0000-000000000000}"/>
          </ac:spMkLst>
        </pc:spChg>
        <pc:spChg chg="add del mod">
          <ac:chgData name="Dimitar Zahariev" userId="b84e4ebc77879e88" providerId="LiveId" clId="{1AF72594-953C-494A-AA49-7773684C6A60}" dt="2021-10-27T08:29:39.094" v="1836" actId="6264"/>
          <ac:spMkLst>
            <pc:docMk/>
            <pc:sldMk cId="2364747562" sldId="284"/>
            <ac:spMk id="5" creationId="{B29A970E-5F08-4F23-89A0-09FF128E81F5}"/>
          </ac:spMkLst>
        </pc:spChg>
        <pc:spChg chg="add del mod">
          <ac:chgData name="Dimitar Zahariev" userId="b84e4ebc77879e88" providerId="LiveId" clId="{1AF72594-953C-494A-AA49-7773684C6A60}" dt="2021-10-27T08:29:39.094" v="1836" actId="6264"/>
          <ac:spMkLst>
            <pc:docMk/>
            <pc:sldMk cId="2364747562" sldId="284"/>
            <ac:spMk id="6" creationId="{04B8A551-A719-4728-BCAB-8A41684E63DB}"/>
          </ac:spMkLst>
        </pc:spChg>
      </pc:sldChg>
      <pc:sldChg chg="modSp add modAnim">
        <pc:chgData name="Dimitar Zahariev" userId="b84e4ebc77879e88" providerId="LiveId" clId="{1AF72594-953C-494A-AA49-7773684C6A60}" dt="2021-10-27T07:41:45.429" v="900" actId="20577"/>
        <pc:sldMkLst>
          <pc:docMk/>
          <pc:sldMk cId="281238591" sldId="286"/>
        </pc:sldMkLst>
        <pc:spChg chg="mod">
          <ac:chgData name="Dimitar Zahariev" userId="b84e4ebc77879e88" providerId="LiveId" clId="{1AF72594-953C-494A-AA49-7773684C6A60}" dt="2021-10-27T07:41:45.429" v="900" actId="20577"/>
          <ac:spMkLst>
            <pc:docMk/>
            <pc:sldMk cId="281238591" sldId="286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18:33.123" v="164"/>
          <ac:spMkLst>
            <pc:docMk/>
            <pc:sldMk cId="281238591" sldId="286"/>
            <ac:spMk id="4" creationId="{00000000-0000-0000-0000-000000000000}"/>
          </ac:spMkLst>
        </pc:spChg>
      </pc:sldChg>
      <pc:sldChg chg="modSp add mod">
        <pc:chgData name="Dimitar Zahariev" userId="b84e4ebc77879e88" providerId="LiveId" clId="{1AF72594-953C-494A-AA49-7773684C6A60}" dt="2021-10-27T07:43:32.320" v="902" actId="20577"/>
        <pc:sldMkLst>
          <pc:docMk/>
          <pc:sldMk cId="1824785055" sldId="287"/>
        </pc:sldMkLst>
        <pc:spChg chg="mod">
          <ac:chgData name="Dimitar Zahariev" userId="b84e4ebc77879e88" providerId="LiveId" clId="{1AF72594-953C-494A-AA49-7773684C6A60}" dt="2021-10-27T07:43:32.320" v="902" actId="20577"/>
          <ac:spMkLst>
            <pc:docMk/>
            <pc:sldMk cId="1824785055" sldId="287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43:20.107" v="901"/>
          <ac:spMkLst>
            <pc:docMk/>
            <pc:sldMk cId="1824785055" sldId="287"/>
            <ac:spMk id="4" creationId="{00000000-0000-0000-0000-000000000000}"/>
          </ac:spMkLst>
        </pc:spChg>
      </pc:sldChg>
      <pc:sldChg chg="addSp delSp modSp add mod ord delAnim modAnim chgLayout">
        <pc:chgData name="Dimitar Zahariev" userId="b84e4ebc77879e88" providerId="LiveId" clId="{1AF72594-953C-494A-AA49-7773684C6A60}" dt="2021-10-27T09:06:15.279" v="2137" actId="6549"/>
        <pc:sldMkLst>
          <pc:docMk/>
          <pc:sldMk cId="830020358" sldId="293"/>
        </pc:sldMkLst>
        <pc:spChg chg="del">
          <ac:chgData name="Dimitar Zahariev" userId="b84e4ebc77879e88" providerId="LiveId" clId="{1AF72594-953C-494A-AA49-7773684C6A60}" dt="2021-10-27T08:15:40.279" v="1184" actId="478"/>
          <ac:spMkLst>
            <pc:docMk/>
            <pc:sldMk cId="830020358" sldId="293"/>
            <ac:spMk id="2" creationId="{CECEB329-B1BF-442E-8774-71B65F378F72}"/>
          </ac:spMkLst>
        </pc:spChg>
        <pc:spChg chg="add del mod">
          <ac:chgData name="Dimitar Zahariev" userId="b84e4ebc77879e88" providerId="LiveId" clId="{1AF72594-953C-494A-AA49-7773684C6A60}" dt="2021-10-27T08:17:38.262" v="1238" actId="6264"/>
          <ac:spMkLst>
            <pc:docMk/>
            <pc:sldMk cId="830020358" sldId="293"/>
            <ac:spMk id="3" creationId="{DF615D26-7F98-4CEF-BA89-9D9871372F4E}"/>
          </ac:spMkLst>
        </pc:spChg>
        <pc:spChg chg="add del mod">
          <ac:chgData name="Dimitar Zahariev" userId="b84e4ebc77879e88" providerId="LiveId" clId="{1AF72594-953C-494A-AA49-7773684C6A60}" dt="2021-10-27T08:17:38.262" v="1238" actId="6264"/>
          <ac:spMkLst>
            <pc:docMk/>
            <pc:sldMk cId="830020358" sldId="293"/>
            <ac:spMk id="4" creationId="{D42BBBD7-4DCC-43D9-9C59-22A383B770C3}"/>
          </ac:spMkLst>
        </pc:spChg>
        <pc:spChg chg="mod ord">
          <ac:chgData name="Dimitar Zahariev" userId="b84e4ebc77879e88" providerId="LiveId" clId="{1AF72594-953C-494A-AA49-7773684C6A60}" dt="2021-10-27T08:17:38.262" v="1238" actId="6264"/>
          <ac:spMkLst>
            <pc:docMk/>
            <pc:sldMk cId="830020358" sldId="293"/>
            <ac:spMk id="146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9:06:15.279" v="2137" actId="6549"/>
          <ac:spMkLst>
            <pc:docMk/>
            <pc:sldMk cId="830020358" sldId="293"/>
            <ac:spMk id="147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17:38.262" v="1238" actId="6264"/>
          <ac:spMkLst>
            <pc:docMk/>
            <pc:sldMk cId="830020358" sldId="293"/>
            <ac:spMk id="148" creationId="{00000000-0000-0000-0000-000000000000}"/>
          </ac:spMkLst>
        </pc:spChg>
      </pc:sldChg>
      <pc:sldChg chg="addSp modSp add mod modAnim">
        <pc:chgData name="Dimitar Zahariev" userId="b84e4ebc77879e88" providerId="LiveId" clId="{1AF72594-953C-494A-AA49-7773684C6A60}" dt="2021-10-27T09:26:19.789" v="2499"/>
        <pc:sldMkLst>
          <pc:docMk/>
          <pc:sldMk cId="676248987" sldId="297"/>
        </pc:sldMkLst>
        <pc:spChg chg="mod">
          <ac:chgData name="Dimitar Zahariev" userId="b84e4ebc77879e88" providerId="LiveId" clId="{1AF72594-953C-494A-AA49-7773684C6A60}" dt="2021-10-27T09:25:36.858" v="2486" actId="1035"/>
          <ac:spMkLst>
            <pc:docMk/>
            <pc:sldMk cId="676248987" sldId="297"/>
            <ac:spMk id="5" creationId="{68DA2DDF-E04E-4119-9613-6F5EC70307A2}"/>
          </ac:spMkLst>
        </pc:spChg>
        <pc:spChg chg="add mod">
          <ac:chgData name="Dimitar Zahariev" userId="b84e4ebc77879e88" providerId="LiveId" clId="{1AF72594-953C-494A-AA49-7773684C6A60}" dt="2021-10-27T09:25:54.186" v="2489" actId="113"/>
          <ac:spMkLst>
            <pc:docMk/>
            <pc:sldMk cId="676248987" sldId="297"/>
            <ac:spMk id="6" creationId="{1684969C-9092-4C90-A03F-1D7395299CAA}"/>
          </ac:spMkLst>
        </pc:spChg>
        <pc:spChg chg="add mod">
          <ac:chgData name="Dimitar Zahariev" userId="b84e4ebc77879e88" providerId="LiveId" clId="{1AF72594-953C-494A-AA49-7773684C6A60}" dt="2021-10-27T09:25:57.348" v="2490" actId="113"/>
          <ac:spMkLst>
            <pc:docMk/>
            <pc:sldMk cId="676248987" sldId="297"/>
            <ac:spMk id="7" creationId="{33F0AD5E-FD61-42B9-A6FE-510B3D2085DB}"/>
          </ac:spMkLst>
        </pc:spChg>
        <pc:spChg chg="mod">
          <ac:chgData name="Dimitar Zahariev" userId="b84e4ebc77879e88" providerId="LiveId" clId="{1AF72594-953C-494A-AA49-7773684C6A60}" dt="2021-10-27T07:43:20.107" v="901"/>
          <ac:spMkLst>
            <pc:docMk/>
            <pc:sldMk cId="676248987" sldId="297"/>
            <ac:spMk id="199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9:10:24.719" v="2303" actId="20577"/>
          <ac:spMkLst>
            <pc:docMk/>
            <pc:sldMk cId="676248987" sldId="297"/>
            <ac:spMk id="200" creationId="{00000000-0000-0000-0000-000000000000}"/>
          </ac:spMkLst>
        </pc:spChg>
        <pc:cxnChg chg="add mod">
          <ac:chgData name="Dimitar Zahariev" userId="b84e4ebc77879e88" providerId="LiveId" clId="{1AF72594-953C-494A-AA49-7773684C6A60}" dt="2021-10-27T09:26:15.899" v="2496" actId="1036"/>
          <ac:cxnSpMkLst>
            <pc:docMk/>
            <pc:sldMk cId="676248987" sldId="297"/>
            <ac:cxnSpMk id="8" creationId="{B3BA6B0E-8B9D-4731-913C-C98A5ED23DC4}"/>
          </ac:cxnSpMkLst>
        </pc:cxnChg>
      </pc:sldChg>
      <pc:sldChg chg="add setBg">
        <pc:chgData name="Dimitar Zahariev" userId="b84e4ebc77879e88" providerId="LiveId" clId="{1AF72594-953C-494A-AA49-7773684C6A60}" dt="2021-10-27T07:10:42.409" v="131"/>
        <pc:sldMkLst>
          <pc:docMk/>
          <pc:sldMk cId="2511567668" sldId="306"/>
        </pc:sldMkLst>
      </pc:sldChg>
      <pc:sldChg chg="del">
        <pc:chgData name="Dimitar Zahariev" userId="b84e4ebc77879e88" providerId="LiveId" clId="{1AF72594-953C-494A-AA49-7773684C6A60}" dt="2021-10-27T07:10:37.708" v="130" actId="2696"/>
        <pc:sldMkLst>
          <pc:docMk/>
          <pc:sldMk cId="3269303760" sldId="306"/>
        </pc:sldMkLst>
      </pc:sldChg>
      <pc:sldChg chg="add">
        <pc:chgData name="Dimitar Zahariev" userId="b84e4ebc77879e88" providerId="LiveId" clId="{1AF72594-953C-494A-AA49-7773684C6A60}" dt="2021-10-27T07:10:42.409" v="131"/>
        <pc:sldMkLst>
          <pc:docMk/>
          <pc:sldMk cId="565163344" sldId="316"/>
        </pc:sldMkLst>
      </pc:sldChg>
      <pc:sldChg chg="del">
        <pc:chgData name="Dimitar Zahariev" userId="b84e4ebc77879e88" providerId="LiveId" clId="{1AF72594-953C-494A-AA49-7773684C6A60}" dt="2021-10-27T07:10:37.708" v="130" actId="2696"/>
        <pc:sldMkLst>
          <pc:docMk/>
          <pc:sldMk cId="1901753048" sldId="316"/>
        </pc:sldMkLst>
      </pc:sldChg>
      <pc:sldChg chg="modSp add del">
        <pc:chgData name="Dimitar Zahariev" userId="b84e4ebc77879e88" providerId="LiveId" clId="{1AF72594-953C-494A-AA49-7773684C6A60}" dt="2021-10-27T08:08:15.440" v="1120"/>
        <pc:sldMkLst>
          <pc:docMk/>
          <pc:sldMk cId="2087190546" sldId="349"/>
        </pc:sldMkLst>
        <pc:spChg chg="mod">
          <ac:chgData name="Dimitar Zahariev" userId="b84e4ebc77879e88" providerId="LiveId" clId="{1AF72594-953C-494A-AA49-7773684C6A60}" dt="2021-10-27T08:08:15.440" v="1120"/>
          <ac:spMkLst>
            <pc:docMk/>
            <pc:sldMk cId="2087190546" sldId="349"/>
            <ac:spMk id="6" creationId="{00000000-0000-0000-0000-000000000000}"/>
          </ac:spMkLst>
        </pc:spChg>
      </pc:sldChg>
      <pc:sldChg chg="addSp modSp del">
        <pc:chgData name="Dimitar Zahariev" userId="b84e4ebc77879e88" providerId="LiveId" clId="{1AF72594-953C-494A-AA49-7773684C6A60}" dt="2021-10-27T08:09:43.668" v="1124" actId="47"/>
        <pc:sldMkLst>
          <pc:docMk/>
          <pc:sldMk cId="882194472" sldId="353"/>
        </pc:sldMkLst>
        <pc:picChg chg="add mod">
          <ac:chgData name="Dimitar Zahariev" userId="b84e4ebc77879e88" providerId="LiveId" clId="{1AF72594-953C-494A-AA49-7773684C6A60}" dt="2021-10-27T07:12:45.939" v="139"/>
          <ac:picMkLst>
            <pc:docMk/>
            <pc:sldMk cId="882194472" sldId="353"/>
            <ac:picMk id="5" creationId="{0B416A42-E45A-4C48-B02B-4D046FA6EC9B}"/>
          </ac:picMkLst>
        </pc:picChg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038124296" sldId="388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577361470" sldId="391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4133683101" sldId="394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90662675" sldId="395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820825661" sldId="397"/>
        </pc:sldMkLst>
      </pc:sldChg>
      <pc:sldChg chg="addSp delSp modSp mod ord modAnim chgLayout">
        <pc:chgData name="Dimitar Zahariev" userId="b84e4ebc77879e88" providerId="LiveId" clId="{1AF72594-953C-494A-AA49-7773684C6A60}" dt="2021-10-27T09:20:57.341" v="2346"/>
        <pc:sldMkLst>
          <pc:docMk/>
          <pc:sldMk cId="1909796700" sldId="402"/>
        </pc:sldMkLst>
        <pc:spChg chg="add del mo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2" creationId="{E13FD08F-68F8-4159-8274-709345A2292D}"/>
          </ac:spMkLst>
        </pc:spChg>
        <pc:spChg chg="add del mo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3" creationId="{1EE31F5F-53A4-453A-8290-0CBC138A4CBC}"/>
          </ac:spMkLst>
        </pc:spChg>
        <pc:spChg chg="mod or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4" creationId="{0141AF62-65D2-47C8-ACCC-4D20F874D323}"/>
          </ac:spMkLst>
        </pc:spChg>
        <pc:spChg chg="mod ord">
          <ac:chgData name="Dimitar Zahariev" userId="b84e4ebc77879e88" providerId="LiveId" clId="{1AF72594-953C-494A-AA49-7773684C6A60}" dt="2021-10-27T08:21:00.941" v="1312" actId="20577"/>
          <ac:spMkLst>
            <pc:docMk/>
            <pc:sldMk cId="1909796700" sldId="402"/>
            <ac:spMk id="7" creationId="{A0EF9AB8-63CB-4B89-9275-E585DBDDC06F}"/>
          </ac:spMkLst>
        </pc:spChg>
        <pc:spChg chg="add del mo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8" creationId="{C95A0388-43DE-4808-84BA-1138D02034C5}"/>
          </ac:spMkLst>
        </pc:spChg>
        <pc:spChg chg="mod or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9" creationId="{878D359D-BFC9-4FB9-8654-A5D0FCAEFDFE}"/>
          </ac:spMkLst>
        </pc:spChg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1083497418" sldId="407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385577251" sldId="409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943276581" sldId="410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521445500" sldId="411"/>
        </pc:sldMkLst>
      </pc:sldChg>
      <pc:sldChg chg="addSp delSp modSp add mod chgLayout">
        <pc:chgData name="Dimitar Zahariev" userId="b84e4ebc77879e88" providerId="LiveId" clId="{1AF72594-953C-494A-AA49-7773684C6A60}" dt="2021-10-27T09:11:54.399" v="2316" actId="6264"/>
        <pc:sldMkLst>
          <pc:docMk/>
          <pc:sldMk cId="4256682053" sldId="420"/>
        </pc:sldMkLst>
        <pc:spChg chg="add del mod">
          <ac:chgData name="Dimitar Zahariev" userId="b84e4ebc77879e88" providerId="LiveId" clId="{1AF72594-953C-494A-AA49-7773684C6A60}" dt="2021-10-27T09:11:54.399" v="2316" actId="6264"/>
          <ac:spMkLst>
            <pc:docMk/>
            <pc:sldMk cId="4256682053" sldId="420"/>
            <ac:spMk id="2" creationId="{D73E757F-21BE-4B70-AA9C-78D03A413387}"/>
          </ac:spMkLst>
        </pc:spChg>
        <pc:spChg chg="add del mod">
          <ac:chgData name="Dimitar Zahariev" userId="b84e4ebc77879e88" providerId="LiveId" clId="{1AF72594-953C-494A-AA49-7773684C6A60}" dt="2021-10-27T09:11:54.399" v="2316" actId="6264"/>
          <ac:spMkLst>
            <pc:docMk/>
            <pc:sldMk cId="4256682053" sldId="420"/>
            <ac:spMk id="3" creationId="{20C11467-542E-4E74-8D46-4B6EA8224AEC}"/>
          </ac:spMkLst>
        </pc:spChg>
        <pc:spChg chg="mod ord">
          <ac:chgData name="Dimitar Zahariev" userId="b84e4ebc77879e88" providerId="LiveId" clId="{1AF72594-953C-494A-AA49-7773684C6A60}" dt="2021-10-27T09:11:54.399" v="2316" actId="6264"/>
          <ac:spMkLst>
            <pc:docMk/>
            <pc:sldMk cId="4256682053" sldId="420"/>
            <ac:spMk id="4" creationId="{A9A85A8F-AF32-4E73-B98B-9AC5200DE55C}"/>
          </ac:spMkLst>
        </pc:spChg>
        <pc:spChg chg="mod ord">
          <ac:chgData name="Dimitar Zahariev" userId="b84e4ebc77879e88" providerId="LiveId" clId="{1AF72594-953C-494A-AA49-7773684C6A60}" dt="2021-10-27T09:11:54.399" v="2316" actId="6264"/>
          <ac:spMkLst>
            <pc:docMk/>
            <pc:sldMk cId="4256682053" sldId="420"/>
            <ac:spMk id="5" creationId="{575186D9-0020-464C-99FB-A39A5D94068E}"/>
          </ac:spMkLst>
        </pc:spChg>
      </pc:sldChg>
      <pc:sldChg chg="addSp delSp modSp add mod delAnim">
        <pc:chgData name="Dimitar Zahariev" userId="b84e4ebc77879e88" providerId="LiveId" clId="{1AF72594-953C-494A-AA49-7773684C6A60}" dt="2021-10-27T09:19:05.939" v="2337" actId="1076"/>
        <pc:sldMkLst>
          <pc:docMk/>
          <pc:sldMk cId="2342248493" sldId="428"/>
        </pc:sldMkLst>
        <pc:spChg chg="mod">
          <ac:chgData name="Dimitar Zahariev" userId="b84e4ebc77879e88" providerId="LiveId" clId="{1AF72594-953C-494A-AA49-7773684C6A60}" dt="2021-10-27T08:08:15.440" v="1120"/>
          <ac:spMkLst>
            <pc:docMk/>
            <pc:sldMk cId="2342248493" sldId="428"/>
            <ac:spMk id="84" creationId="{00000000-0000-0000-0000-000000000000}"/>
          </ac:spMkLst>
        </pc:spChg>
        <pc:picChg chg="del mod">
          <ac:chgData name="Dimitar Zahariev" userId="b84e4ebc77879e88" providerId="LiveId" clId="{1AF72594-953C-494A-AA49-7773684C6A60}" dt="2021-10-27T09:17:17.446" v="2323" actId="478"/>
          <ac:picMkLst>
            <pc:docMk/>
            <pc:sldMk cId="2342248493" sldId="428"/>
            <ac:picMk id="6" creationId="{54896E13-94A3-4CD6-96FA-5F1DFF537875}"/>
          </ac:picMkLst>
        </pc:picChg>
        <pc:picChg chg="add del mod">
          <ac:chgData name="Dimitar Zahariev" userId="b84e4ebc77879e88" providerId="LiveId" clId="{1AF72594-953C-494A-AA49-7773684C6A60}" dt="2021-10-27T09:18:18.403" v="2327" actId="478"/>
          <ac:picMkLst>
            <pc:docMk/>
            <pc:sldMk cId="2342248493" sldId="428"/>
            <ac:picMk id="7" creationId="{077B4058-DD07-4BED-9821-64E66225860F}"/>
          </ac:picMkLst>
        </pc:picChg>
        <pc:picChg chg="del">
          <ac:chgData name="Dimitar Zahariev" userId="b84e4ebc77879e88" providerId="LiveId" clId="{1AF72594-953C-494A-AA49-7773684C6A60}" dt="2021-10-27T09:17:13.351" v="2321" actId="478"/>
          <ac:picMkLst>
            <pc:docMk/>
            <pc:sldMk cId="2342248493" sldId="428"/>
            <ac:picMk id="8" creationId="{9D1151E9-77F1-4881-8279-819E86A24842}"/>
          </ac:picMkLst>
        </pc:picChg>
        <pc:picChg chg="del">
          <ac:chgData name="Dimitar Zahariev" userId="b84e4ebc77879e88" providerId="LiveId" clId="{1AF72594-953C-494A-AA49-7773684C6A60}" dt="2021-10-27T09:17:12.411" v="2320" actId="478"/>
          <ac:picMkLst>
            <pc:docMk/>
            <pc:sldMk cId="2342248493" sldId="428"/>
            <ac:picMk id="10" creationId="{D7059D97-A744-4FF1-9AF2-9598EEA9A43D}"/>
          </ac:picMkLst>
        </pc:picChg>
        <pc:picChg chg="add mod">
          <ac:chgData name="Dimitar Zahariev" userId="b84e4ebc77879e88" providerId="LiveId" clId="{1AF72594-953C-494A-AA49-7773684C6A60}" dt="2021-10-27T09:19:05.939" v="2337" actId="1076"/>
          <ac:picMkLst>
            <pc:docMk/>
            <pc:sldMk cId="2342248493" sldId="428"/>
            <ac:picMk id="11" creationId="{F5412BF6-1BD9-4B10-9F08-74AD7626FDB5}"/>
          </ac:picMkLst>
        </pc:picChg>
        <pc:picChg chg="add mod">
          <ac:chgData name="Dimitar Zahariev" userId="b84e4ebc77879e88" providerId="LiveId" clId="{1AF72594-953C-494A-AA49-7773684C6A60}" dt="2021-10-27T09:19:00.754" v="2336" actId="1076"/>
          <ac:picMkLst>
            <pc:docMk/>
            <pc:sldMk cId="2342248493" sldId="428"/>
            <ac:picMk id="13" creationId="{FF24603E-1069-4D0C-8AF4-AA13C7AFE598}"/>
          </ac:picMkLst>
        </pc:picChg>
      </pc:sldChg>
      <pc:sldChg chg="modSp add mod ord">
        <pc:chgData name="Dimitar Zahariev" userId="b84e4ebc77879e88" providerId="LiveId" clId="{1AF72594-953C-494A-AA49-7773684C6A60}" dt="2021-10-27T08:32:11.921" v="1848" actId="27636"/>
        <pc:sldMkLst>
          <pc:docMk/>
          <pc:sldMk cId="1910312445" sldId="492"/>
        </pc:sldMkLst>
        <pc:spChg chg="mod">
          <ac:chgData name="Dimitar Zahariev" userId="b84e4ebc77879e88" providerId="LiveId" clId="{1AF72594-953C-494A-AA49-7773684C6A60}" dt="2021-10-27T08:32:11.921" v="1848" actId="27636"/>
          <ac:spMkLst>
            <pc:docMk/>
            <pc:sldMk cId="1910312445" sldId="492"/>
            <ac:spMk id="5" creationId="{7922F93A-DC0C-4AC1-B3C0-BD5D19977A8C}"/>
          </ac:spMkLst>
        </pc:spChg>
        <pc:spChg chg="mod">
          <ac:chgData name="Dimitar Zahariev" userId="b84e4ebc77879e88" providerId="LiveId" clId="{1AF72594-953C-494A-AA49-7773684C6A60}" dt="2021-10-27T07:14:30.734" v="148" actId="1076"/>
          <ac:spMkLst>
            <pc:docMk/>
            <pc:sldMk cId="1910312445" sldId="492"/>
            <ac:spMk id="8" creationId="{AA287FCE-0667-4256-B6C3-85EEA9B9995C}"/>
          </ac:spMkLst>
        </pc:spChg>
      </pc:sldChg>
      <pc:sldChg chg="addSp modSp del mod modAnim">
        <pc:chgData name="Dimitar Zahariev" userId="b84e4ebc77879e88" providerId="LiveId" clId="{1AF72594-953C-494A-AA49-7773684C6A60}" dt="2021-10-27T07:11:51.196" v="136" actId="2696"/>
        <pc:sldMkLst>
          <pc:docMk/>
          <pc:sldMk cId="3366093874" sldId="492"/>
        </pc:sldMkLst>
        <pc:spChg chg="add mod">
          <ac:chgData name="Dimitar Zahariev" userId="b84e4ebc77879e88" providerId="LiveId" clId="{1AF72594-953C-494A-AA49-7773684C6A60}" dt="2021-10-27T07:09:09.256" v="118" actId="27636"/>
          <ac:spMkLst>
            <pc:docMk/>
            <pc:sldMk cId="3366093874" sldId="492"/>
            <ac:spMk id="5" creationId="{7922F93A-DC0C-4AC1-B3C0-BD5D19977A8C}"/>
          </ac:spMkLst>
        </pc:spChg>
        <pc:spChg chg="mod">
          <ac:chgData name="Dimitar Zahariev" userId="b84e4ebc77879e88" providerId="LiveId" clId="{1AF72594-953C-494A-AA49-7773684C6A60}" dt="2021-10-27T07:07:15.084" v="96" actId="20577"/>
          <ac:spMkLst>
            <pc:docMk/>
            <pc:sldMk cId="3366093874" sldId="492"/>
            <ac:spMk id="7" creationId="{82485852-BA6B-4D95-A06E-D18F832FEBA9}"/>
          </ac:spMkLst>
        </pc:spChg>
        <pc:spChg chg="mod">
          <ac:chgData name="Dimitar Zahariev" userId="b84e4ebc77879e88" providerId="LiveId" clId="{1AF72594-953C-494A-AA49-7773684C6A60}" dt="2021-10-27T07:09:03.411" v="116" actId="27636"/>
          <ac:spMkLst>
            <pc:docMk/>
            <pc:sldMk cId="3366093874" sldId="492"/>
            <ac:spMk id="8" creationId="{AA287FCE-0667-4256-B6C3-85EEA9B9995C}"/>
          </ac:spMkLst>
        </pc:spChg>
        <pc:cxnChg chg="add mod">
          <ac:chgData name="Dimitar Zahariev" userId="b84e4ebc77879e88" providerId="LiveId" clId="{1AF72594-953C-494A-AA49-7773684C6A60}" dt="2021-10-27T07:09:21.335" v="119" actId="1582"/>
          <ac:cxnSpMkLst>
            <pc:docMk/>
            <pc:sldMk cId="3366093874" sldId="492"/>
            <ac:cxnSpMk id="3" creationId="{7B525295-430B-4B73-AEA6-F8F72AE621ED}"/>
          </ac:cxnSpMkLst>
        </pc:cxnChg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927863715" sldId="494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461307865" sldId="495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1536342511" sldId="496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4006955103" sldId="497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901867048" sldId="499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364615923" sldId="501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070847450" sldId="502"/>
        </pc:sldMkLst>
      </pc:sldChg>
      <pc:sldChg chg="modSp mod">
        <pc:chgData name="Dimitar Zahariev" userId="b84e4ebc77879e88" providerId="LiveId" clId="{1AF72594-953C-494A-AA49-7773684C6A60}" dt="2021-10-27T07:06:17.668" v="66"/>
        <pc:sldMkLst>
          <pc:docMk/>
          <pc:sldMk cId="3666405375" sldId="503"/>
        </pc:sldMkLst>
        <pc:spChg chg="mod">
          <ac:chgData name="Dimitar Zahariev" userId="b84e4ebc77879e88" providerId="LiveId" clId="{1AF72594-953C-494A-AA49-7773684C6A60}" dt="2021-10-27T07:06:15.059" v="65" actId="2057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1AF72594-953C-494A-AA49-7773684C6A60}" dt="2021-10-27T07:06:17.668" v="66"/>
          <ac:spMkLst>
            <pc:docMk/>
            <pc:sldMk cId="3666405375" sldId="503"/>
            <ac:spMk id="3" creationId="{A004DC04-DA2A-41C0-8578-4B8D2F08EA7D}"/>
          </ac:spMkLst>
        </pc:spChg>
      </pc:sldChg>
      <pc:sldChg chg="del">
        <pc:chgData name="Dimitar Zahariev" userId="b84e4ebc77879e88" providerId="LiveId" clId="{1AF72594-953C-494A-AA49-7773684C6A60}" dt="2021-10-27T07:13:43.607" v="142" actId="47"/>
        <pc:sldMkLst>
          <pc:docMk/>
          <pc:sldMk cId="1472534970" sldId="504"/>
        </pc:sldMkLst>
      </pc:sldChg>
      <pc:sldChg chg="modSp add mod ord">
        <pc:chgData name="Dimitar Zahariev" userId="b84e4ebc77879e88" providerId="LiveId" clId="{1AF72594-953C-494A-AA49-7773684C6A60}" dt="2021-10-27T08:32:54.654" v="1884" actId="20577"/>
        <pc:sldMkLst>
          <pc:docMk/>
          <pc:sldMk cId="3599525444" sldId="504"/>
        </pc:sldMkLst>
        <pc:spChg chg="mod">
          <ac:chgData name="Dimitar Zahariev" userId="b84e4ebc77879e88" providerId="LiveId" clId="{1AF72594-953C-494A-AA49-7773684C6A60}" dt="2021-10-27T08:32:54.654" v="1884" actId="20577"/>
          <ac:spMkLst>
            <pc:docMk/>
            <pc:sldMk cId="3599525444" sldId="504"/>
            <ac:spMk id="2" creationId="{00000000-0000-0000-0000-000000000000}"/>
          </ac:spMkLst>
        </pc:spChg>
      </pc:sldChg>
      <pc:sldChg chg="modSp add mod modAnim">
        <pc:chgData name="Dimitar Zahariev" userId="b84e4ebc77879e88" providerId="LiveId" clId="{1AF72594-953C-494A-AA49-7773684C6A60}" dt="2021-10-27T07:34:28.845" v="588" actId="20577"/>
        <pc:sldMkLst>
          <pc:docMk/>
          <pc:sldMk cId="377016339" sldId="505"/>
        </pc:sldMkLst>
        <pc:spChg chg="mod">
          <ac:chgData name="Dimitar Zahariev" userId="b84e4ebc77879e88" providerId="LiveId" clId="{1AF72594-953C-494A-AA49-7773684C6A60}" dt="2021-10-27T07:34:28.845" v="588" actId="20577"/>
          <ac:spMkLst>
            <pc:docMk/>
            <pc:sldMk cId="377016339" sldId="505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18:49.780" v="174" actId="20577"/>
          <ac:spMkLst>
            <pc:docMk/>
            <pc:sldMk cId="377016339" sldId="505"/>
            <ac:spMk id="3" creationId="{00000000-0000-0000-0000-000000000000}"/>
          </ac:spMkLst>
        </pc:spChg>
      </pc:sldChg>
      <pc:sldChg chg="del">
        <pc:chgData name="Dimitar Zahariev" userId="b84e4ebc77879e88" providerId="LiveId" clId="{1AF72594-953C-494A-AA49-7773684C6A60}" dt="2021-10-27T07:13:38.276" v="141" actId="47"/>
        <pc:sldMkLst>
          <pc:docMk/>
          <pc:sldMk cId="3879276042" sldId="505"/>
        </pc:sldMkLst>
      </pc:sldChg>
      <pc:sldChg chg="del">
        <pc:chgData name="Dimitar Zahariev" userId="b84e4ebc77879e88" providerId="LiveId" clId="{1AF72594-953C-494A-AA49-7773684C6A60}" dt="2021-10-27T07:13:36.093" v="140" actId="47"/>
        <pc:sldMkLst>
          <pc:docMk/>
          <pc:sldMk cId="768318314" sldId="506"/>
        </pc:sldMkLst>
      </pc:sldChg>
      <pc:sldChg chg="modSp add mod modAnim">
        <pc:chgData name="Dimitar Zahariev" userId="b84e4ebc77879e88" providerId="LiveId" clId="{1AF72594-953C-494A-AA49-7773684C6A60}" dt="2021-10-27T07:35:54.066" v="769" actId="20577"/>
        <pc:sldMkLst>
          <pc:docMk/>
          <pc:sldMk cId="2303922197" sldId="506"/>
        </pc:sldMkLst>
        <pc:spChg chg="mod">
          <ac:chgData name="Dimitar Zahariev" userId="b84e4ebc77879e88" providerId="LiveId" clId="{1AF72594-953C-494A-AA49-7773684C6A60}" dt="2021-10-27T07:35:54.066" v="769" actId="20577"/>
          <ac:spMkLst>
            <pc:docMk/>
            <pc:sldMk cId="2303922197" sldId="506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18:59.172" v="178" actId="20577"/>
          <ac:spMkLst>
            <pc:docMk/>
            <pc:sldMk cId="2303922197" sldId="506"/>
            <ac:spMk id="3" creationId="{00000000-0000-0000-0000-000000000000}"/>
          </ac:spMkLst>
        </pc:spChg>
      </pc:sldChg>
      <pc:sldChg chg="modSp add mod modAnim">
        <pc:chgData name="Dimitar Zahariev" userId="b84e4ebc77879e88" providerId="LiveId" clId="{1AF72594-953C-494A-AA49-7773684C6A60}" dt="2021-10-27T07:36:32.883" v="874" actId="20577"/>
        <pc:sldMkLst>
          <pc:docMk/>
          <pc:sldMk cId="1008269587" sldId="507"/>
        </pc:sldMkLst>
        <pc:spChg chg="mod">
          <ac:chgData name="Dimitar Zahariev" userId="b84e4ebc77879e88" providerId="LiveId" clId="{1AF72594-953C-494A-AA49-7773684C6A60}" dt="2021-10-27T07:36:32.883" v="874" actId="20577"/>
          <ac:spMkLst>
            <pc:docMk/>
            <pc:sldMk cId="1008269587" sldId="507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19:10.705" v="182" actId="20577"/>
          <ac:spMkLst>
            <pc:docMk/>
            <pc:sldMk cId="1008269587" sldId="507"/>
            <ac:spMk id="3" creationId="{00000000-0000-0000-0000-000000000000}"/>
          </ac:spMkLst>
        </pc:spChg>
      </pc:sldChg>
      <pc:sldChg chg="modSp add del mod">
        <pc:chgData name="Dimitar Zahariev" userId="b84e4ebc77879e88" providerId="LiveId" clId="{1AF72594-953C-494A-AA49-7773684C6A60}" dt="2021-10-27T07:08:19.751" v="108" actId="47"/>
        <pc:sldMkLst>
          <pc:docMk/>
          <pc:sldMk cId="2793011544" sldId="507"/>
        </pc:sldMkLst>
        <pc:spChg chg="mod">
          <ac:chgData name="Dimitar Zahariev" userId="b84e4ebc77879e88" providerId="LiveId" clId="{1AF72594-953C-494A-AA49-7773684C6A60}" dt="2021-10-27T07:06:52.597" v="94" actId="20577"/>
          <ac:spMkLst>
            <pc:docMk/>
            <pc:sldMk cId="2793011544" sldId="507"/>
            <ac:spMk id="7" creationId="{82485852-BA6B-4D95-A06E-D18F832FEBA9}"/>
          </ac:spMkLst>
        </pc:spChg>
        <pc:spChg chg="mod">
          <ac:chgData name="Dimitar Zahariev" userId="b84e4ebc77879e88" providerId="LiveId" clId="{1AF72594-953C-494A-AA49-7773684C6A60}" dt="2021-10-27T07:07:35.774" v="99" actId="14100"/>
          <ac:spMkLst>
            <pc:docMk/>
            <pc:sldMk cId="2793011544" sldId="507"/>
            <ac:spMk id="8" creationId="{AA287FCE-0667-4256-B6C3-85EEA9B9995C}"/>
          </ac:spMkLst>
        </pc:spChg>
      </pc:sldChg>
      <pc:sldChg chg="addSp delSp modSp add mod chgLayout">
        <pc:chgData name="Dimitar Zahariev" userId="b84e4ebc77879e88" providerId="LiveId" clId="{1AF72594-953C-494A-AA49-7773684C6A60}" dt="2021-10-27T09:11:58.379" v="2317" actId="6264"/>
        <pc:sldMkLst>
          <pc:docMk/>
          <pc:sldMk cId="368992285" sldId="523"/>
        </pc:sldMkLst>
        <pc:spChg chg="add del mod">
          <ac:chgData name="Dimitar Zahariev" userId="b84e4ebc77879e88" providerId="LiveId" clId="{1AF72594-953C-494A-AA49-7773684C6A60}" dt="2021-10-27T09:11:58.379" v="2317" actId="6264"/>
          <ac:spMkLst>
            <pc:docMk/>
            <pc:sldMk cId="368992285" sldId="523"/>
            <ac:spMk id="2" creationId="{A0FDF2BC-2A4E-40E4-94F6-140EA9810D41}"/>
          </ac:spMkLst>
        </pc:spChg>
        <pc:spChg chg="mod ord">
          <ac:chgData name="Dimitar Zahariev" userId="b84e4ebc77879e88" providerId="LiveId" clId="{1AF72594-953C-494A-AA49-7773684C6A60}" dt="2021-10-27T09:11:58.379" v="2317" actId="6264"/>
          <ac:spMkLst>
            <pc:docMk/>
            <pc:sldMk cId="368992285" sldId="523"/>
            <ac:spMk id="4" creationId="{A9A85A8F-AF32-4E73-B98B-9AC5200DE55C}"/>
          </ac:spMkLst>
        </pc:spChg>
        <pc:spChg chg="mod ord">
          <ac:chgData name="Dimitar Zahariev" userId="b84e4ebc77879e88" providerId="LiveId" clId="{1AF72594-953C-494A-AA49-7773684C6A60}" dt="2021-10-27T09:11:58.379" v="2317" actId="6264"/>
          <ac:spMkLst>
            <pc:docMk/>
            <pc:sldMk cId="368992285" sldId="523"/>
            <ac:spMk id="5" creationId="{575186D9-0020-464C-99FB-A39A5D94068E}"/>
          </ac:spMkLst>
        </pc:spChg>
        <pc:spChg chg="add del mod">
          <ac:chgData name="Dimitar Zahariev" userId="b84e4ebc77879e88" providerId="LiveId" clId="{1AF72594-953C-494A-AA49-7773684C6A60}" dt="2021-10-27T09:11:58.379" v="2317" actId="6264"/>
          <ac:spMkLst>
            <pc:docMk/>
            <pc:sldMk cId="368992285" sldId="523"/>
            <ac:spMk id="6" creationId="{0CC80EF3-5160-4B63-89BE-367CBB58C089}"/>
          </ac:spMkLst>
        </pc:spChg>
      </pc:sldChg>
      <pc:sldChg chg="modSp add">
        <pc:chgData name="Dimitar Zahariev" userId="b84e4ebc77879e88" providerId="LiveId" clId="{1AF72594-953C-494A-AA49-7773684C6A60}" dt="2021-10-27T08:08:55.645" v="1123" actId="20577"/>
        <pc:sldMkLst>
          <pc:docMk/>
          <pc:sldMk cId="1410360238" sldId="704"/>
        </pc:sldMkLst>
        <pc:spChg chg="mod">
          <ac:chgData name="Dimitar Zahariev" userId="b84e4ebc77879e88" providerId="LiveId" clId="{1AF72594-953C-494A-AA49-7773684C6A60}" dt="2021-10-27T08:08:15.440" v="1120"/>
          <ac:spMkLst>
            <pc:docMk/>
            <pc:sldMk cId="1410360238" sldId="704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8:08:55.645" v="1123" actId="20577"/>
          <ac:spMkLst>
            <pc:docMk/>
            <pc:sldMk cId="1410360238" sldId="704"/>
            <ac:spMk id="3" creationId="{00000000-0000-0000-0000-000000000000}"/>
          </ac:spMkLst>
        </pc:spChg>
      </pc:sldChg>
      <pc:sldChg chg="modSp add del mod">
        <pc:chgData name="Dimitar Zahariev" userId="b84e4ebc77879e88" providerId="LiveId" clId="{1AF72594-953C-494A-AA49-7773684C6A60}" dt="2021-10-27T08:37:42.919" v="1913" actId="47"/>
        <pc:sldMkLst>
          <pc:docMk/>
          <pc:sldMk cId="2196028953" sldId="705"/>
        </pc:sldMkLst>
        <pc:spChg chg="mod">
          <ac:chgData name="Dimitar Zahariev" userId="b84e4ebc77879e88" providerId="LiveId" clId="{1AF72594-953C-494A-AA49-7773684C6A60}" dt="2021-10-27T08:17:12.847" v="1235" actId="20577"/>
          <ac:spMkLst>
            <pc:docMk/>
            <pc:sldMk cId="2196028953" sldId="705"/>
            <ac:spMk id="2" creationId="{00000000-0000-0000-0000-000000000000}"/>
          </ac:spMkLst>
        </pc:spChg>
      </pc:sldChg>
      <pc:sldMasterChg chg="modSldLayout">
        <pc:chgData name="Dimitar Zahariev" userId="b84e4ebc77879e88" providerId="LiveId" clId="{1AF72594-953C-494A-AA49-7773684C6A60}" dt="2021-10-27T07:12:41.658" v="138" actId="21"/>
        <pc:sldMasterMkLst>
          <pc:docMk/>
          <pc:sldMasterMk cId="156789181" sldId="2147483675"/>
        </pc:sldMasterMkLst>
        <pc:sldLayoutChg chg="delSp mod">
          <pc:chgData name="Dimitar Zahariev" userId="b84e4ebc77879e88" providerId="LiveId" clId="{1AF72594-953C-494A-AA49-7773684C6A60}" dt="2021-10-27T07:12:41.658" v="138" actId="21"/>
          <pc:sldLayoutMkLst>
            <pc:docMk/>
            <pc:sldMasterMk cId="156789181" sldId="2147483675"/>
            <pc:sldLayoutMk cId="3529216409" sldId="2147483689"/>
          </pc:sldLayoutMkLst>
          <pc:picChg chg="del">
            <ac:chgData name="Dimitar Zahariev" userId="b84e4ebc77879e88" providerId="LiveId" clId="{1AF72594-953C-494A-AA49-7773684C6A60}" dt="2021-10-27T07:12:41.658" v="138" actId="21"/>
            <ac:picMkLst>
              <pc:docMk/>
              <pc:sldMasterMk cId="156789181" sldId="2147483675"/>
              <pc:sldLayoutMk cId="3529216409" sldId="2147483689"/>
              <ac:picMk id="3" creationId="{41CB92B1-C95D-4DA0-AEF5-8CE0A6CAABBE}"/>
            </ac:picMkLst>
          </pc:picChg>
        </pc:sldLayoutChg>
      </pc:sldMasterChg>
    </pc:docChg>
  </pc:docChgLst>
  <pc:docChgLst>
    <pc:chgData name="Dimitar Zahariev" userId="b84e4ebc77879e88" providerId="LiveId" clId="{3B08BE11-B817-4707-AFB8-5BD0BD0DA11E}"/>
    <pc:docChg chg="undo redo custSel modSld modMainMaster">
      <pc:chgData name="Dimitar Zahariev" userId="b84e4ebc77879e88" providerId="LiveId" clId="{3B08BE11-B817-4707-AFB8-5BD0BD0DA11E}" dt="2021-10-27T07:00:39.930" v="35" actId="1076"/>
      <pc:docMkLst>
        <pc:docMk/>
      </pc:docMkLst>
      <pc:sldChg chg="addSp delSp modSp mod">
        <pc:chgData name="Dimitar Zahariev" userId="b84e4ebc77879e88" providerId="LiveId" clId="{3B08BE11-B817-4707-AFB8-5BD0BD0DA11E}" dt="2021-10-27T07:00:18.876" v="32" actId="478"/>
        <pc:sldMkLst>
          <pc:docMk/>
          <pc:sldMk cId="882194472" sldId="353"/>
        </pc:sldMkLst>
        <pc:picChg chg="add del mod">
          <ac:chgData name="Dimitar Zahariev" userId="b84e4ebc77879e88" providerId="LiveId" clId="{3B08BE11-B817-4707-AFB8-5BD0BD0DA11E}" dt="2021-10-27T07:00:18.876" v="32" actId="478"/>
          <ac:picMkLst>
            <pc:docMk/>
            <pc:sldMk cId="882194472" sldId="353"/>
            <ac:picMk id="3" creationId="{0B97E195-E7A9-492E-A4A0-369AD79D4C69}"/>
          </ac:picMkLst>
        </pc:picChg>
        <pc:picChg chg="del">
          <ac:chgData name="Dimitar Zahariev" userId="b84e4ebc77879e88" providerId="LiveId" clId="{3B08BE11-B817-4707-AFB8-5BD0BD0DA11E}" dt="2021-10-27T06:58:19.542" v="22" actId="478"/>
          <ac:picMkLst>
            <pc:docMk/>
            <pc:sldMk cId="882194472" sldId="353"/>
            <ac:picMk id="8" creationId="{2270ACC5-8169-478D-B459-9B0DCDB597D0}"/>
          </ac:picMkLst>
        </pc:picChg>
      </pc:sldChg>
      <pc:sldMasterChg chg="modSldLayout">
        <pc:chgData name="Dimitar Zahariev" userId="b84e4ebc77879e88" providerId="LiveId" clId="{3B08BE11-B817-4707-AFB8-5BD0BD0DA11E}" dt="2021-10-27T07:00:39.930" v="35" actId="1076"/>
        <pc:sldMasterMkLst>
          <pc:docMk/>
          <pc:sldMasterMk cId="156789181" sldId="2147483675"/>
        </pc:sldMasterMkLst>
        <pc:sldLayoutChg chg="addSp delSp modSp mod">
          <pc:chgData name="Dimitar Zahariev" userId="b84e4ebc77879e88" providerId="LiveId" clId="{3B08BE11-B817-4707-AFB8-5BD0BD0DA11E}" dt="2021-10-27T07:00:39.930" v="35" actId="1076"/>
          <pc:sldLayoutMkLst>
            <pc:docMk/>
            <pc:sldMasterMk cId="156789181" sldId="2147483675"/>
            <pc:sldLayoutMk cId="970179299" sldId="2147483676"/>
          </pc:sldLayoutMkLst>
          <pc:spChg chg="add del">
            <ac:chgData name="Dimitar Zahariev" userId="b84e4ebc77879e88" providerId="LiveId" clId="{3B08BE11-B817-4707-AFB8-5BD0BD0DA11E}" dt="2021-10-27T06:56:31.071" v="14" actId="478"/>
            <ac:spMkLst>
              <pc:docMk/>
              <pc:sldMasterMk cId="156789181" sldId="2147483675"/>
              <pc:sldLayoutMk cId="970179299" sldId="2147483676"/>
              <ac:spMk id="33" creationId="{A04D819A-89E2-4714-8C56-1838BF467EF7}"/>
            </ac:spMkLst>
          </pc:spChg>
          <pc:picChg chg="add mod">
            <ac:chgData name="Dimitar Zahariev" userId="b84e4ebc77879e88" providerId="LiveId" clId="{3B08BE11-B817-4707-AFB8-5BD0BD0DA11E}" dt="2021-10-27T07:00:39.930" v="35" actId="1076"/>
            <ac:picMkLst>
              <pc:docMk/>
              <pc:sldMasterMk cId="156789181" sldId="2147483675"/>
              <pc:sldLayoutMk cId="970179299" sldId="2147483676"/>
              <ac:picMk id="4" creationId="{F830ECC8-E706-47A3-8FE3-BACB25FB6E25}"/>
            </ac:picMkLst>
          </pc:picChg>
        </pc:sldLayoutChg>
        <pc:sldLayoutChg chg="addSp modSp mod">
          <pc:chgData name="Dimitar Zahariev" userId="b84e4ebc77879e88" providerId="LiveId" clId="{3B08BE11-B817-4707-AFB8-5BD0BD0DA11E}" dt="2021-10-27T06:58:09.685" v="21" actId="1076"/>
          <pc:sldLayoutMkLst>
            <pc:docMk/>
            <pc:sldMasterMk cId="156789181" sldId="2147483675"/>
            <pc:sldLayoutMk cId="3529216409" sldId="2147483689"/>
          </pc:sldLayoutMkLst>
          <pc:picChg chg="add mod">
            <ac:chgData name="Dimitar Zahariev" userId="b84e4ebc77879e88" providerId="LiveId" clId="{3B08BE11-B817-4707-AFB8-5BD0BD0DA11E}" dt="2021-10-27T06:58:09.685" v="21" actId="1076"/>
            <ac:picMkLst>
              <pc:docMk/>
              <pc:sldMasterMk cId="156789181" sldId="2147483675"/>
              <pc:sldLayoutMk cId="3529216409" sldId="2147483689"/>
              <ac:picMk id="3" creationId="{41CB92B1-C95D-4DA0-AEF5-8CE0A6CAABBE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4367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4540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90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3392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3452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251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9823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90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5292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068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3858-86C6-492C-B101-7EE82988ECC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F35A7-244F-4EA8-8534-E721F1729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8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2374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F830ECC8-E706-47A3-8FE3-BACB25FB6E2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46" y="2936929"/>
            <a:ext cx="6037061" cy="146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2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5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114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7" Type="http://schemas.openxmlformats.org/officeDocument/2006/relationships/image" Target="../media/image59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4.png"/><Relationship Id="rId5" Type="http://schemas.openxmlformats.org/officeDocument/2006/relationships/image" Target="../media/image57.sv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zahariev.pro/go/k8s-about-you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29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25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image" Target="../media/image24.jpg"/><Relationship Id="rId19" Type="http://schemas.openxmlformats.org/officeDocument/2006/relationships/image" Target="../media/image28.png"/><Relationship Id="rId4" Type="http://schemas.openxmlformats.org/officeDocument/2006/relationships/image" Target="../media/image21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2.png"/><Relationship Id="rId4" Type="http://schemas.openxmlformats.org/officeDocument/2006/relationships/hyperlink" Target="https://virtualracingschool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sz="3600" dirty="0">
                <a:ea typeface="Calibri"/>
                <a:cs typeface="Calibri"/>
                <a:sym typeface="Calibri"/>
              </a:rPr>
              <a:t>Scope, Objective, Target Audience, Schedule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Week #3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Resource Requirements, Limits, and Quotas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Network Policies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Authentication, Authorization, and Admission Control</a:t>
            </a:r>
          </a:p>
          <a:p>
            <a:pPr>
              <a:lnSpc>
                <a:spcPct val="100000"/>
              </a:lnSpc>
            </a:pPr>
            <a:r>
              <a:rPr lang="en-US" b="1" dirty="0"/>
              <a:t>Week #4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Volumes and Volume Claims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Stateful Sets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Configuration Maps and Secrets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Calibri"/>
                <a:cs typeface="Calibri"/>
                <a:sym typeface="Calibri"/>
              </a:rPr>
              <a:t>Course Scope and Schedule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Week #5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Multi-container Pods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Autoscaling and Scheduling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Daemon Sets, Jobs and Cron Jobs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Ingress Resources and Controllers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Week #6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Health and Status Checks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Logging and Troubleshooting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Calibri"/>
                <a:cs typeface="Calibri"/>
                <a:sym typeface="Calibri"/>
              </a:rPr>
              <a:t>Course Scope and Schedule 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2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Week #7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Templating Tools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Getting Started with Helm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 Simple Charts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Week #8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Course Overview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 Preparation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Calibri"/>
                <a:cs typeface="Calibri"/>
                <a:sym typeface="Calibri"/>
              </a:rPr>
              <a:t>Course Scope and Schedule (4)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6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sz="quarter" idx="10"/>
          </p:nvPr>
        </p:nvSpPr>
        <p:spPr>
          <a:xfrm>
            <a:off x="228600" y="1293742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pPr marL="304747" indent="-30474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Lectures: </a:t>
            </a:r>
            <a:r>
              <a:rPr lang="en-US" sz="3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~ </a:t>
            </a:r>
            <a:r>
              <a:rPr lang="en-US" sz="3400" b="1" dirty="0">
                <a:solidFill>
                  <a:schemeClr val="bg1"/>
                </a:solidFill>
                <a:latin typeface="Consolas"/>
                <a:ea typeface="Calibri"/>
                <a:cs typeface="Consolas"/>
                <a:sym typeface="Consolas"/>
              </a:rPr>
              <a:t>11</a:t>
            </a:r>
            <a:r>
              <a:rPr lang="en-US" sz="3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hours</a:t>
            </a:r>
            <a:endParaRPr sz="3400" dirty="0"/>
          </a:p>
          <a:p>
            <a:pPr marL="304747" indent="-304747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Practical exercises: </a:t>
            </a:r>
            <a:r>
              <a:rPr lang="en-US" sz="3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~ </a:t>
            </a:r>
            <a:r>
              <a:rPr lang="en-US" sz="3400" b="1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onsolas"/>
              </a:rPr>
              <a:t>11</a:t>
            </a:r>
            <a:r>
              <a:rPr lang="en-US" sz="3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hours</a:t>
            </a:r>
            <a:endParaRPr sz="3400" b="1" dirty="0">
              <a:solidFill>
                <a:schemeClr val="bg1"/>
              </a:solidFill>
            </a:endParaRPr>
          </a:p>
          <a:p>
            <a:pPr marL="304747" indent="-304747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Homework: </a:t>
            </a:r>
            <a:r>
              <a:rPr lang="en-US" sz="3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3400" b="1" dirty="0">
              <a:solidFill>
                <a:schemeClr val="bg1"/>
              </a:solidFill>
            </a:endParaRPr>
          </a:p>
          <a:p>
            <a:pPr marL="304747" indent="-304747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Schedule: </a:t>
            </a:r>
            <a:r>
              <a:rPr lang="en-US" sz="3400" b="1" dirty="0">
                <a:solidFill>
                  <a:schemeClr val="bg1"/>
                </a:solidFill>
                <a:sym typeface="Calibri"/>
              </a:rPr>
              <a:t>October 2021 </a:t>
            </a:r>
            <a:r>
              <a:rPr lang="en-US" sz="3400" b="1" dirty="0">
                <a:solidFill>
                  <a:schemeClr val="bg1"/>
                </a:solidFill>
                <a:latin typeface="Calibri"/>
                <a:sym typeface="Calibri"/>
              </a:rPr>
              <a:t>– </a:t>
            </a:r>
            <a:r>
              <a:rPr lang="en-US" sz="3400" b="1" dirty="0">
                <a:solidFill>
                  <a:schemeClr val="bg1"/>
                </a:solidFill>
                <a:sym typeface="Calibri"/>
              </a:rPr>
              <a:t>December </a:t>
            </a:r>
            <a:r>
              <a:rPr lang="en-US" sz="3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2021</a:t>
            </a:r>
          </a:p>
          <a:p>
            <a:pPr marL="837813" lvl="1" indent="-304747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dirty="0">
                <a:sym typeface="Calibri"/>
              </a:rPr>
              <a:t>Every </a:t>
            </a:r>
            <a:r>
              <a:rPr lang="en-US" b="1" dirty="0">
                <a:solidFill>
                  <a:schemeClr val="bg1"/>
                </a:solidFill>
                <a:sym typeface="Calibri"/>
              </a:rPr>
              <a:t>Thursday</a:t>
            </a:r>
            <a:r>
              <a:rPr lang="en-US" dirty="0">
                <a:sym typeface="Calibri"/>
              </a:rPr>
              <a:t> between </a:t>
            </a:r>
            <a:r>
              <a:rPr lang="en-US" b="1" dirty="0">
                <a:solidFill>
                  <a:schemeClr val="bg1"/>
                </a:solidFill>
                <a:sym typeface="Calibri"/>
              </a:rPr>
              <a:t>18:30</a:t>
            </a:r>
            <a:r>
              <a:rPr lang="en-US" dirty="0">
                <a:sym typeface="Calibri"/>
              </a:rPr>
              <a:t> and </a:t>
            </a:r>
            <a:r>
              <a:rPr lang="en-US" b="1" dirty="0">
                <a:solidFill>
                  <a:schemeClr val="bg1"/>
                </a:solidFill>
                <a:sym typeface="Calibri"/>
              </a:rPr>
              <a:t>21:30</a:t>
            </a:r>
            <a:endParaRPr b="1" dirty="0">
              <a:solidFill>
                <a:schemeClr val="bg1"/>
              </a:solidFill>
            </a:endParaRPr>
          </a:p>
          <a:p>
            <a:pPr marL="304746" indent="-304746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Regular Exam: </a:t>
            </a:r>
            <a:r>
              <a:rPr lang="en-US" sz="3400" b="1" dirty="0">
                <a:solidFill>
                  <a:schemeClr val="bg1"/>
                </a:solidFill>
              </a:rPr>
              <a:t>8 January 2022</a:t>
            </a:r>
            <a:endParaRPr sz="3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7" indent="-304747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dirty="0"/>
              <a:t>Retake Exam: </a:t>
            </a:r>
            <a:r>
              <a:rPr lang="en-US" sz="3400" b="1" dirty="0">
                <a:solidFill>
                  <a:schemeClr val="bg1"/>
                </a:solidFill>
              </a:rPr>
              <a:t>15 January 2022</a:t>
            </a:r>
            <a:endParaRPr sz="3400" b="1" dirty="0">
              <a:solidFill>
                <a:schemeClr val="bg1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Course Timing and Duration</a:t>
            </a:r>
            <a:endParaRPr dirty="0"/>
          </a:p>
        </p:txBody>
      </p:sp>
      <p:sp>
        <p:nvSpPr>
          <p:cNvPr id="160" name="Shape 160"/>
          <p:cNvSpPr txBox="1"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C014DD1E-5D91-48A3-AD6D-45FBA980D106}" type="slidenum">
              <a:rPr lang="en-US" smtClean="0"/>
              <a:pPr algn="r"/>
              <a:t>13</a:t>
            </a:fld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07" y="1828801"/>
            <a:ext cx="3657607" cy="365760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72D9BEFA-011A-4F85-97E6-39B96251F1F8}"/>
              </a:ext>
            </a:extLst>
          </p:cNvPr>
          <p:cNvSpPr/>
          <p:nvPr/>
        </p:nvSpPr>
        <p:spPr>
          <a:xfrm rot="5400000">
            <a:off x="6543700" y="3514812"/>
            <a:ext cx="241599" cy="26670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A52131-88E2-40BD-8AB7-CCC6CCC9ADB8}"/>
              </a:ext>
            </a:extLst>
          </p:cNvPr>
          <p:cNvSpPr txBox="1"/>
          <p:nvPr/>
        </p:nvSpPr>
        <p:spPr>
          <a:xfrm>
            <a:off x="6664499" y="5030907"/>
            <a:ext cx="2514600" cy="17263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18:30 – 19:30 Part 1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19:30 – 19:40 Break 1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19:40 – 20:30 Part 2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20:30 – 20:40 Break 2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20:40 – 21:30 Part 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>
                <a:sym typeface="Calibri"/>
              </a:rPr>
              <a:t>Infrastructure and Materials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09" y="5490442"/>
            <a:ext cx="10961783" cy="499819"/>
          </a:xfrm>
        </p:spPr>
        <p:txBody>
          <a:bodyPr/>
          <a:lstStyle/>
          <a:p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-3048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6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r>
              <a:rPr lang="en-US" dirty="0"/>
              <a:t>64-bit CPU with VT-x/AMD-V</a:t>
            </a:r>
          </a:p>
          <a:p>
            <a:r>
              <a:rPr lang="en-US" dirty="0"/>
              <a:t>Free memory 8 GB or more</a:t>
            </a:r>
          </a:p>
          <a:p>
            <a:r>
              <a:rPr lang="en-US" dirty="0"/>
              <a:t>Free disk space 100 GB or more</a:t>
            </a:r>
          </a:p>
          <a:p>
            <a:r>
              <a:rPr lang="en-US" dirty="0"/>
              <a:t>Virtualization solution (Hyper-V, VirtualBox, VMware Workstation, …)</a:t>
            </a:r>
          </a:p>
          <a:p>
            <a:r>
              <a:rPr lang="en-US" dirty="0"/>
              <a:t>You may use any cloud platform (Azure, AWS, GCP, …) as well</a:t>
            </a:r>
          </a:p>
          <a:p>
            <a:r>
              <a:rPr lang="en-US" dirty="0"/>
              <a:t>Additional tools like </a:t>
            </a:r>
            <a:r>
              <a:rPr lang="en-US" dirty="0" err="1"/>
              <a:t>Minikube</a:t>
            </a:r>
            <a:r>
              <a:rPr lang="en-US" dirty="0"/>
              <a:t>, Vagrant, etc. 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r>
              <a:rPr lang="en-US" dirty="0"/>
              <a:t>Required Resources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C014DD1E-5D91-48A3-AD6D-45FBA980D106}" type="slidenum">
              <a:rPr lang="en-US" smtClean="0"/>
              <a:pPr algn="r"/>
              <a:t>15</a:t>
            </a:fld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002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r>
              <a:rPr lang="en-US" dirty="0">
                <a:sym typeface="Calibri"/>
              </a:rPr>
              <a:t>Why the slides are in English?</a:t>
            </a:r>
            <a:endParaRPr lang="en-US" dirty="0"/>
          </a:p>
          <a:p>
            <a:pPr lvl="1"/>
            <a:r>
              <a:rPr lang="en-US" dirty="0">
                <a:sym typeface="Calibri"/>
              </a:rPr>
              <a:t>English is the native language</a:t>
            </a:r>
            <a:br>
              <a:rPr lang="en-US" dirty="0">
                <a:sym typeface="Calibri"/>
              </a:rPr>
            </a:br>
            <a:r>
              <a:rPr lang="en-US" dirty="0">
                <a:sym typeface="Calibri"/>
              </a:rPr>
              <a:t>of the IT people</a:t>
            </a:r>
            <a:endParaRPr lang="en-US" dirty="0"/>
          </a:p>
          <a:p>
            <a:pPr lvl="1"/>
            <a:r>
              <a:rPr lang="en-US" dirty="0">
                <a:sym typeface="Calibri"/>
              </a:rPr>
              <a:t>Specific terminology should be in English</a:t>
            </a:r>
            <a:endParaRPr lang="en-US" dirty="0"/>
          </a:p>
          <a:p>
            <a:pPr lvl="2"/>
            <a:r>
              <a:rPr lang="en-US" dirty="0">
                <a:sym typeface="Calibri"/>
              </a:rPr>
              <a:t>Translations are inaccurate and funny</a:t>
            </a:r>
            <a:endParaRPr lang="en-US" dirty="0"/>
          </a:p>
          <a:p>
            <a:r>
              <a:rPr lang="en-US" dirty="0">
                <a:sym typeface="Calibri"/>
              </a:rPr>
              <a:t>Just learn English!</a:t>
            </a:r>
            <a:endParaRPr lang="en-US" dirty="0"/>
          </a:p>
          <a:p>
            <a:pPr lvl="1"/>
            <a:r>
              <a:rPr lang="en-US" dirty="0">
                <a:sym typeface="Calibri"/>
              </a:rPr>
              <a:t>No excuses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r>
              <a:rPr lang="en-US" dirty="0">
                <a:sym typeface="Calibri"/>
              </a:rPr>
              <a:t>Why English?</a:t>
            </a:r>
            <a:endParaRPr lang="en-US" dirty="0"/>
          </a:p>
        </p:txBody>
      </p:sp>
      <p:sp>
        <p:nvSpPr>
          <p:cNvPr id="168" name="Shape 168"/>
          <p:cNvSpPr txBox="1"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C014DD1E-5D91-48A3-AD6D-45FBA980D106}" type="slidenum">
              <a:rPr lang="en-US" smtClean="0"/>
              <a:pPr algn="r"/>
              <a:t>16</a:t>
            </a:fld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"/>
            <a:ext cx="4548398" cy="54968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Slide Body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The course assignments require to 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Work in IT industry includes</a:t>
            </a:r>
            <a:br>
              <a:rPr lang="en-US" dirty="0"/>
            </a:br>
            <a:r>
              <a:rPr lang="en-US" dirty="0"/>
              <a:t>everyday searching and learning</a:t>
            </a:r>
          </a:p>
          <a:p>
            <a:pPr lvl="1"/>
            <a:r>
              <a:rPr lang="en-US" dirty="0"/>
              <a:t>No excuses, just learn to study!</a:t>
            </a:r>
          </a:p>
          <a:p>
            <a:pPr lvl="1"/>
            <a:r>
              <a:rPr lang="en-US" dirty="0"/>
              <a:t>IT people learn new technologies, tools, languages every day!</a:t>
            </a:r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Learn to Search in Internet</a:t>
            </a:r>
          </a:p>
        </p:txBody>
      </p:sp>
      <p:pic>
        <p:nvPicPr>
          <p:cNvPr id="14" name="Picture Reading Book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05792" y="4093926"/>
            <a:ext cx="1591194" cy="1585074"/>
          </a:xfrm>
          <a:prstGeom prst="rect">
            <a:avLst/>
          </a:prstGeom>
        </p:spPr>
      </p:pic>
      <p:pic>
        <p:nvPicPr>
          <p:cNvPr id="5" name="Picture Search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7589" y="3619077"/>
            <a:ext cx="1603248" cy="1564923"/>
          </a:xfrm>
          <a:prstGeom prst="rect">
            <a:avLst/>
          </a:prstGeom>
        </p:spPr>
      </p:pic>
      <p:pic>
        <p:nvPicPr>
          <p:cNvPr id="6" name="Picture Search Cloud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41779" y="1989000"/>
            <a:ext cx="1719221" cy="169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4800" dirty="0">
                <a:sym typeface="Calibri"/>
              </a:rPr>
              <a:t>Exams and Evaluation Criteria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429000" cy="3429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0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9980" y="3605922"/>
            <a:ext cx="3099678" cy="30996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7703514" y="3638736"/>
            <a:ext cx="1927539" cy="277046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07100" y="4845148"/>
            <a:ext cx="1985439" cy="84610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bg2"/>
                </a:solidFill>
              </a:rPr>
              <a:t>EVALUATION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</a:rPr>
              <a:t>CRITERIA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77343" y="4576034"/>
            <a:ext cx="1188146" cy="11519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PRACTICE 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EXAM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60 pts.</a:t>
            </a:r>
            <a:endParaRPr lang="bg-BG" sz="2800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3246" y="1219201"/>
            <a:ext cx="1937154" cy="267981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248068" y="1687534"/>
            <a:ext cx="1503501" cy="847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TEST</a:t>
            </a:r>
            <a:endParaRPr lang="en-US" sz="1600" b="1" dirty="0"/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40 pts.</a:t>
            </a:r>
            <a:endParaRPr lang="bg-BG" sz="28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2460470" y="3724846"/>
            <a:ext cx="1809807" cy="2715977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2198540" y="4702458"/>
            <a:ext cx="1623398" cy="847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BONUS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10 pts.</a:t>
            </a:r>
            <a:endParaRPr lang="bg-BG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2184" y="2413136"/>
            <a:ext cx="1420428" cy="2082665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2634176" y="2819400"/>
            <a:ext cx="752129" cy="686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TEAM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PLAY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654522">
            <a:off x="935201" y="3086384"/>
            <a:ext cx="1454885" cy="2131042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 rot="18900000">
            <a:off x="872598" y="3840859"/>
            <a:ext cx="1011815" cy="2853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182478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>
                <a:ea typeface="Calibri"/>
                <a:cs typeface="Calibri"/>
                <a:sym typeface="Calibri"/>
              </a:rPr>
              <a:t>Communication</a:t>
            </a: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>
                <a:ea typeface="Calibri"/>
                <a:cs typeface="Calibri"/>
                <a:sym typeface="Calibri"/>
              </a:rPr>
              <a:t>Course objectives, scope, and schedule</a:t>
            </a: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>
                <a:ea typeface="Calibri"/>
                <a:cs typeface="Calibri"/>
                <a:sym typeface="Calibri"/>
              </a:rPr>
              <a:t>Infrastructure and materials</a:t>
            </a:r>
            <a:endParaRPr lang="en-US" dirty="0">
              <a:ea typeface="Calibri"/>
              <a:cs typeface="Calibri"/>
            </a:endParaRP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>
                <a:ea typeface="Calibri"/>
                <a:cs typeface="Calibri"/>
                <a:sym typeface="Calibri"/>
              </a:rPr>
              <a:t>Exams and evaluation </a:t>
            </a:r>
            <a:r>
              <a:rPr lang="en-US" dirty="0" smtClean="0">
                <a:ea typeface="Calibri"/>
                <a:cs typeface="Calibri"/>
                <a:sym typeface="Calibri"/>
              </a:rPr>
              <a:t>criteria</a:t>
            </a: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 smtClean="0">
                <a:ea typeface="Calibri"/>
                <a:cs typeface="Calibri"/>
                <a:sym typeface="Calibri"/>
              </a:rPr>
              <a:t>About Me</a:t>
            </a:r>
            <a:endParaRPr lang="en-US" dirty="0">
              <a:ea typeface="Calibri"/>
              <a:cs typeface="Calibri"/>
              <a:sym typeface="Calibri"/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pPr marL="304747" indent="-30474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Manage and troubleshoot a set of clusters</a:t>
            </a:r>
          </a:p>
          <a:p>
            <a:pPr marL="304747" indent="-30474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200" dirty="0">
                <a:latin typeface="Calibri"/>
                <a:cs typeface="Calibri"/>
                <a:sym typeface="Calibri"/>
              </a:rPr>
              <a:t>Deploy objects either standalone or as part of applications</a:t>
            </a:r>
          </a:p>
          <a:p>
            <a:pPr marL="304747" indent="-30474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200" dirty="0">
                <a:latin typeface="Calibri"/>
                <a:cs typeface="Calibri"/>
                <a:sym typeface="Calibri"/>
              </a:rPr>
              <a:t>Troubleshoot applications as a whole or their components</a:t>
            </a:r>
          </a:p>
          <a:p>
            <a:pPr marL="304747" indent="-30474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200" dirty="0">
                <a:latin typeface="Calibri"/>
                <a:cs typeface="Calibri"/>
                <a:sym typeface="Calibri"/>
              </a:rPr>
              <a:t>Additional tasks as per the exam requirements</a:t>
            </a:r>
            <a:endParaRPr sz="3200" dirty="0"/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Exam: Practice</a:t>
            </a:r>
            <a:endParaRPr dirty="0"/>
          </a:p>
        </p:txBody>
      </p:sp>
      <p:sp>
        <p:nvSpPr>
          <p:cNvPr id="199" name="Shape 199"/>
          <p:cNvSpPr txBox="1">
            <a:spLocks noGrp="1"/>
          </p:cNvSpPr>
          <p:nvPr>
            <p:ph type="sldNum" sz="quarter" idx="1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C014DD1E-5D91-48A3-AD6D-45FBA980D106}" type="slidenum">
              <a:rPr lang="en-US" smtClean="0"/>
              <a:pPr algn="r"/>
              <a:t>20</a:t>
            </a:fld>
            <a:endParaRPr sz="1100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A2DDF-E04E-4119-9613-6F5EC70307A2}"/>
              </a:ext>
            </a:extLst>
          </p:cNvPr>
          <p:cNvSpPr txBox="1"/>
          <p:nvPr/>
        </p:nvSpPr>
        <p:spPr>
          <a:xfrm>
            <a:off x="446912" y="4599000"/>
            <a:ext cx="1129500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(1) The </a:t>
            </a:r>
            <a:r>
              <a:rPr lang="en-US" sz="2400" b="1" dirty="0"/>
              <a:t>practice exam </a:t>
            </a:r>
            <a:r>
              <a:rPr lang="en-US" sz="2400" dirty="0"/>
              <a:t>will be held </a:t>
            </a:r>
            <a:r>
              <a:rPr lang="en-US" sz="2400" b="1" dirty="0"/>
              <a:t>remotely </a:t>
            </a:r>
            <a:r>
              <a:rPr lang="en-US" sz="2400" dirty="0"/>
              <a:t>in a</a:t>
            </a:r>
            <a:r>
              <a:rPr lang="en-US" sz="2400" b="1" dirty="0"/>
              <a:t> controlled environment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84969C-9092-4C90-A03F-1D7395299CAA}"/>
              </a:ext>
            </a:extLst>
          </p:cNvPr>
          <p:cNvSpPr txBox="1"/>
          <p:nvPr/>
        </p:nvSpPr>
        <p:spPr>
          <a:xfrm>
            <a:off x="446912" y="5319508"/>
            <a:ext cx="1129500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(2) You will have to fill a </a:t>
            </a:r>
            <a:r>
              <a:rPr lang="en-US" sz="2400" b="1" dirty="0"/>
              <a:t>form</a:t>
            </a:r>
            <a:r>
              <a:rPr lang="en-US" sz="2400" dirty="0"/>
              <a:t> and </a:t>
            </a:r>
            <a:r>
              <a:rPr lang="en-US" sz="2400" b="1" dirty="0"/>
              <a:t>state</a:t>
            </a:r>
            <a:r>
              <a:rPr lang="en-US" sz="2400" dirty="0"/>
              <a:t> that you will </a:t>
            </a:r>
            <a:r>
              <a:rPr lang="en-US" sz="2400" b="1" dirty="0"/>
              <a:t>attend the exam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F0AD5E-FD61-42B9-A6FE-510B3D2085DB}"/>
              </a:ext>
            </a:extLst>
          </p:cNvPr>
          <p:cNvSpPr txBox="1"/>
          <p:nvPr/>
        </p:nvSpPr>
        <p:spPr>
          <a:xfrm>
            <a:off x="446912" y="6045397"/>
            <a:ext cx="1129500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(3) The exam duration is </a:t>
            </a:r>
            <a:r>
              <a:rPr lang="en-US" sz="2400" b="1" dirty="0"/>
              <a:t>4 hours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A6B0E-8B9D-4731-913C-C98A5ED23DC4}"/>
              </a:ext>
            </a:extLst>
          </p:cNvPr>
          <p:cNvCxnSpPr/>
          <p:nvPr/>
        </p:nvCxnSpPr>
        <p:spPr>
          <a:xfrm>
            <a:off x="3373500" y="4284000"/>
            <a:ext cx="5445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24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uiExpand="1" build="p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sz="quarter" idx="10"/>
          </p:nvPr>
        </p:nvSpPr>
        <p:spPr>
          <a:xfrm>
            <a:off x="191945" y="2209801"/>
            <a:ext cx="3160799" cy="28471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128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minutes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Exam: Test</a:t>
            </a:r>
            <a:endParaRPr dirty="0"/>
          </a:p>
        </p:txBody>
      </p:sp>
      <p:sp>
        <p:nvSpPr>
          <p:cNvPr id="199" name="Shape 199"/>
          <p:cNvSpPr txBox="1">
            <a:spLocks noGrp="1"/>
          </p:cNvSpPr>
          <p:nvPr>
            <p:ph type="sldNum" sz="quarter" idx="1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C014DD1E-5D91-48A3-AD6D-45FBA980D106}" type="slidenum">
              <a:rPr lang="en-US" smtClean="0"/>
              <a:pPr algn="r"/>
              <a:t>21</a:t>
            </a:fld>
            <a:endParaRPr sz="1100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" name="Shape 200">
            <a:extLst>
              <a:ext uri="{FF2B5EF4-FFF2-40B4-BE49-F238E27FC236}">
                <a16:creationId xmlns:a16="http://schemas.microsoft.com/office/drawing/2014/main" id="{73BA928B-06C0-4C2F-8E66-7A9A3D62F75F}"/>
              </a:ext>
            </a:extLst>
          </p:cNvPr>
          <p:cNvSpPr txBox="1">
            <a:spLocks/>
          </p:cNvSpPr>
          <p:nvPr/>
        </p:nvSpPr>
        <p:spPr>
          <a:xfrm>
            <a:off x="3429000" y="2209801"/>
            <a:ext cx="4495800" cy="28471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128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single-choice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questions</a:t>
            </a:r>
          </a:p>
        </p:txBody>
      </p:sp>
      <p:sp>
        <p:nvSpPr>
          <p:cNvPr id="9" name="Shape 200">
            <a:extLst>
              <a:ext uri="{FF2B5EF4-FFF2-40B4-BE49-F238E27FC236}">
                <a16:creationId xmlns:a16="http://schemas.microsoft.com/office/drawing/2014/main" id="{35E0D999-A2B7-406F-99DC-D66EEC0EEB94}"/>
              </a:ext>
            </a:extLst>
          </p:cNvPr>
          <p:cNvSpPr txBox="1">
            <a:spLocks/>
          </p:cNvSpPr>
          <p:nvPr/>
        </p:nvSpPr>
        <p:spPr>
          <a:xfrm>
            <a:off x="7620000" y="2209801"/>
            <a:ext cx="4495800" cy="28471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128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multi-choice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C014DD1E-5D91-48A3-AD6D-45FBA980D106}" type="slidenum">
              <a:rPr lang="en-US" smtClean="0"/>
              <a:pPr algn="r"/>
              <a:t>22</a:t>
            </a:fld>
            <a:endParaRPr sz="1100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body" sz="quarter" idx="10"/>
          </p:nvPr>
        </p:nvSpPr>
        <p:spPr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r>
              <a:rPr lang="en-US" dirty="0">
                <a:sym typeface="Calibri"/>
              </a:rPr>
              <a:t>(almost) Every week there will be a homework</a:t>
            </a:r>
          </a:p>
          <a:p>
            <a:r>
              <a:rPr lang="en-US" dirty="0">
                <a:sym typeface="Calibri"/>
              </a:rPr>
              <a:t>7 assignments in total</a:t>
            </a:r>
          </a:p>
          <a:p>
            <a:r>
              <a:rPr lang="en-US" dirty="0">
                <a:sym typeface="Calibri"/>
              </a:rPr>
              <a:t>You must submit your solution within 7 days</a:t>
            </a:r>
          </a:p>
          <a:p>
            <a:r>
              <a:rPr lang="en-US" dirty="0">
                <a:sym typeface="Calibri"/>
              </a:rPr>
              <a:t>Each submitted solution awards approx. 1.43 pts</a:t>
            </a:r>
          </a:p>
          <a:p>
            <a:r>
              <a:rPr lang="en-US" dirty="0">
                <a:sym typeface="Calibri"/>
              </a:rPr>
              <a:t>10 bonus points in total</a:t>
            </a:r>
          </a:p>
          <a:p>
            <a:r>
              <a:rPr lang="en-US" dirty="0">
                <a:sym typeface="Calibri"/>
              </a:rPr>
              <a:t>No active feedback on the submitted solutions</a:t>
            </a:r>
          </a:p>
          <a:p>
            <a:r>
              <a:rPr lang="en-US" dirty="0">
                <a:sym typeface="Calibri"/>
              </a:rPr>
              <a:t>An “official” solution will be published after the closure date</a:t>
            </a:r>
            <a:endParaRPr lang="en-US" dirty="0"/>
          </a:p>
        </p:txBody>
      </p:sp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r>
              <a:rPr lang="en-US" dirty="0">
                <a:sym typeface="Calibri"/>
              </a:rPr>
              <a:t>Bonus: Homework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85A8F-AF32-4E73-B98B-9AC5200DE5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186D9-0020-464C-99FB-A39A5D9406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490442"/>
            <a:ext cx="10961783" cy="499819"/>
          </a:xfrm>
        </p:spPr>
        <p:txBody>
          <a:bodyPr/>
          <a:lstStyle/>
          <a:p>
            <a:r>
              <a:rPr lang="en-US" dirty="0"/>
              <a:t>Just a Few Words</a:t>
            </a:r>
          </a:p>
        </p:txBody>
      </p:sp>
      <p:pic>
        <p:nvPicPr>
          <p:cNvPr id="7" name="Picture 6" descr="A close up of a toy&#10;&#10;Description generated with high confidence">
            <a:extLst>
              <a:ext uri="{FF2B5EF4-FFF2-40B4-BE49-F238E27FC236}">
                <a16:creationId xmlns:a16="http://schemas.microsoft.com/office/drawing/2014/main" id="{B9DE2CF2-2A48-48F2-AF7F-1A97FDE8E7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457200"/>
            <a:ext cx="4402000" cy="44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8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sz="quarter" idx="10"/>
          </p:nvPr>
        </p:nvSpPr>
        <p:spPr>
          <a:xfrm>
            <a:off x="192001" y="1191467"/>
            <a:ext cx="11804700" cy="5529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During office hours work as BI/DI Consultant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Passionate about technology and teaching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Other side activities:</a:t>
            </a:r>
          </a:p>
          <a:p>
            <a:pPr marL="1180719" lvl="1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 err="1"/>
              <a:t>openSUSE</a:t>
            </a:r>
            <a:r>
              <a:rPr lang="en-US" sz="3400" dirty="0"/>
              <a:t> Advocate</a:t>
            </a:r>
          </a:p>
          <a:p>
            <a:pPr marL="1180719" lvl="1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VMUG Bulgaria Co-Leader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dirty="0" err="1"/>
              <a:t>Dimitar</a:t>
            </a:r>
            <a:r>
              <a:rPr lang="en-US" sz="4000" dirty="0"/>
              <a:t> </a:t>
            </a:r>
            <a:r>
              <a:rPr lang="en-US" sz="4000" dirty="0" err="1"/>
              <a:t>Zahariev</a:t>
            </a:r>
            <a:endParaRPr lang="en-US" sz="4000" dirty="0"/>
          </a:p>
        </p:txBody>
      </p:sp>
      <p:sp>
        <p:nvSpPr>
          <p:cNvPr id="84" name="Shape 84"/>
          <p:cNvSpPr txBox="1">
            <a:spLocks noGrp="1"/>
          </p:cNvSpPr>
          <p:nvPr>
            <p:ph type="sldNum" sz="quarter" idx="1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C014DD1E-5D91-48A3-AD6D-45FBA980D106}" type="slidenum">
              <a:rPr lang="en-US" smtClean="0"/>
              <a:pPr algn="r"/>
              <a:t>24</a:t>
            </a:fld>
            <a:endParaRPr sz="1100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7CAB17-F28B-42E3-8D59-137EA17DB420}"/>
              </a:ext>
            </a:extLst>
          </p:cNvPr>
          <p:cNvSpPr/>
          <p:nvPr/>
        </p:nvSpPr>
        <p:spPr bwMode="auto">
          <a:xfrm>
            <a:off x="10692013" y="1752600"/>
            <a:ext cx="1295400" cy="12954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SoftUni</a:t>
            </a:r>
            <a:endParaRPr lang="en-US" sz="20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Forum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3DB8F-B69C-43C3-A90F-8AFB97CFF92F}"/>
              </a:ext>
            </a:extLst>
          </p:cNvPr>
          <p:cNvSpPr/>
          <p:nvPr/>
        </p:nvSpPr>
        <p:spPr bwMode="auto">
          <a:xfrm>
            <a:off x="10692013" y="3238500"/>
            <a:ext cx="1295400" cy="12954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Facebook</a:t>
            </a:r>
          </a:p>
          <a:p>
            <a:pPr algn="ctr"/>
            <a:r>
              <a:rPr lang="en-US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1E4394-5191-434C-8EFC-91ACC88539D8}"/>
              </a:ext>
            </a:extLst>
          </p:cNvPr>
          <p:cNvSpPr/>
          <p:nvPr/>
        </p:nvSpPr>
        <p:spPr bwMode="auto">
          <a:xfrm>
            <a:off x="10694353" y="4724400"/>
            <a:ext cx="1295400" cy="12954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Sli.do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412BF6-1BD9-4B10-9F08-74AD7626F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553" y="38589"/>
            <a:ext cx="1020798" cy="10037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24603E-1069-4D0C-8AF4-AA13C7AFE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000" y="30084"/>
            <a:ext cx="1020797" cy="102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4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3D7D200B-BA69-49D4-B123-95BD9E71E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410200" y="1379923"/>
            <a:ext cx="2286000" cy="2286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85A8F-AF32-4E73-B98B-9AC5200DE5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About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186D9-0020-464C-99FB-A39A5D9406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490442"/>
            <a:ext cx="10961783" cy="499819"/>
          </a:xfrm>
        </p:spPr>
        <p:txBody>
          <a:bodyPr/>
          <a:lstStyle/>
          <a:p>
            <a:r>
              <a:rPr lang="en-US" dirty="0"/>
              <a:t>Just a Short Form</a:t>
            </a:r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D5BC5722-5A3C-42AE-B092-5CAEF299A4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495800" y="1143000"/>
            <a:ext cx="2286000" cy="2286000"/>
          </a:xfrm>
          <a:prstGeom prst="rect">
            <a:avLst/>
          </a:prstGeom>
        </p:spPr>
      </p:pic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317A4F94-7DF9-4652-A615-781F0D1FF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953000" y="1616846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Go here: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en-US" sz="3200" b="1" dirty="0">
                <a:hlinkClick r:id="rId2"/>
              </a:rPr>
              <a:t>https://zahariev.pro/go/k8s-about-you</a:t>
            </a:r>
            <a:r>
              <a:rPr lang="en-US" sz="3200" b="1" dirty="0"/>
              <a:t>  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Write down a few words about you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Share your expectations/suggestions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014DD1E-5D91-48A3-AD6D-45FBA980D10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6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400" dirty="0"/>
              <a:t>We are ready to </a:t>
            </a:r>
            <a:r>
              <a:rPr lang="en-US" sz="4400" b="1" dirty="0"/>
              <a:t>move</a:t>
            </a:r>
            <a:r>
              <a:rPr lang="en-US" sz="4400" dirty="0"/>
              <a:t> </a:t>
            </a:r>
            <a:r>
              <a:rPr lang="en-US" sz="4400" b="1" dirty="0">
                <a:solidFill>
                  <a:schemeClr val="bg1"/>
                </a:solidFill>
              </a:rPr>
              <a:t>forward</a:t>
            </a:r>
            <a:r>
              <a:rPr lang="en-US" sz="4400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A2CE21-22BF-4B8B-AF3B-7D1584E292F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448801" y="1399662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1156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56516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>
                <a:sym typeface="Calibri"/>
              </a:rPr>
              <a:t>Communication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09" y="5490442"/>
            <a:ext cx="10961783" cy="49981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Graphic 7" descr="Questions with solid fill">
            <a:extLst>
              <a:ext uri="{FF2B5EF4-FFF2-40B4-BE49-F238E27FC236}">
                <a16:creationId xmlns:a16="http://schemas.microsoft.com/office/drawing/2014/main" id="{21B5F0DC-9E0A-46EA-9AF2-BC9E4245E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74838" y="1384300"/>
            <a:ext cx="2442324" cy="244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773" y="1586814"/>
            <a:ext cx="11818096" cy="205103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7200" b="1" dirty="0"/>
              <a:t>sli.do</a:t>
            </a:r>
          </a:p>
          <a:p>
            <a:pPr marL="0" indent="0" algn="ctr">
              <a:buNone/>
            </a:pPr>
            <a:r>
              <a:rPr lang="en-US" sz="7200" b="1" dirty="0">
                <a:solidFill>
                  <a:schemeClr val="bg1"/>
                </a:solidFill>
              </a:rPr>
              <a:t>#Kubernetes</a:t>
            </a:r>
            <a:endParaRPr lang="bg-BG" sz="7200" b="1" dirty="0">
              <a:solidFill>
                <a:schemeClr val="bg1"/>
              </a:solidFill>
            </a:endParaRPr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Body">
            <a:extLst>
              <a:ext uri="{FF2B5EF4-FFF2-40B4-BE49-F238E27FC236}">
                <a16:creationId xmlns:a16="http://schemas.microsoft.com/office/drawing/2014/main" id="{7922F93A-DC0C-4AC1-B3C0-BD5D19977A8C}"/>
              </a:ext>
            </a:extLst>
          </p:cNvPr>
          <p:cNvSpPr txBox="1">
            <a:spLocks/>
          </p:cNvSpPr>
          <p:nvPr/>
        </p:nvSpPr>
        <p:spPr>
          <a:xfrm>
            <a:off x="184773" y="4554000"/>
            <a:ext cx="11818096" cy="1848852"/>
          </a:xfrm>
          <a:prstGeom prst="rect">
            <a:avLst/>
          </a:prstGeom>
        </p:spPr>
        <p:txBody>
          <a:bodyPr vert="horz" lIns="108000" tIns="36000" rIns="108000" bIns="36000" rtlCol="0" anchor="ctr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4800" b="1" dirty="0"/>
              <a:t>https://www.facebook.com/groups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6000" b="1" dirty="0">
                <a:solidFill>
                  <a:schemeClr val="bg1"/>
                </a:solidFill>
              </a:rPr>
              <a:t>/KubernetesOctober2021</a:t>
            </a:r>
            <a:endParaRPr lang="bg-BG" sz="6000" b="1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B525295-430B-4B73-AEA6-F8F72AE621ED}"/>
              </a:ext>
            </a:extLst>
          </p:cNvPr>
          <p:cNvCxnSpPr/>
          <p:nvPr/>
        </p:nvCxnSpPr>
        <p:spPr>
          <a:xfrm>
            <a:off x="3373500" y="4062334"/>
            <a:ext cx="5445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1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>
                <a:ea typeface="Calibri"/>
                <a:cs typeface="Calibri"/>
                <a:sym typeface="Calibri"/>
              </a:rPr>
              <a:t>Course Objectives, Scope, and Schedule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829" y="457200"/>
            <a:ext cx="698904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2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9714" y="1159011"/>
            <a:ext cx="10129234" cy="5546589"/>
          </a:xfrm>
        </p:spPr>
        <p:txBody>
          <a:bodyPr/>
          <a:lstStyle/>
          <a:p>
            <a:r>
              <a:rPr lang="en-US" dirty="0">
                <a:sym typeface="Calibri"/>
              </a:rPr>
              <a:t>Feeling comfortable working with Kubernetes</a:t>
            </a:r>
          </a:p>
          <a:p>
            <a:r>
              <a:rPr lang="en-US" dirty="0">
                <a:sym typeface="Calibri"/>
              </a:rPr>
              <a:t>Working with basic objects</a:t>
            </a:r>
          </a:p>
          <a:p>
            <a:r>
              <a:rPr lang="en-US" dirty="0"/>
              <a:t>Deploying simple applications</a:t>
            </a:r>
            <a:endParaRPr lang="en-US" dirty="0">
              <a:sym typeface="Calibri"/>
            </a:endParaRPr>
          </a:p>
          <a:p>
            <a:r>
              <a:rPr lang="en-US" dirty="0">
                <a:sym typeface="Calibri"/>
              </a:rPr>
              <a:t>Small cluster creation and management</a:t>
            </a:r>
          </a:p>
          <a:p>
            <a:r>
              <a:rPr lang="en-US" dirty="0"/>
              <a:t>Monitoring and troubleshooting applications</a:t>
            </a:r>
          </a:p>
          <a:p>
            <a:r>
              <a:rPr lang="en-US" dirty="0"/>
              <a:t>Monitoring and troubleshooting clusters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>
                <a:sym typeface="Calibri"/>
              </a:rPr>
              <a:t>Course Objectives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46923" y="6550025"/>
            <a:ext cx="428625" cy="30797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74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Week #1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Introduction to Kubernetes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Kubernetes Architecture, API, and Tools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Working with Basic Objects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Week #2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Basic Cluster Installation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Manage and Upgrade Kubernetes Cluster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Highly-available Kubernetes Clusters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Calibri"/>
                <a:cs typeface="Calibri"/>
                <a:sym typeface="Calibri"/>
              </a:rPr>
              <a:t>Course Scope and Schedule 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3904</TotalTime>
  <Words>1016</Words>
  <Application>Microsoft Office PowerPoint</Application>
  <PresentationFormat>Widescreen</PresentationFormat>
  <Paragraphs>230</Paragraphs>
  <Slides>30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맑은 고딕</vt:lpstr>
      <vt:lpstr>Arial</vt:lpstr>
      <vt:lpstr>Calibri</vt:lpstr>
      <vt:lpstr>Consolas</vt:lpstr>
      <vt:lpstr>Corbel</vt:lpstr>
      <vt:lpstr>Noto Sans Symbols</vt:lpstr>
      <vt:lpstr>Wingdings</vt:lpstr>
      <vt:lpstr>Wingdings 2</vt:lpstr>
      <vt:lpstr>SoftUni</vt:lpstr>
      <vt:lpstr>Kubernetes</vt:lpstr>
      <vt:lpstr>Table of Contents</vt:lpstr>
      <vt:lpstr>SoftUni Diamond Partners</vt:lpstr>
      <vt:lpstr>Educational Partners</vt:lpstr>
      <vt:lpstr>PowerPoint Presentation</vt:lpstr>
      <vt:lpstr>Have a Question?</vt:lpstr>
      <vt:lpstr>PowerPoint Presentation</vt:lpstr>
      <vt:lpstr>Course Objectives</vt:lpstr>
      <vt:lpstr>Course Scope and Schedule (1)</vt:lpstr>
      <vt:lpstr>Course Scope and Schedule (2)</vt:lpstr>
      <vt:lpstr>Course Scope and Schedule (3)</vt:lpstr>
      <vt:lpstr>Course Scope and Schedule (4)</vt:lpstr>
      <vt:lpstr>Course Timing and Duration</vt:lpstr>
      <vt:lpstr>PowerPoint Presentation</vt:lpstr>
      <vt:lpstr>Required Resources</vt:lpstr>
      <vt:lpstr>Why English?</vt:lpstr>
      <vt:lpstr>Learn to Search in Internet</vt:lpstr>
      <vt:lpstr>PowerPoint Presentation</vt:lpstr>
      <vt:lpstr>Scoring</vt:lpstr>
      <vt:lpstr>Exam: Practice</vt:lpstr>
      <vt:lpstr>Exam: Test</vt:lpstr>
      <vt:lpstr>Bonus: Homework</vt:lpstr>
      <vt:lpstr>PowerPoint Presentation</vt:lpstr>
      <vt:lpstr>Dimitar Zahariev</vt:lpstr>
      <vt:lpstr>PowerPoint Presentation</vt:lpstr>
      <vt:lpstr>About You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15</cp:revision>
  <dcterms:created xsi:type="dcterms:W3CDTF">2018-05-23T13:08:44Z</dcterms:created>
  <dcterms:modified xsi:type="dcterms:W3CDTF">2021-10-27T13:19:36Z</dcterms:modified>
  <cp:category>computer programming;programming;software development;software engineering</cp:category>
</cp:coreProperties>
</file>