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69"/>
  </p:notesMasterIdLst>
  <p:handoutMasterIdLst>
    <p:handoutMasterId r:id="rId70"/>
  </p:handoutMasterIdLst>
  <p:sldIdLst>
    <p:sldId id="503" r:id="rId2"/>
    <p:sldId id="705" r:id="rId3"/>
    <p:sldId id="276" r:id="rId4"/>
    <p:sldId id="353" r:id="rId5"/>
    <p:sldId id="794" r:id="rId6"/>
    <p:sldId id="810" r:id="rId7"/>
    <p:sldId id="571" r:id="rId8"/>
    <p:sldId id="1039" r:id="rId9"/>
    <p:sldId id="1134" r:id="rId10"/>
    <p:sldId id="402" r:id="rId11"/>
    <p:sldId id="1132" r:id="rId12"/>
    <p:sldId id="596" r:id="rId13"/>
    <p:sldId id="583" r:id="rId14"/>
    <p:sldId id="1136" r:id="rId15"/>
    <p:sldId id="1135" r:id="rId16"/>
    <p:sldId id="585" r:id="rId17"/>
    <p:sldId id="576" r:id="rId18"/>
    <p:sldId id="597" r:id="rId19"/>
    <p:sldId id="598" r:id="rId20"/>
    <p:sldId id="599" r:id="rId21"/>
    <p:sldId id="600" r:id="rId22"/>
    <p:sldId id="570" r:id="rId23"/>
    <p:sldId id="601" r:id="rId24"/>
    <p:sldId id="602" r:id="rId25"/>
    <p:sldId id="603" r:id="rId26"/>
    <p:sldId id="1137" r:id="rId27"/>
    <p:sldId id="582" r:id="rId28"/>
    <p:sldId id="565" r:id="rId29"/>
    <p:sldId id="1138" r:id="rId30"/>
    <p:sldId id="595" r:id="rId31"/>
    <p:sldId id="290" r:id="rId32"/>
    <p:sldId id="1156" r:id="rId33"/>
    <p:sldId id="291" r:id="rId34"/>
    <p:sldId id="496" r:id="rId35"/>
    <p:sldId id="708" r:id="rId36"/>
    <p:sldId id="274" r:id="rId37"/>
    <p:sldId id="1154" r:id="rId38"/>
    <p:sldId id="1131" r:id="rId39"/>
    <p:sldId id="1139" r:id="rId40"/>
    <p:sldId id="1140" r:id="rId41"/>
    <p:sldId id="1141" r:id="rId42"/>
    <p:sldId id="1149" r:id="rId43"/>
    <p:sldId id="1148" r:id="rId44"/>
    <p:sldId id="1145" r:id="rId45"/>
    <p:sldId id="1150" r:id="rId46"/>
    <p:sldId id="1157" r:id="rId47"/>
    <p:sldId id="1155" r:id="rId48"/>
    <p:sldId id="1146" r:id="rId49"/>
    <p:sldId id="1147" r:id="rId50"/>
    <p:sldId id="605" r:id="rId51"/>
    <p:sldId id="606" r:id="rId52"/>
    <p:sldId id="607" r:id="rId53"/>
    <p:sldId id="608" r:id="rId54"/>
    <p:sldId id="710" r:id="rId55"/>
    <p:sldId id="711" r:id="rId56"/>
    <p:sldId id="1142" r:id="rId57"/>
    <p:sldId id="1151" r:id="rId58"/>
    <p:sldId id="1143" r:id="rId59"/>
    <p:sldId id="1152" r:id="rId60"/>
    <p:sldId id="1144" r:id="rId61"/>
    <p:sldId id="1153" r:id="rId62"/>
    <p:sldId id="713" r:id="rId63"/>
    <p:sldId id="401" r:id="rId64"/>
    <p:sldId id="306" r:id="rId65"/>
    <p:sldId id="316" r:id="rId66"/>
    <p:sldId id="493" r:id="rId67"/>
    <p:sldId id="405" r:id="rId6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A0C7653D-1924-4F56-9E27-AA2B21F1DA92}">
          <p14:sldIdLst>
            <p14:sldId id="503"/>
            <p14:sldId id="705"/>
            <p14:sldId id="276"/>
          </p14:sldIdLst>
        </p14:section>
        <p14:section name="Containerization and Orchestration" id="{66DCFE1F-60FD-44F2-BE82-706DDBC14898}">
          <p14:sldIdLst>
            <p14:sldId id="353"/>
            <p14:sldId id="794"/>
            <p14:sldId id="810"/>
            <p14:sldId id="571"/>
            <p14:sldId id="1039"/>
            <p14:sldId id="1134"/>
            <p14:sldId id="402"/>
            <p14:sldId id="1132"/>
            <p14:sldId id="596"/>
            <p14:sldId id="583"/>
            <p14:sldId id="1136"/>
          </p14:sldIdLst>
        </p14:section>
        <p14:section name="Kubernetes Architecture and API" id="{57AAEAD2-DFC1-47EC-A208-9E2FE6F376C9}">
          <p14:sldIdLst>
            <p14:sldId id="1135"/>
            <p14:sldId id="585"/>
            <p14:sldId id="576"/>
            <p14:sldId id="597"/>
            <p14:sldId id="598"/>
            <p14:sldId id="599"/>
            <p14:sldId id="600"/>
            <p14:sldId id="570"/>
            <p14:sldId id="601"/>
            <p14:sldId id="602"/>
            <p14:sldId id="603"/>
            <p14:sldId id="1137"/>
            <p14:sldId id="582"/>
            <p14:sldId id="565"/>
            <p14:sldId id="1138"/>
            <p14:sldId id="595"/>
            <p14:sldId id="290"/>
            <p14:sldId id="1156"/>
            <p14:sldId id="291"/>
            <p14:sldId id="496"/>
          </p14:sldIdLst>
        </p14:section>
        <p14:section name="Part 2: Basic Objects 101" id="{EF425585-5491-4719-97D0-DCEE88AF2708}">
          <p14:sldIdLst>
            <p14:sldId id="708"/>
            <p14:sldId id="274"/>
            <p14:sldId id="1154"/>
            <p14:sldId id="1131"/>
            <p14:sldId id="1139"/>
            <p14:sldId id="1140"/>
            <p14:sldId id="1141"/>
            <p14:sldId id="1149"/>
            <p14:sldId id="1148"/>
            <p14:sldId id="1145"/>
            <p14:sldId id="1150"/>
            <p14:sldId id="1157"/>
            <p14:sldId id="1155"/>
            <p14:sldId id="1146"/>
            <p14:sldId id="1147"/>
            <p14:sldId id="605"/>
            <p14:sldId id="606"/>
            <p14:sldId id="607"/>
            <p14:sldId id="608"/>
            <p14:sldId id="710"/>
          </p14:sldIdLst>
        </p14:section>
        <p14:section name="Part 3: Basic Objects 102" id="{8FB08148-F121-46AC-97B9-FA3CD25E509E}">
          <p14:sldIdLst>
            <p14:sldId id="711"/>
            <p14:sldId id="1142"/>
            <p14:sldId id="1151"/>
            <p14:sldId id="1143"/>
            <p14:sldId id="1152"/>
            <p14:sldId id="1144"/>
            <p14:sldId id="1153"/>
            <p14:sldId id="713"/>
          </p14:sldIdLst>
        </p14:section>
        <p14:section name="Conclusion" id="{E19D07F1-86E2-47E9-B2AB-7ADC4F89DC12}">
          <p14:sldIdLst>
            <p14:sldId id="401"/>
            <p14:sldId id="306"/>
            <p14:sldId id="316"/>
            <p14:sldId id="493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F00"/>
    <a:srgbClr val="000000"/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4D58FCA-1896-4F21-9B85-385992A5F363}" v="1604" dt="2021-10-28T20:48:04.431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21" autoAdjust="0"/>
    <p:restoredTop sz="95214" autoAdjust="0"/>
  </p:normalViewPr>
  <p:slideViewPr>
    <p:cSldViewPr showGuides="1">
      <p:cViewPr varScale="1">
        <p:scale>
          <a:sx n="69" d="100"/>
          <a:sy n="69" d="100"/>
        </p:scale>
        <p:origin x="660" y="6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5" d="100"/>
          <a:sy n="65" d="100"/>
        </p:scale>
        <p:origin x="3154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handoutMaster" Target="handoutMasters/handoutMaster1.xml"/><Relationship Id="rId75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microsoft.com/office/2016/11/relationships/changesInfo" Target="changesInfos/changesInfo1.xml"/><Relationship Id="rId7" Type="http://schemas.openxmlformats.org/officeDocument/2006/relationships/slide" Target="slides/slide6.xml"/><Relationship Id="rId71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mitar Zahariev" userId="b84e4ebc77879e88" providerId="LiveId" clId="{1AF72594-953C-494A-AA49-7773684C6A60}"/>
    <pc:docChg chg="undo redo custSel addSld delSld modSld sldOrd modMainMaster addSection modSection">
      <pc:chgData name="Dimitar Zahariev" userId="b84e4ebc77879e88" providerId="LiveId" clId="{1AF72594-953C-494A-AA49-7773684C6A60}" dt="2021-10-27T09:26:19.789" v="2499"/>
      <pc:docMkLst>
        <pc:docMk/>
      </pc:docMkLst>
      <pc:sldChg chg="modSp add mod modAnim">
        <pc:chgData name="Dimitar Zahariev" userId="b84e4ebc77879e88" providerId="LiveId" clId="{1AF72594-953C-494A-AA49-7773684C6A60}" dt="2021-10-27T09:05:40.833" v="2107" actId="20577"/>
        <pc:sldMkLst>
          <pc:docMk/>
          <pc:sldMk cId="0" sldId="266"/>
        </pc:sldMkLst>
        <pc:spChg chg="mod">
          <ac:chgData name="Dimitar Zahariev" userId="b84e4ebc77879e88" providerId="LiveId" clId="{1AF72594-953C-494A-AA49-7773684C6A60}" dt="2021-10-27T07:51:44.682" v="1073" actId="1076"/>
          <ac:spMkLst>
            <pc:docMk/>
            <pc:sldMk cId="0" sldId="266"/>
            <ac:spMk id="6" creationId="{72D9BEFA-011A-4F85-97E6-39B96251F1F8}"/>
          </ac:spMkLst>
        </pc:spChg>
        <pc:spChg chg="mod">
          <ac:chgData name="Dimitar Zahariev" userId="b84e4ebc77879e88" providerId="LiveId" clId="{1AF72594-953C-494A-AA49-7773684C6A60}" dt="2021-10-27T07:51:48.489" v="1074" actId="1076"/>
          <ac:spMkLst>
            <pc:docMk/>
            <pc:sldMk cId="0" sldId="266"/>
            <ac:spMk id="7" creationId="{F9A52131-88E2-40BD-8AB7-CCC6CCC9ADB8}"/>
          </ac:spMkLst>
        </pc:spChg>
        <pc:spChg chg="mod">
          <ac:chgData name="Dimitar Zahariev" userId="b84e4ebc77879e88" providerId="LiveId" clId="{1AF72594-953C-494A-AA49-7773684C6A60}" dt="2021-10-27T07:48:36.878" v="933"/>
          <ac:spMkLst>
            <pc:docMk/>
            <pc:sldMk cId="0" sldId="266"/>
            <ac:spMk id="160" creationId="{00000000-0000-0000-0000-000000000000}"/>
          </ac:spMkLst>
        </pc:spChg>
        <pc:spChg chg="mod">
          <ac:chgData name="Dimitar Zahariev" userId="b84e4ebc77879e88" providerId="LiveId" clId="{1AF72594-953C-494A-AA49-7773684C6A60}" dt="2021-10-27T07:51:33.258" v="1072" actId="20577"/>
          <ac:spMkLst>
            <pc:docMk/>
            <pc:sldMk cId="0" sldId="266"/>
            <ac:spMk id="161" creationId="{00000000-0000-0000-0000-000000000000}"/>
          </ac:spMkLst>
        </pc:spChg>
        <pc:spChg chg="mod">
          <ac:chgData name="Dimitar Zahariev" userId="b84e4ebc77879e88" providerId="LiveId" clId="{1AF72594-953C-494A-AA49-7773684C6A60}" dt="2021-10-27T09:05:40.833" v="2107" actId="20577"/>
          <ac:spMkLst>
            <pc:docMk/>
            <pc:sldMk cId="0" sldId="266"/>
            <ac:spMk id="162" creationId="{00000000-0000-0000-0000-000000000000}"/>
          </ac:spMkLst>
        </pc:spChg>
      </pc:sldChg>
      <pc:sldChg chg="addSp delSp modSp add mod chgLayout">
        <pc:chgData name="Dimitar Zahariev" userId="b84e4ebc77879e88" providerId="LiveId" clId="{1AF72594-953C-494A-AA49-7773684C6A60}" dt="2021-10-27T08:17:25.738" v="1236" actId="6264"/>
        <pc:sldMkLst>
          <pc:docMk/>
          <pc:sldMk cId="0" sldId="267"/>
        </pc:sldMkLst>
        <pc:spChg chg="add del mod">
          <ac:chgData name="Dimitar Zahariev" userId="b84e4ebc77879e88" providerId="LiveId" clId="{1AF72594-953C-494A-AA49-7773684C6A60}" dt="2021-10-27T08:17:25.738" v="1236" actId="6264"/>
          <ac:spMkLst>
            <pc:docMk/>
            <pc:sldMk cId="0" sldId="267"/>
            <ac:spMk id="2" creationId="{851A75E7-A34E-4D7B-BD97-A7AEF73437F8}"/>
          </ac:spMkLst>
        </pc:spChg>
        <pc:spChg chg="add del mod">
          <ac:chgData name="Dimitar Zahariev" userId="b84e4ebc77879e88" providerId="LiveId" clId="{1AF72594-953C-494A-AA49-7773684C6A60}" dt="2021-10-27T08:17:25.738" v="1236" actId="6264"/>
          <ac:spMkLst>
            <pc:docMk/>
            <pc:sldMk cId="0" sldId="267"/>
            <ac:spMk id="4" creationId="{C027A7A6-827B-455B-9221-78CF9AB5779B}"/>
          </ac:spMkLst>
        </pc:spChg>
        <pc:spChg chg="mod ord">
          <ac:chgData name="Dimitar Zahariev" userId="b84e4ebc77879e88" providerId="LiveId" clId="{1AF72594-953C-494A-AA49-7773684C6A60}" dt="2021-10-27T08:17:25.738" v="1236" actId="6264"/>
          <ac:spMkLst>
            <pc:docMk/>
            <pc:sldMk cId="0" sldId="267"/>
            <ac:spMk id="168" creationId="{00000000-0000-0000-0000-000000000000}"/>
          </ac:spMkLst>
        </pc:spChg>
        <pc:spChg chg="mod ord">
          <ac:chgData name="Dimitar Zahariev" userId="b84e4ebc77879e88" providerId="LiveId" clId="{1AF72594-953C-494A-AA49-7773684C6A60}" dt="2021-10-27T08:17:25.738" v="1236" actId="6264"/>
          <ac:spMkLst>
            <pc:docMk/>
            <pc:sldMk cId="0" sldId="267"/>
            <ac:spMk id="169" creationId="{00000000-0000-0000-0000-000000000000}"/>
          </ac:spMkLst>
        </pc:spChg>
        <pc:spChg chg="mod ord">
          <ac:chgData name="Dimitar Zahariev" userId="b84e4ebc77879e88" providerId="LiveId" clId="{1AF72594-953C-494A-AA49-7773684C6A60}" dt="2021-10-27T08:17:25.738" v="1236" actId="6264"/>
          <ac:spMkLst>
            <pc:docMk/>
            <pc:sldMk cId="0" sldId="267"/>
            <ac:spMk id="170" creationId="{00000000-0000-0000-0000-000000000000}"/>
          </ac:spMkLst>
        </pc:spChg>
      </pc:sldChg>
      <pc:sldChg chg="modSp add">
        <pc:chgData name="Dimitar Zahariev" userId="b84e4ebc77879e88" providerId="LiveId" clId="{1AF72594-953C-494A-AA49-7773684C6A60}" dt="2021-10-27T07:43:20.107" v="901"/>
        <pc:sldMkLst>
          <pc:docMk/>
          <pc:sldMk cId="0" sldId="270"/>
        </pc:sldMkLst>
        <pc:spChg chg="mod">
          <ac:chgData name="Dimitar Zahariev" userId="b84e4ebc77879e88" providerId="LiveId" clId="{1AF72594-953C-494A-AA49-7773684C6A60}" dt="2021-10-27T07:43:20.107" v="901"/>
          <ac:spMkLst>
            <pc:docMk/>
            <pc:sldMk cId="0" sldId="270"/>
            <ac:spMk id="199" creationId="{00000000-0000-0000-0000-000000000000}"/>
          </ac:spMkLst>
        </pc:spChg>
      </pc:sldChg>
      <pc:sldChg chg="addSp delSp modSp add mod modClrScheme modAnim chgLayout">
        <pc:chgData name="Dimitar Zahariev" userId="b84e4ebc77879e88" providerId="LiveId" clId="{1AF72594-953C-494A-AA49-7773684C6A60}" dt="2021-10-27T09:11:35.704" v="2315" actId="20577"/>
        <pc:sldMkLst>
          <pc:docMk/>
          <pc:sldMk cId="0" sldId="271"/>
        </pc:sldMkLst>
        <pc:spChg chg="add del mod">
          <ac:chgData name="Dimitar Zahariev" userId="b84e4ebc77879e88" providerId="LiveId" clId="{1AF72594-953C-494A-AA49-7773684C6A60}" dt="2021-10-27T08:23:12.541" v="1422" actId="6264"/>
          <ac:spMkLst>
            <pc:docMk/>
            <pc:sldMk cId="0" sldId="271"/>
            <ac:spMk id="2" creationId="{8C3CC871-CDCB-4F8C-BB29-F03B85D7B3F3}"/>
          </ac:spMkLst>
        </pc:spChg>
        <pc:spChg chg="add del mod">
          <ac:chgData name="Dimitar Zahariev" userId="b84e4ebc77879e88" providerId="LiveId" clId="{1AF72594-953C-494A-AA49-7773684C6A60}" dt="2021-10-27T08:23:12.541" v="1422" actId="6264"/>
          <ac:spMkLst>
            <pc:docMk/>
            <pc:sldMk cId="0" sldId="271"/>
            <ac:spMk id="3" creationId="{82406437-68F3-46C7-8A66-ABB85B0722B2}"/>
          </ac:spMkLst>
        </pc:spChg>
        <pc:spChg chg="add del mod ord">
          <ac:chgData name="Dimitar Zahariev" userId="b84e4ebc77879e88" providerId="LiveId" clId="{1AF72594-953C-494A-AA49-7773684C6A60}" dt="2021-10-27T08:23:35.377" v="1427" actId="478"/>
          <ac:spMkLst>
            <pc:docMk/>
            <pc:sldMk cId="0" sldId="271"/>
            <ac:spMk id="4" creationId="{BE15A680-DF47-4646-A036-7318AB20BF15}"/>
          </ac:spMkLst>
        </pc:spChg>
        <pc:spChg chg="mod ord">
          <ac:chgData name="Dimitar Zahariev" userId="b84e4ebc77879e88" providerId="LiveId" clId="{1AF72594-953C-494A-AA49-7773684C6A60}" dt="2021-10-27T08:23:44.865" v="1428" actId="700"/>
          <ac:spMkLst>
            <pc:docMk/>
            <pc:sldMk cId="0" sldId="271"/>
            <ac:spMk id="207" creationId="{00000000-0000-0000-0000-000000000000}"/>
          </ac:spMkLst>
        </pc:spChg>
        <pc:spChg chg="mod ord">
          <ac:chgData name="Dimitar Zahariev" userId="b84e4ebc77879e88" providerId="LiveId" clId="{1AF72594-953C-494A-AA49-7773684C6A60}" dt="2021-10-27T08:23:44.865" v="1428" actId="700"/>
          <ac:spMkLst>
            <pc:docMk/>
            <pc:sldMk cId="0" sldId="271"/>
            <ac:spMk id="208" creationId="{00000000-0000-0000-0000-000000000000}"/>
          </ac:spMkLst>
        </pc:spChg>
        <pc:spChg chg="mod ord">
          <ac:chgData name="Dimitar Zahariev" userId="b84e4ebc77879e88" providerId="LiveId" clId="{1AF72594-953C-494A-AA49-7773684C6A60}" dt="2021-10-27T09:11:35.704" v="2315" actId="20577"/>
          <ac:spMkLst>
            <pc:docMk/>
            <pc:sldMk cId="0" sldId="271"/>
            <ac:spMk id="209" creationId="{00000000-0000-0000-0000-000000000000}"/>
          </ac:spMkLst>
        </pc:spChg>
      </pc:sldChg>
      <pc:sldChg chg="modSp ord modAnim">
        <pc:chgData name="Dimitar Zahariev" userId="b84e4ebc77879e88" providerId="LiveId" clId="{1AF72594-953C-494A-AA49-7773684C6A60}" dt="2021-10-27T08:38:10.908" v="1935" actId="6549"/>
        <pc:sldMkLst>
          <pc:docMk/>
          <pc:sldMk cId="1646986932" sldId="276"/>
        </pc:sldMkLst>
        <pc:spChg chg="mod">
          <ac:chgData name="Dimitar Zahariev" userId="b84e4ebc77879e88" providerId="LiveId" clId="{1AF72594-953C-494A-AA49-7773684C6A60}" dt="2021-10-27T08:38:10.908" v="1935" actId="6549"/>
          <ac:spMkLst>
            <pc:docMk/>
            <pc:sldMk cId="1646986932" sldId="276"/>
            <ac:spMk id="444419" creationId="{00000000-0000-0000-0000-000000000000}"/>
          </ac:spMkLst>
        </pc:spChg>
      </pc:sldChg>
      <pc:sldChg chg="addSp delSp modSp add mod chgLayout">
        <pc:chgData name="Dimitar Zahariev" userId="b84e4ebc77879e88" providerId="LiveId" clId="{1AF72594-953C-494A-AA49-7773684C6A60}" dt="2021-10-27T08:37:49.627" v="1927" actId="20577"/>
        <pc:sldMkLst>
          <pc:docMk/>
          <pc:sldMk cId="2475462342" sldId="277"/>
        </pc:sldMkLst>
        <pc:spChg chg="mod ord">
          <ac:chgData name="Dimitar Zahariev" userId="b84e4ebc77879e88" providerId="LiveId" clId="{1AF72594-953C-494A-AA49-7773684C6A60}" dt="2021-10-27T08:37:49.627" v="1927" actId="20577"/>
          <ac:spMkLst>
            <pc:docMk/>
            <pc:sldMk cId="2475462342" sldId="277"/>
            <ac:spMk id="2" creationId="{00000000-0000-0000-0000-000000000000}"/>
          </ac:spMkLst>
        </pc:spChg>
        <pc:spChg chg="mod ord">
          <ac:chgData name="Dimitar Zahariev" userId="b84e4ebc77879e88" providerId="LiveId" clId="{1AF72594-953C-494A-AA49-7773684C6A60}" dt="2021-10-27T08:05:00.264" v="1091" actId="20577"/>
          <ac:spMkLst>
            <pc:docMk/>
            <pc:sldMk cId="2475462342" sldId="277"/>
            <ac:spMk id="3" creationId="{00000000-0000-0000-0000-000000000000}"/>
          </ac:spMkLst>
        </pc:spChg>
        <pc:spChg chg="add del mod">
          <ac:chgData name="Dimitar Zahariev" userId="b84e4ebc77879e88" providerId="LiveId" clId="{1AF72594-953C-494A-AA49-7773684C6A60}" dt="2021-10-27T08:04:56.307" v="1090" actId="6264"/>
          <ac:spMkLst>
            <pc:docMk/>
            <pc:sldMk cId="2475462342" sldId="277"/>
            <ac:spMk id="4" creationId="{FEF9115B-B729-47B3-89CE-F65245464501}"/>
          </ac:spMkLst>
        </pc:spChg>
        <pc:spChg chg="add del mod">
          <ac:chgData name="Dimitar Zahariev" userId="b84e4ebc77879e88" providerId="LiveId" clId="{1AF72594-953C-494A-AA49-7773684C6A60}" dt="2021-10-27T08:04:56.307" v="1090" actId="6264"/>
          <ac:spMkLst>
            <pc:docMk/>
            <pc:sldMk cId="2475462342" sldId="277"/>
            <ac:spMk id="5" creationId="{4B016C16-B518-419A-A454-04035637CA3C}"/>
          </ac:spMkLst>
        </pc:spChg>
      </pc:sldChg>
      <pc:sldChg chg="addSp delSp modSp mod chgLayout">
        <pc:chgData name="Dimitar Zahariev" userId="b84e4ebc77879e88" providerId="LiveId" clId="{1AF72594-953C-494A-AA49-7773684C6A60}" dt="2021-10-27T08:35:56.512" v="1912" actId="1076"/>
        <pc:sldMkLst>
          <pc:docMk/>
          <pc:sldMk cId="143277407" sldId="278"/>
        </pc:sldMkLst>
        <pc:spChg chg="mod ord">
          <ac:chgData name="Dimitar Zahariev" userId="b84e4ebc77879e88" providerId="LiveId" clId="{1AF72594-953C-494A-AA49-7773684C6A60}" dt="2021-10-27T08:06:42.230" v="1117" actId="20577"/>
          <ac:spMkLst>
            <pc:docMk/>
            <pc:sldMk cId="143277407" sldId="278"/>
            <ac:spMk id="2" creationId="{00000000-0000-0000-0000-000000000000}"/>
          </ac:spMkLst>
        </pc:spChg>
        <pc:spChg chg="mod ord">
          <ac:chgData name="Dimitar Zahariev" userId="b84e4ebc77879e88" providerId="LiveId" clId="{1AF72594-953C-494A-AA49-7773684C6A60}" dt="2021-10-27T08:06:45.236" v="1118" actId="20577"/>
          <ac:spMkLst>
            <pc:docMk/>
            <pc:sldMk cId="143277407" sldId="278"/>
            <ac:spMk id="3" creationId="{00000000-0000-0000-0000-000000000000}"/>
          </ac:spMkLst>
        </pc:spChg>
        <pc:spChg chg="add del mod">
          <ac:chgData name="Dimitar Zahariev" userId="b84e4ebc77879e88" providerId="LiveId" clId="{1AF72594-953C-494A-AA49-7773684C6A60}" dt="2021-10-27T08:06:32.051" v="1104" actId="6264"/>
          <ac:spMkLst>
            <pc:docMk/>
            <pc:sldMk cId="143277407" sldId="278"/>
            <ac:spMk id="4" creationId="{81284311-937B-4AC8-BE2A-2A7D9D629EEF}"/>
          </ac:spMkLst>
        </pc:spChg>
        <pc:spChg chg="add del mod">
          <ac:chgData name="Dimitar Zahariev" userId="b84e4ebc77879e88" providerId="LiveId" clId="{1AF72594-953C-494A-AA49-7773684C6A60}" dt="2021-10-27T08:06:32.051" v="1104" actId="6264"/>
          <ac:spMkLst>
            <pc:docMk/>
            <pc:sldMk cId="143277407" sldId="278"/>
            <ac:spMk id="6" creationId="{1386E33C-0788-4065-875C-FAD59C5ED6A2}"/>
          </ac:spMkLst>
        </pc:spChg>
        <pc:picChg chg="del mod">
          <ac:chgData name="Dimitar Zahariev" userId="b84e4ebc77879e88" providerId="LiveId" clId="{1AF72594-953C-494A-AA49-7773684C6A60}" dt="2021-10-27T08:35:46.135" v="1911" actId="478"/>
          <ac:picMkLst>
            <pc:docMk/>
            <pc:sldMk cId="143277407" sldId="278"/>
            <ac:picMk id="5" creationId="{00000000-0000-0000-0000-000000000000}"/>
          </ac:picMkLst>
        </pc:picChg>
        <pc:picChg chg="add mod">
          <ac:chgData name="Dimitar Zahariev" userId="b84e4ebc77879e88" providerId="LiveId" clId="{1AF72594-953C-494A-AA49-7773684C6A60}" dt="2021-10-27T08:35:56.512" v="1912" actId="1076"/>
          <ac:picMkLst>
            <pc:docMk/>
            <pc:sldMk cId="143277407" sldId="278"/>
            <ac:picMk id="8" creationId="{21B5F0DC-9E0A-46EA-9AF2-BC9E4245E499}"/>
          </ac:picMkLst>
        </pc:picChg>
      </pc:sldChg>
      <pc:sldChg chg="modSp add mod">
        <pc:chgData name="Dimitar Zahariev" userId="b84e4ebc77879e88" providerId="LiveId" clId="{1AF72594-953C-494A-AA49-7773684C6A60}" dt="2021-10-27T08:21:48.635" v="1370" actId="20577"/>
        <pc:sldMkLst>
          <pc:docMk/>
          <pc:sldMk cId="944403781" sldId="279"/>
        </pc:sldMkLst>
        <pc:spChg chg="mod">
          <ac:chgData name="Dimitar Zahariev" userId="b84e4ebc77879e88" providerId="LiveId" clId="{1AF72594-953C-494A-AA49-7773684C6A60}" dt="2021-10-27T08:21:48.635" v="1370" actId="20577"/>
          <ac:spMkLst>
            <pc:docMk/>
            <pc:sldMk cId="944403781" sldId="279"/>
            <ac:spMk id="2" creationId="{00000000-0000-0000-0000-000000000000}"/>
          </ac:spMkLst>
        </pc:spChg>
      </pc:sldChg>
      <pc:sldChg chg="addSp delSp modSp add mod modAnim chgLayout">
        <pc:chgData name="Dimitar Zahariev" userId="b84e4ebc77879e88" providerId="LiveId" clId="{1AF72594-953C-494A-AA49-7773684C6A60}" dt="2021-10-27T09:04:53.678" v="2096" actId="20577"/>
        <pc:sldMkLst>
          <pc:docMk/>
          <pc:sldMk cId="2364747562" sldId="284"/>
        </pc:sldMkLst>
        <pc:spChg chg="mod ord">
          <ac:chgData name="Dimitar Zahariev" userId="b84e4ebc77879e88" providerId="LiveId" clId="{1AF72594-953C-494A-AA49-7773684C6A60}" dt="2021-10-27T09:04:53.678" v="2096" actId="20577"/>
          <ac:spMkLst>
            <pc:docMk/>
            <pc:sldMk cId="2364747562" sldId="284"/>
            <ac:spMk id="2" creationId="{00000000-0000-0000-0000-000000000000}"/>
          </ac:spMkLst>
        </pc:spChg>
        <pc:spChg chg="mod ord">
          <ac:chgData name="Dimitar Zahariev" userId="b84e4ebc77879e88" providerId="LiveId" clId="{1AF72594-953C-494A-AA49-7773684C6A60}" dt="2021-10-27T08:29:39.094" v="1836" actId="6264"/>
          <ac:spMkLst>
            <pc:docMk/>
            <pc:sldMk cId="2364747562" sldId="284"/>
            <ac:spMk id="3" creationId="{00000000-0000-0000-0000-000000000000}"/>
          </ac:spMkLst>
        </pc:spChg>
        <pc:spChg chg="mod ord">
          <ac:chgData name="Dimitar Zahariev" userId="b84e4ebc77879e88" providerId="LiveId" clId="{1AF72594-953C-494A-AA49-7773684C6A60}" dt="2021-10-27T08:29:39.094" v="1836" actId="6264"/>
          <ac:spMkLst>
            <pc:docMk/>
            <pc:sldMk cId="2364747562" sldId="284"/>
            <ac:spMk id="4" creationId="{00000000-0000-0000-0000-000000000000}"/>
          </ac:spMkLst>
        </pc:spChg>
        <pc:spChg chg="add del mod">
          <ac:chgData name="Dimitar Zahariev" userId="b84e4ebc77879e88" providerId="LiveId" clId="{1AF72594-953C-494A-AA49-7773684C6A60}" dt="2021-10-27T08:29:39.094" v="1836" actId="6264"/>
          <ac:spMkLst>
            <pc:docMk/>
            <pc:sldMk cId="2364747562" sldId="284"/>
            <ac:spMk id="5" creationId="{B29A970E-5F08-4F23-89A0-09FF128E81F5}"/>
          </ac:spMkLst>
        </pc:spChg>
        <pc:spChg chg="add del mod">
          <ac:chgData name="Dimitar Zahariev" userId="b84e4ebc77879e88" providerId="LiveId" clId="{1AF72594-953C-494A-AA49-7773684C6A60}" dt="2021-10-27T08:29:39.094" v="1836" actId="6264"/>
          <ac:spMkLst>
            <pc:docMk/>
            <pc:sldMk cId="2364747562" sldId="284"/>
            <ac:spMk id="6" creationId="{04B8A551-A719-4728-BCAB-8A41684E63DB}"/>
          </ac:spMkLst>
        </pc:spChg>
      </pc:sldChg>
      <pc:sldChg chg="modSp add modAnim">
        <pc:chgData name="Dimitar Zahariev" userId="b84e4ebc77879e88" providerId="LiveId" clId="{1AF72594-953C-494A-AA49-7773684C6A60}" dt="2021-10-27T07:41:45.429" v="900" actId="20577"/>
        <pc:sldMkLst>
          <pc:docMk/>
          <pc:sldMk cId="281238591" sldId="286"/>
        </pc:sldMkLst>
        <pc:spChg chg="mod">
          <ac:chgData name="Dimitar Zahariev" userId="b84e4ebc77879e88" providerId="LiveId" clId="{1AF72594-953C-494A-AA49-7773684C6A60}" dt="2021-10-27T07:41:45.429" v="900" actId="20577"/>
          <ac:spMkLst>
            <pc:docMk/>
            <pc:sldMk cId="281238591" sldId="286"/>
            <ac:spMk id="2" creationId="{00000000-0000-0000-0000-000000000000}"/>
          </ac:spMkLst>
        </pc:spChg>
        <pc:spChg chg="mod">
          <ac:chgData name="Dimitar Zahariev" userId="b84e4ebc77879e88" providerId="LiveId" clId="{1AF72594-953C-494A-AA49-7773684C6A60}" dt="2021-10-27T07:18:33.123" v="164"/>
          <ac:spMkLst>
            <pc:docMk/>
            <pc:sldMk cId="281238591" sldId="286"/>
            <ac:spMk id="4" creationId="{00000000-0000-0000-0000-000000000000}"/>
          </ac:spMkLst>
        </pc:spChg>
      </pc:sldChg>
      <pc:sldChg chg="modSp add mod">
        <pc:chgData name="Dimitar Zahariev" userId="b84e4ebc77879e88" providerId="LiveId" clId="{1AF72594-953C-494A-AA49-7773684C6A60}" dt="2021-10-27T07:43:32.320" v="902" actId="20577"/>
        <pc:sldMkLst>
          <pc:docMk/>
          <pc:sldMk cId="1824785055" sldId="287"/>
        </pc:sldMkLst>
        <pc:spChg chg="mod">
          <ac:chgData name="Dimitar Zahariev" userId="b84e4ebc77879e88" providerId="LiveId" clId="{1AF72594-953C-494A-AA49-7773684C6A60}" dt="2021-10-27T07:43:32.320" v="902" actId="20577"/>
          <ac:spMkLst>
            <pc:docMk/>
            <pc:sldMk cId="1824785055" sldId="287"/>
            <ac:spMk id="2" creationId="{00000000-0000-0000-0000-000000000000}"/>
          </ac:spMkLst>
        </pc:spChg>
        <pc:spChg chg="mod">
          <ac:chgData name="Dimitar Zahariev" userId="b84e4ebc77879e88" providerId="LiveId" clId="{1AF72594-953C-494A-AA49-7773684C6A60}" dt="2021-10-27T07:43:20.107" v="901"/>
          <ac:spMkLst>
            <pc:docMk/>
            <pc:sldMk cId="1824785055" sldId="287"/>
            <ac:spMk id="4" creationId="{00000000-0000-0000-0000-000000000000}"/>
          </ac:spMkLst>
        </pc:spChg>
      </pc:sldChg>
      <pc:sldChg chg="addSp delSp modSp add mod ord delAnim modAnim chgLayout">
        <pc:chgData name="Dimitar Zahariev" userId="b84e4ebc77879e88" providerId="LiveId" clId="{1AF72594-953C-494A-AA49-7773684C6A60}" dt="2021-10-27T09:06:15.279" v="2137" actId="6549"/>
        <pc:sldMkLst>
          <pc:docMk/>
          <pc:sldMk cId="830020358" sldId="293"/>
        </pc:sldMkLst>
        <pc:spChg chg="del">
          <ac:chgData name="Dimitar Zahariev" userId="b84e4ebc77879e88" providerId="LiveId" clId="{1AF72594-953C-494A-AA49-7773684C6A60}" dt="2021-10-27T08:15:40.279" v="1184" actId="478"/>
          <ac:spMkLst>
            <pc:docMk/>
            <pc:sldMk cId="830020358" sldId="293"/>
            <ac:spMk id="2" creationId="{CECEB329-B1BF-442E-8774-71B65F378F72}"/>
          </ac:spMkLst>
        </pc:spChg>
        <pc:spChg chg="add del mod">
          <ac:chgData name="Dimitar Zahariev" userId="b84e4ebc77879e88" providerId="LiveId" clId="{1AF72594-953C-494A-AA49-7773684C6A60}" dt="2021-10-27T08:17:38.262" v="1238" actId="6264"/>
          <ac:spMkLst>
            <pc:docMk/>
            <pc:sldMk cId="830020358" sldId="293"/>
            <ac:spMk id="3" creationId="{DF615D26-7F98-4CEF-BA89-9D9871372F4E}"/>
          </ac:spMkLst>
        </pc:spChg>
        <pc:spChg chg="add del mod">
          <ac:chgData name="Dimitar Zahariev" userId="b84e4ebc77879e88" providerId="LiveId" clId="{1AF72594-953C-494A-AA49-7773684C6A60}" dt="2021-10-27T08:17:38.262" v="1238" actId="6264"/>
          <ac:spMkLst>
            <pc:docMk/>
            <pc:sldMk cId="830020358" sldId="293"/>
            <ac:spMk id="4" creationId="{D42BBBD7-4DCC-43D9-9C59-22A383B770C3}"/>
          </ac:spMkLst>
        </pc:spChg>
        <pc:spChg chg="mod ord">
          <ac:chgData name="Dimitar Zahariev" userId="b84e4ebc77879e88" providerId="LiveId" clId="{1AF72594-953C-494A-AA49-7773684C6A60}" dt="2021-10-27T08:17:38.262" v="1238" actId="6264"/>
          <ac:spMkLst>
            <pc:docMk/>
            <pc:sldMk cId="830020358" sldId="293"/>
            <ac:spMk id="146" creationId="{00000000-0000-0000-0000-000000000000}"/>
          </ac:spMkLst>
        </pc:spChg>
        <pc:spChg chg="mod ord">
          <ac:chgData name="Dimitar Zahariev" userId="b84e4ebc77879e88" providerId="LiveId" clId="{1AF72594-953C-494A-AA49-7773684C6A60}" dt="2021-10-27T09:06:15.279" v="2137" actId="6549"/>
          <ac:spMkLst>
            <pc:docMk/>
            <pc:sldMk cId="830020358" sldId="293"/>
            <ac:spMk id="147" creationId="{00000000-0000-0000-0000-000000000000}"/>
          </ac:spMkLst>
        </pc:spChg>
        <pc:spChg chg="mod ord">
          <ac:chgData name="Dimitar Zahariev" userId="b84e4ebc77879e88" providerId="LiveId" clId="{1AF72594-953C-494A-AA49-7773684C6A60}" dt="2021-10-27T08:17:38.262" v="1238" actId="6264"/>
          <ac:spMkLst>
            <pc:docMk/>
            <pc:sldMk cId="830020358" sldId="293"/>
            <ac:spMk id="148" creationId="{00000000-0000-0000-0000-000000000000}"/>
          </ac:spMkLst>
        </pc:spChg>
      </pc:sldChg>
      <pc:sldChg chg="addSp modSp add mod modAnim">
        <pc:chgData name="Dimitar Zahariev" userId="b84e4ebc77879e88" providerId="LiveId" clId="{1AF72594-953C-494A-AA49-7773684C6A60}" dt="2021-10-27T09:26:19.789" v="2499"/>
        <pc:sldMkLst>
          <pc:docMk/>
          <pc:sldMk cId="676248987" sldId="297"/>
        </pc:sldMkLst>
        <pc:spChg chg="mod">
          <ac:chgData name="Dimitar Zahariev" userId="b84e4ebc77879e88" providerId="LiveId" clId="{1AF72594-953C-494A-AA49-7773684C6A60}" dt="2021-10-27T09:25:36.858" v="2486" actId="1035"/>
          <ac:spMkLst>
            <pc:docMk/>
            <pc:sldMk cId="676248987" sldId="297"/>
            <ac:spMk id="5" creationId="{68DA2DDF-E04E-4119-9613-6F5EC70307A2}"/>
          </ac:spMkLst>
        </pc:spChg>
        <pc:spChg chg="add mod">
          <ac:chgData name="Dimitar Zahariev" userId="b84e4ebc77879e88" providerId="LiveId" clId="{1AF72594-953C-494A-AA49-7773684C6A60}" dt="2021-10-27T09:25:54.186" v="2489" actId="113"/>
          <ac:spMkLst>
            <pc:docMk/>
            <pc:sldMk cId="676248987" sldId="297"/>
            <ac:spMk id="6" creationId="{1684969C-9092-4C90-A03F-1D7395299CAA}"/>
          </ac:spMkLst>
        </pc:spChg>
        <pc:spChg chg="add mod">
          <ac:chgData name="Dimitar Zahariev" userId="b84e4ebc77879e88" providerId="LiveId" clId="{1AF72594-953C-494A-AA49-7773684C6A60}" dt="2021-10-27T09:25:57.348" v="2490" actId="113"/>
          <ac:spMkLst>
            <pc:docMk/>
            <pc:sldMk cId="676248987" sldId="297"/>
            <ac:spMk id="7" creationId="{33F0AD5E-FD61-42B9-A6FE-510B3D2085DB}"/>
          </ac:spMkLst>
        </pc:spChg>
        <pc:spChg chg="mod">
          <ac:chgData name="Dimitar Zahariev" userId="b84e4ebc77879e88" providerId="LiveId" clId="{1AF72594-953C-494A-AA49-7773684C6A60}" dt="2021-10-27T07:43:20.107" v="901"/>
          <ac:spMkLst>
            <pc:docMk/>
            <pc:sldMk cId="676248987" sldId="297"/>
            <ac:spMk id="199" creationId="{00000000-0000-0000-0000-000000000000}"/>
          </ac:spMkLst>
        </pc:spChg>
        <pc:spChg chg="mod">
          <ac:chgData name="Dimitar Zahariev" userId="b84e4ebc77879e88" providerId="LiveId" clId="{1AF72594-953C-494A-AA49-7773684C6A60}" dt="2021-10-27T09:10:24.719" v="2303" actId="20577"/>
          <ac:spMkLst>
            <pc:docMk/>
            <pc:sldMk cId="676248987" sldId="297"/>
            <ac:spMk id="200" creationId="{00000000-0000-0000-0000-000000000000}"/>
          </ac:spMkLst>
        </pc:spChg>
        <pc:cxnChg chg="add mod">
          <ac:chgData name="Dimitar Zahariev" userId="b84e4ebc77879e88" providerId="LiveId" clId="{1AF72594-953C-494A-AA49-7773684C6A60}" dt="2021-10-27T09:26:15.899" v="2496" actId="1036"/>
          <ac:cxnSpMkLst>
            <pc:docMk/>
            <pc:sldMk cId="676248987" sldId="297"/>
            <ac:cxnSpMk id="8" creationId="{B3BA6B0E-8B9D-4731-913C-C98A5ED23DC4}"/>
          </ac:cxnSpMkLst>
        </pc:cxnChg>
      </pc:sldChg>
      <pc:sldChg chg="add setBg">
        <pc:chgData name="Dimitar Zahariev" userId="b84e4ebc77879e88" providerId="LiveId" clId="{1AF72594-953C-494A-AA49-7773684C6A60}" dt="2021-10-27T07:10:42.409" v="131"/>
        <pc:sldMkLst>
          <pc:docMk/>
          <pc:sldMk cId="2511567668" sldId="306"/>
        </pc:sldMkLst>
      </pc:sldChg>
      <pc:sldChg chg="del">
        <pc:chgData name="Dimitar Zahariev" userId="b84e4ebc77879e88" providerId="LiveId" clId="{1AF72594-953C-494A-AA49-7773684C6A60}" dt="2021-10-27T07:10:37.708" v="130" actId="2696"/>
        <pc:sldMkLst>
          <pc:docMk/>
          <pc:sldMk cId="3269303760" sldId="306"/>
        </pc:sldMkLst>
      </pc:sldChg>
      <pc:sldChg chg="add">
        <pc:chgData name="Dimitar Zahariev" userId="b84e4ebc77879e88" providerId="LiveId" clId="{1AF72594-953C-494A-AA49-7773684C6A60}" dt="2021-10-27T07:10:42.409" v="131"/>
        <pc:sldMkLst>
          <pc:docMk/>
          <pc:sldMk cId="565163344" sldId="316"/>
        </pc:sldMkLst>
      </pc:sldChg>
      <pc:sldChg chg="del">
        <pc:chgData name="Dimitar Zahariev" userId="b84e4ebc77879e88" providerId="LiveId" clId="{1AF72594-953C-494A-AA49-7773684C6A60}" dt="2021-10-27T07:10:37.708" v="130" actId="2696"/>
        <pc:sldMkLst>
          <pc:docMk/>
          <pc:sldMk cId="1901753048" sldId="316"/>
        </pc:sldMkLst>
      </pc:sldChg>
      <pc:sldChg chg="modSp add del">
        <pc:chgData name="Dimitar Zahariev" userId="b84e4ebc77879e88" providerId="LiveId" clId="{1AF72594-953C-494A-AA49-7773684C6A60}" dt="2021-10-27T08:08:15.440" v="1120"/>
        <pc:sldMkLst>
          <pc:docMk/>
          <pc:sldMk cId="2087190546" sldId="349"/>
        </pc:sldMkLst>
        <pc:spChg chg="mod">
          <ac:chgData name="Dimitar Zahariev" userId="b84e4ebc77879e88" providerId="LiveId" clId="{1AF72594-953C-494A-AA49-7773684C6A60}" dt="2021-10-27T08:08:15.440" v="1120"/>
          <ac:spMkLst>
            <pc:docMk/>
            <pc:sldMk cId="2087190546" sldId="349"/>
            <ac:spMk id="6" creationId="{00000000-0000-0000-0000-000000000000}"/>
          </ac:spMkLst>
        </pc:spChg>
      </pc:sldChg>
      <pc:sldChg chg="addSp modSp del">
        <pc:chgData name="Dimitar Zahariev" userId="b84e4ebc77879e88" providerId="LiveId" clId="{1AF72594-953C-494A-AA49-7773684C6A60}" dt="2021-10-27T08:09:43.668" v="1124" actId="47"/>
        <pc:sldMkLst>
          <pc:docMk/>
          <pc:sldMk cId="882194472" sldId="353"/>
        </pc:sldMkLst>
        <pc:picChg chg="add mod">
          <ac:chgData name="Dimitar Zahariev" userId="b84e4ebc77879e88" providerId="LiveId" clId="{1AF72594-953C-494A-AA49-7773684C6A60}" dt="2021-10-27T07:12:45.939" v="139"/>
          <ac:picMkLst>
            <pc:docMk/>
            <pc:sldMk cId="882194472" sldId="353"/>
            <ac:picMk id="5" creationId="{0B416A42-E45A-4C48-B02B-4D046FA6EC9B}"/>
          </ac:picMkLst>
        </pc:picChg>
      </pc:sldChg>
      <pc:sldChg chg="del">
        <pc:chgData name="Dimitar Zahariev" userId="b84e4ebc77879e88" providerId="LiveId" clId="{1AF72594-953C-494A-AA49-7773684C6A60}" dt="2021-10-27T08:09:43.668" v="1124" actId="47"/>
        <pc:sldMkLst>
          <pc:docMk/>
          <pc:sldMk cId="3038124296" sldId="388"/>
        </pc:sldMkLst>
      </pc:sldChg>
      <pc:sldChg chg="del">
        <pc:chgData name="Dimitar Zahariev" userId="b84e4ebc77879e88" providerId="LiveId" clId="{1AF72594-953C-494A-AA49-7773684C6A60}" dt="2021-10-27T08:09:43.668" v="1124" actId="47"/>
        <pc:sldMkLst>
          <pc:docMk/>
          <pc:sldMk cId="3577361470" sldId="391"/>
        </pc:sldMkLst>
      </pc:sldChg>
      <pc:sldChg chg="del">
        <pc:chgData name="Dimitar Zahariev" userId="b84e4ebc77879e88" providerId="LiveId" clId="{1AF72594-953C-494A-AA49-7773684C6A60}" dt="2021-10-27T08:09:43.668" v="1124" actId="47"/>
        <pc:sldMkLst>
          <pc:docMk/>
          <pc:sldMk cId="4133683101" sldId="394"/>
        </pc:sldMkLst>
      </pc:sldChg>
      <pc:sldChg chg="del">
        <pc:chgData name="Dimitar Zahariev" userId="b84e4ebc77879e88" providerId="LiveId" clId="{1AF72594-953C-494A-AA49-7773684C6A60}" dt="2021-10-27T08:09:43.668" v="1124" actId="47"/>
        <pc:sldMkLst>
          <pc:docMk/>
          <pc:sldMk cId="90662675" sldId="395"/>
        </pc:sldMkLst>
      </pc:sldChg>
      <pc:sldChg chg="del">
        <pc:chgData name="Dimitar Zahariev" userId="b84e4ebc77879e88" providerId="LiveId" clId="{1AF72594-953C-494A-AA49-7773684C6A60}" dt="2021-10-27T08:09:43.668" v="1124" actId="47"/>
        <pc:sldMkLst>
          <pc:docMk/>
          <pc:sldMk cId="2820825661" sldId="397"/>
        </pc:sldMkLst>
      </pc:sldChg>
      <pc:sldChg chg="addSp delSp modSp mod ord modAnim chgLayout">
        <pc:chgData name="Dimitar Zahariev" userId="b84e4ebc77879e88" providerId="LiveId" clId="{1AF72594-953C-494A-AA49-7773684C6A60}" dt="2021-10-27T09:20:57.341" v="2346"/>
        <pc:sldMkLst>
          <pc:docMk/>
          <pc:sldMk cId="1909796700" sldId="402"/>
        </pc:sldMkLst>
        <pc:spChg chg="add del mod">
          <ac:chgData name="Dimitar Zahariev" userId="b84e4ebc77879e88" providerId="LiveId" clId="{1AF72594-953C-494A-AA49-7773684C6A60}" dt="2021-10-27T08:17:29.193" v="1237" actId="6264"/>
          <ac:spMkLst>
            <pc:docMk/>
            <pc:sldMk cId="1909796700" sldId="402"/>
            <ac:spMk id="2" creationId="{E13FD08F-68F8-4159-8274-709345A2292D}"/>
          </ac:spMkLst>
        </pc:spChg>
        <pc:spChg chg="add del mod">
          <ac:chgData name="Dimitar Zahariev" userId="b84e4ebc77879e88" providerId="LiveId" clId="{1AF72594-953C-494A-AA49-7773684C6A60}" dt="2021-10-27T08:17:29.193" v="1237" actId="6264"/>
          <ac:spMkLst>
            <pc:docMk/>
            <pc:sldMk cId="1909796700" sldId="402"/>
            <ac:spMk id="3" creationId="{1EE31F5F-53A4-453A-8290-0CBC138A4CBC}"/>
          </ac:spMkLst>
        </pc:spChg>
        <pc:spChg chg="mod ord">
          <ac:chgData name="Dimitar Zahariev" userId="b84e4ebc77879e88" providerId="LiveId" clId="{1AF72594-953C-494A-AA49-7773684C6A60}" dt="2021-10-27T08:17:29.193" v="1237" actId="6264"/>
          <ac:spMkLst>
            <pc:docMk/>
            <pc:sldMk cId="1909796700" sldId="402"/>
            <ac:spMk id="4" creationId="{0141AF62-65D2-47C8-ACCC-4D20F874D323}"/>
          </ac:spMkLst>
        </pc:spChg>
        <pc:spChg chg="mod ord">
          <ac:chgData name="Dimitar Zahariev" userId="b84e4ebc77879e88" providerId="LiveId" clId="{1AF72594-953C-494A-AA49-7773684C6A60}" dt="2021-10-27T08:21:00.941" v="1312" actId="20577"/>
          <ac:spMkLst>
            <pc:docMk/>
            <pc:sldMk cId="1909796700" sldId="402"/>
            <ac:spMk id="7" creationId="{A0EF9AB8-63CB-4B89-9275-E585DBDDC06F}"/>
          </ac:spMkLst>
        </pc:spChg>
        <pc:spChg chg="add del mod">
          <ac:chgData name="Dimitar Zahariev" userId="b84e4ebc77879e88" providerId="LiveId" clId="{1AF72594-953C-494A-AA49-7773684C6A60}" dt="2021-10-27T08:17:29.193" v="1237" actId="6264"/>
          <ac:spMkLst>
            <pc:docMk/>
            <pc:sldMk cId="1909796700" sldId="402"/>
            <ac:spMk id="8" creationId="{C95A0388-43DE-4808-84BA-1138D02034C5}"/>
          </ac:spMkLst>
        </pc:spChg>
        <pc:spChg chg="mod ord">
          <ac:chgData name="Dimitar Zahariev" userId="b84e4ebc77879e88" providerId="LiveId" clId="{1AF72594-953C-494A-AA49-7773684C6A60}" dt="2021-10-27T08:17:29.193" v="1237" actId="6264"/>
          <ac:spMkLst>
            <pc:docMk/>
            <pc:sldMk cId="1909796700" sldId="402"/>
            <ac:spMk id="9" creationId="{878D359D-BFC9-4FB9-8654-A5D0FCAEFDFE}"/>
          </ac:spMkLst>
        </pc:spChg>
      </pc:sldChg>
      <pc:sldChg chg="del">
        <pc:chgData name="Dimitar Zahariev" userId="b84e4ebc77879e88" providerId="LiveId" clId="{1AF72594-953C-494A-AA49-7773684C6A60}" dt="2021-10-27T08:09:43.668" v="1124" actId="47"/>
        <pc:sldMkLst>
          <pc:docMk/>
          <pc:sldMk cId="1083497418" sldId="407"/>
        </pc:sldMkLst>
      </pc:sldChg>
      <pc:sldChg chg="del">
        <pc:chgData name="Dimitar Zahariev" userId="b84e4ebc77879e88" providerId="LiveId" clId="{1AF72594-953C-494A-AA49-7773684C6A60}" dt="2021-10-27T08:09:43.668" v="1124" actId="47"/>
        <pc:sldMkLst>
          <pc:docMk/>
          <pc:sldMk cId="2385577251" sldId="409"/>
        </pc:sldMkLst>
      </pc:sldChg>
      <pc:sldChg chg="del">
        <pc:chgData name="Dimitar Zahariev" userId="b84e4ebc77879e88" providerId="LiveId" clId="{1AF72594-953C-494A-AA49-7773684C6A60}" dt="2021-10-27T08:09:43.668" v="1124" actId="47"/>
        <pc:sldMkLst>
          <pc:docMk/>
          <pc:sldMk cId="3943276581" sldId="410"/>
        </pc:sldMkLst>
      </pc:sldChg>
      <pc:sldChg chg="del">
        <pc:chgData name="Dimitar Zahariev" userId="b84e4ebc77879e88" providerId="LiveId" clId="{1AF72594-953C-494A-AA49-7773684C6A60}" dt="2021-10-27T08:09:43.668" v="1124" actId="47"/>
        <pc:sldMkLst>
          <pc:docMk/>
          <pc:sldMk cId="3521445500" sldId="411"/>
        </pc:sldMkLst>
      </pc:sldChg>
      <pc:sldChg chg="addSp delSp modSp add mod chgLayout">
        <pc:chgData name="Dimitar Zahariev" userId="b84e4ebc77879e88" providerId="LiveId" clId="{1AF72594-953C-494A-AA49-7773684C6A60}" dt="2021-10-27T09:11:54.399" v="2316" actId="6264"/>
        <pc:sldMkLst>
          <pc:docMk/>
          <pc:sldMk cId="4256682053" sldId="420"/>
        </pc:sldMkLst>
        <pc:spChg chg="add del mod">
          <ac:chgData name="Dimitar Zahariev" userId="b84e4ebc77879e88" providerId="LiveId" clId="{1AF72594-953C-494A-AA49-7773684C6A60}" dt="2021-10-27T09:11:54.399" v="2316" actId="6264"/>
          <ac:spMkLst>
            <pc:docMk/>
            <pc:sldMk cId="4256682053" sldId="420"/>
            <ac:spMk id="2" creationId="{D73E757F-21BE-4B70-AA9C-78D03A413387}"/>
          </ac:spMkLst>
        </pc:spChg>
        <pc:spChg chg="add del mod">
          <ac:chgData name="Dimitar Zahariev" userId="b84e4ebc77879e88" providerId="LiveId" clId="{1AF72594-953C-494A-AA49-7773684C6A60}" dt="2021-10-27T09:11:54.399" v="2316" actId="6264"/>
          <ac:spMkLst>
            <pc:docMk/>
            <pc:sldMk cId="4256682053" sldId="420"/>
            <ac:spMk id="3" creationId="{20C11467-542E-4E74-8D46-4B6EA8224AEC}"/>
          </ac:spMkLst>
        </pc:spChg>
        <pc:spChg chg="mod ord">
          <ac:chgData name="Dimitar Zahariev" userId="b84e4ebc77879e88" providerId="LiveId" clId="{1AF72594-953C-494A-AA49-7773684C6A60}" dt="2021-10-27T09:11:54.399" v="2316" actId="6264"/>
          <ac:spMkLst>
            <pc:docMk/>
            <pc:sldMk cId="4256682053" sldId="420"/>
            <ac:spMk id="4" creationId="{A9A85A8F-AF32-4E73-B98B-9AC5200DE55C}"/>
          </ac:spMkLst>
        </pc:spChg>
        <pc:spChg chg="mod ord">
          <ac:chgData name="Dimitar Zahariev" userId="b84e4ebc77879e88" providerId="LiveId" clId="{1AF72594-953C-494A-AA49-7773684C6A60}" dt="2021-10-27T09:11:54.399" v="2316" actId="6264"/>
          <ac:spMkLst>
            <pc:docMk/>
            <pc:sldMk cId="4256682053" sldId="420"/>
            <ac:spMk id="5" creationId="{575186D9-0020-464C-99FB-A39A5D94068E}"/>
          </ac:spMkLst>
        </pc:spChg>
      </pc:sldChg>
      <pc:sldChg chg="addSp delSp modSp add mod delAnim">
        <pc:chgData name="Dimitar Zahariev" userId="b84e4ebc77879e88" providerId="LiveId" clId="{1AF72594-953C-494A-AA49-7773684C6A60}" dt="2021-10-27T09:19:05.939" v="2337" actId="1076"/>
        <pc:sldMkLst>
          <pc:docMk/>
          <pc:sldMk cId="2342248493" sldId="428"/>
        </pc:sldMkLst>
        <pc:spChg chg="mod">
          <ac:chgData name="Dimitar Zahariev" userId="b84e4ebc77879e88" providerId="LiveId" clId="{1AF72594-953C-494A-AA49-7773684C6A60}" dt="2021-10-27T08:08:15.440" v="1120"/>
          <ac:spMkLst>
            <pc:docMk/>
            <pc:sldMk cId="2342248493" sldId="428"/>
            <ac:spMk id="84" creationId="{00000000-0000-0000-0000-000000000000}"/>
          </ac:spMkLst>
        </pc:spChg>
        <pc:picChg chg="del mod">
          <ac:chgData name="Dimitar Zahariev" userId="b84e4ebc77879e88" providerId="LiveId" clId="{1AF72594-953C-494A-AA49-7773684C6A60}" dt="2021-10-27T09:17:17.446" v="2323" actId="478"/>
          <ac:picMkLst>
            <pc:docMk/>
            <pc:sldMk cId="2342248493" sldId="428"/>
            <ac:picMk id="6" creationId="{54896E13-94A3-4CD6-96FA-5F1DFF537875}"/>
          </ac:picMkLst>
        </pc:picChg>
        <pc:picChg chg="add del mod">
          <ac:chgData name="Dimitar Zahariev" userId="b84e4ebc77879e88" providerId="LiveId" clId="{1AF72594-953C-494A-AA49-7773684C6A60}" dt="2021-10-27T09:18:18.403" v="2327" actId="478"/>
          <ac:picMkLst>
            <pc:docMk/>
            <pc:sldMk cId="2342248493" sldId="428"/>
            <ac:picMk id="7" creationId="{077B4058-DD07-4BED-9821-64E66225860F}"/>
          </ac:picMkLst>
        </pc:picChg>
        <pc:picChg chg="del">
          <ac:chgData name="Dimitar Zahariev" userId="b84e4ebc77879e88" providerId="LiveId" clId="{1AF72594-953C-494A-AA49-7773684C6A60}" dt="2021-10-27T09:17:13.351" v="2321" actId="478"/>
          <ac:picMkLst>
            <pc:docMk/>
            <pc:sldMk cId="2342248493" sldId="428"/>
            <ac:picMk id="8" creationId="{9D1151E9-77F1-4881-8279-819E86A24842}"/>
          </ac:picMkLst>
        </pc:picChg>
        <pc:picChg chg="del">
          <ac:chgData name="Dimitar Zahariev" userId="b84e4ebc77879e88" providerId="LiveId" clId="{1AF72594-953C-494A-AA49-7773684C6A60}" dt="2021-10-27T09:17:12.411" v="2320" actId="478"/>
          <ac:picMkLst>
            <pc:docMk/>
            <pc:sldMk cId="2342248493" sldId="428"/>
            <ac:picMk id="10" creationId="{D7059D97-A744-4FF1-9AF2-9598EEA9A43D}"/>
          </ac:picMkLst>
        </pc:picChg>
        <pc:picChg chg="add mod">
          <ac:chgData name="Dimitar Zahariev" userId="b84e4ebc77879e88" providerId="LiveId" clId="{1AF72594-953C-494A-AA49-7773684C6A60}" dt="2021-10-27T09:19:05.939" v="2337" actId="1076"/>
          <ac:picMkLst>
            <pc:docMk/>
            <pc:sldMk cId="2342248493" sldId="428"/>
            <ac:picMk id="11" creationId="{F5412BF6-1BD9-4B10-9F08-74AD7626FDB5}"/>
          </ac:picMkLst>
        </pc:picChg>
        <pc:picChg chg="add mod">
          <ac:chgData name="Dimitar Zahariev" userId="b84e4ebc77879e88" providerId="LiveId" clId="{1AF72594-953C-494A-AA49-7773684C6A60}" dt="2021-10-27T09:19:00.754" v="2336" actId="1076"/>
          <ac:picMkLst>
            <pc:docMk/>
            <pc:sldMk cId="2342248493" sldId="428"/>
            <ac:picMk id="13" creationId="{FF24603E-1069-4D0C-8AF4-AA13C7AFE598}"/>
          </ac:picMkLst>
        </pc:picChg>
      </pc:sldChg>
      <pc:sldChg chg="modSp add mod ord">
        <pc:chgData name="Dimitar Zahariev" userId="b84e4ebc77879e88" providerId="LiveId" clId="{1AF72594-953C-494A-AA49-7773684C6A60}" dt="2021-10-27T08:32:11.921" v="1848" actId="27636"/>
        <pc:sldMkLst>
          <pc:docMk/>
          <pc:sldMk cId="1910312445" sldId="492"/>
        </pc:sldMkLst>
        <pc:spChg chg="mod">
          <ac:chgData name="Dimitar Zahariev" userId="b84e4ebc77879e88" providerId="LiveId" clId="{1AF72594-953C-494A-AA49-7773684C6A60}" dt="2021-10-27T08:32:11.921" v="1848" actId="27636"/>
          <ac:spMkLst>
            <pc:docMk/>
            <pc:sldMk cId="1910312445" sldId="492"/>
            <ac:spMk id="5" creationId="{7922F93A-DC0C-4AC1-B3C0-BD5D19977A8C}"/>
          </ac:spMkLst>
        </pc:spChg>
        <pc:spChg chg="mod">
          <ac:chgData name="Dimitar Zahariev" userId="b84e4ebc77879e88" providerId="LiveId" clId="{1AF72594-953C-494A-AA49-7773684C6A60}" dt="2021-10-27T07:14:30.734" v="148" actId="1076"/>
          <ac:spMkLst>
            <pc:docMk/>
            <pc:sldMk cId="1910312445" sldId="492"/>
            <ac:spMk id="8" creationId="{AA287FCE-0667-4256-B6C3-85EEA9B9995C}"/>
          </ac:spMkLst>
        </pc:spChg>
      </pc:sldChg>
      <pc:sldChg chg="addSp modSp del mod modAnim">
        <pc:chgData name="Dimitar Zahariev" userId="b84e4ebc77879e88" providerId="LiveId" clId="{1AF72594-953C-494A-AA49-7773684C6A60}" dt="2021-10-27T07:11:51.196" v="136" actId="2696"/>
        <pc:sldMkLst>
          <pc:docMk/>
          <pc:sldMk cId="3366093874" sldId="492"/>
        </pc:sldMkLst>
        <pc:spChg chg="add mod">
          <ac:chgData name="Dimitar Zahariev" userId="b84e4ebc77879e88" providerId="LiveId" clId="{1AF72594-953C-494A-AA49-7773684C6A60}" dt="2021-10-27T07:09:09.256" v="118" actId="27636"/>
          <ac:spMkLst>
            <pc:docMk/>
            <pc:sldMk cId="3366093874" sldId="492"/>
            <ac:spMk id="5" creationId="{7922F93A-DC0C-4AC1-B3C0-BD5D19977A8C}"/>
          </ac:spMkLst>
        </pc:spChg>
        <pc:spChg chg="mod">
          <ac:chgData name="Dimitar Zahariev" userId="b84e4ebc77879e88" providerId="LiveId" clId="{1AF72594-953C-494A-AA49-7773684C6A60}" dt="2021-10-27T07:07:15.084" v="96" actId="20577"/>
          <ac:spMkLst>
            <pc:docMk/>
            <pc:sldMk cId="3366093874" sldId="492"/>
            <ac:spMk id="7" creationId="{82485852-BA6B-4D95-A06E-D18F832FEBA9}"/>
          </ac:spMkLst>
        </pc:spChg>
        <pc:spChg chg="mod">
          <ac:chgData name="Dimitar Zahariev" userId="b84e4ebc77879e88" providerId="LiveId" clId="{1AF72594-953C-494A-AA49-7773684C6A60}" dt="2021-10-27T07:09:03.411" v="116" actId="27636"/>
          <ac:spMkLst>
            <pc:docMk/>
            <pc:sldMk cId="3366093874" sldId="492"/>
            <ac:spMk id="8" creationId="{AA287FCE-0667-4256-B6C3-85EEA9B9995C}"/>
          </ac:spMkLst>
        </pc:spChg>
        <pc:cxnChg chg="add mod">
          <ac:chgData name="Dimitar Zahariev" userId="b84e4ebc77879e88" providerId="LiveId" clId="{1AF72594-953C-494A-AA49-7773684C6A60}" dt="2021-10-27T07:09:21.335" v="119" actId="1582"/>
          <ac:cxnSpMkLst>
            <pc:docMk/>
            <pc:sldMk cId="3366093874" sldId="492"/>
            <ac:cxnSpMk id="3" creationId="{7B525295-430B-4B73-AEA6-F8F72AE621ED}"/>
          </ac:cxnSpMkLst>
        </pc:cxnChg>
      </pc:sldChg>
      <pc:sldChg chg="del">
        <pc:chgData name="Dimitar Zahariev" userId="b84e4ebc77879e88" providerId="LiveId" clId="{1AF72594-953C-494A-AA49-7773684C6A60}" dt="2021-10-27T08:09:43.668" v="1124" actId="47"/>
        <pc:sldMkLst>
          <pc:docMk/>
          <pc:sldMk cId="2927863715" sldId="494"/>
        </pc:sldMkLst>
      </pc:sldChg>
      <pc:sldChg chg="del">
        <pc:chgData name="Dimitar Zahariev" userId="b84e4ebc77879e88" providerId="LiveId" clId="{1AF72594-953C-494A-AA49-7773684C6A60}" dt="2021-10-27T08:09:43.668" v="1124" actId="47"/>
        <pc:sldMkLst>
          <pc:docMk/>
          <pc:sldMk cId="2461307865" sldId="495"/>
        </pc:sldMkLst>
      </pc:sldChg>
      <pc:sldChg chg="del">
        <pc:chgData name="Dimitar Zahariev" userId="b84e4ebc77879e88" providerId="LiveId" clId="{1AF72594-953C-494A-AA49-7773684C6A60}" dt="2021-10-27T08:09:43.668" v="1124" actId="47"/>
        <pc:sldMkLst>
          <pc:docMk/>
          <pc:sldMk cId="1536342511" sldId="496"/>
        </pc:sldMkLst>
      </pc:sldChg>
      <pc:sldChg chg="del">
        <pc:chgData name="Dimitar Zahariev" userId="b84e4ebc77879e88" providerId="LiveId" clId="{1AF72594-953C-494A-AA49-7773684C6A60}" dt="2021-10-27T08:09:43.668" v="1124" actId="47"/>
        <pc:sldMkLst>
          <pc:docMk/>
          <pc:sldMk cId="4006955103" sldId="497"/>
        </pc:sldMkLst>
      </pc:sldChg>
      <pc:sldChg chg="del">
        <pc:chgData name="Dimitar Zahariev" userId="b84e4ebc77879e88" providerId="LiveId" clId="{1AF72594-953C-494A-AA49-7773684C6A60}" dt="2021-10-27T08:09:43.668" v="1124" actId="47"/>
        <pc:sldMkLst>
          <pc:docMk/>
          <pc:sldMk cId="3901867048" sldId="499"/>
        </pc:sldMkLst>
      </pc:sldChg>
      <pc:sldChg chg="del">
        <pc:chgData name="Dimitar Zahariev" userId="b84e4ebc77879e88" providerId="LiveId" clId="{1AF72594-953C-494A-AA49-7773684C6A60}" dt="2021-10-27T08:09:43.668" v="1124" actId="47"/>
        <pc:sldMkLst>
          <pc:docMk/>
          <pc:sldMk cId="2364615923" sldId="501"/>
        </pc:sldMkLst>
      </pc:sldChg>
      <pc:sldChg chg="del">
        <pc:chgData name="Dimitar Zahariev" userId="b84e4ebc77879e88" providerId="LiveId" clId="{1AF72594-953C-494A-AA49-7773684C6A60}" dt="2021-10-27T08:09:43.668" v="1124" actId="47"/>
        <pc:sldMkLst>
          <pc:docMk/>
          <pc:sldMk cId="2070847450" sldId="502"/>
        </pc:sldMkLst>
      </pc:sldChg>
      <pc:sldChg chg="modSp mod">
        <pc:chgData name="Dimitar Zahariev" userId="b84e4ebc77879e88" providerId="LiveId" clId="{1AF72594-953C-494A-AA49-7773684C6A60}" dt="2021-10-27T07:06:17.668" v="66"/>
        <pc:sldMkLst>
          <pc:docMk/>
          <pc:sldMk cId="3666405375" sldId="503"/>
        </pc:sldMkLst>
        <pc:spChg chg="mod">
          <ac:chgData name="Dimitar Zahariev" userId="b84e4ebc77879e88" providerId="LiveId" clId="{1AF72594-953C-494A-AA49-7773684C6A60}" dt="2021-10-27T07:06:15.059" v="65" actId="20577"/>
          <ac:spMkLst>
            <pc:docMk/>
            <pc:sldMk cId="3666405375" sldId="503"/>
            <ac:spMk id="2" creationId="{37F91798-9AD5-4209-8887-958029548481}"/>
          </ac:spMkLst>
        </pc:spChg>
        <pc:spChg chg="mod">
          <ac:chgData name="Dimitar Zahariev" userId="b84e4ebc77879e88" providerId="LiveId" clId="{1AF72594-953C-494A-AA49-7773684C6A60}" dt="2021-10-27T07:06:17.668" v="66"/>
          <ac:spMkLst>
            <pc:docMk/>
            <pc:sldMk cId="3666405375" sldId="503"/>
            <ac:spMk id="3" creationId="{A004DC04-DA2A-41C0-8578-4B8D2F08EA7D}"/>
          </ac:spMkLst>
        </pc:spChg>
      </pc:sldChg>
      <pc:sldChg chg="del">
        <pc:chgData name="Dimitar Zahariev" userId="b84e4ebc77879e88" providerId="LiveId" clId="{1AF72594-953C-494A-AA49-7773684C6A60}" dt="2021-10-27T07:13:43.607" v="142" actId="47"/>
        <pc:sldMkLst>
          <pc:docMk/>
          <pc:sldMk cId="1472534970" sldId="504"/>
        </pc:sldMkLst>
      </pc:sldChg>
      <pc:sldChg chg="modSp add mod ord">
        <pc:chgData name="Dimitar Zahariev" userId="b84e4ebc77879e88" providerId="LiveId" clId="{1AF72594-953C-494A-AA49-7773684C6A60}" dt="2021-10-27T08:32:54.654" v="1884" actId="20577"/>
        <pc:sldMkLst>
          <pc:docMk/>
          <pc:sldMk cId="3599525444" sldId="504"/>
        </pc:sldMkLst>
        <pc:spChg chg="mod">
          <ac:chgData name="Dimitar Zahariev" userId="b84e4ebc77879e88" providerId="LiveId" clId="{1AF72594-953C-494A-AA49-7773684C6A60}" dt="2021-10-27T08:32:54.654" v="1884" actId="20577"/>
          <ac:spMkLst>
            <pc:docMk/>
            <pc:sldMk cId="3599525444" sldId="504"/>
            <ac:spMk id="2" creationId="{00000000-0000-0000-0000-000000000000}"/>
          </ac:spMkLst>
        </pc:spChg>
      </pc:sldChg>
      <pc:sldChg chg="modSp add mod modAnim">
        <pc:chgData name="Dimitar Zahariev" userId="b84e4ebc77879e88" providerId="LiveId" clId="{1AF72594-953C-494A-AA49-7773684C6A60}" dt="2021-10-27T07:34:28.845" v="588" actId="20577"/>
        <pc:sldMkLst>
          <pc:docMk/>
          <pc:sldMk cId="377016339" sldId="505"/>
        </pc:sldMkLst>
        <pc:spChg chg="mod">
          <ac:chgData name="Dimitar Zahariev" userId="b84e4ebc77879e88" providerId="LiveId" clId="{1AF72594-953C-494A-AA49-7773684C6A60}" dt="2021-10-27T07:34:28.845" v="588" actId="20577"/>
          <ac:spMkLst>
            <pc:docMk/>
            <pc:sldMk cId="377016339" sldId="505"/>
            <ac:spMk id="2" creationId="{00000000-0000-0000-0000-000000000000}"/>
          </ac:spMkLst>
        </pc:spChg>
        <pc:spChg chg="mod">
          <ac:chgData name="Dimitar Zahariev" userId="b84e4ebc77879e88" providerId="LiveId" clId="{1AF72594-953C-494A-AA49-7773684C6A60}" dt="2021-10-27T07:18:49.780" v="174" actId="20577"/>
          <ac:spMkLst>
            <pc:docMk/>
            <pc:sldMk cId="377016339" sldId="505"/>
            <ac:spMk id="3" creationId="{00000000-0000-0000-0000-000000000000}"/>
          </ac:spMkLst>
        </pc:spChg>
      </pc:sldChg>
      <pc:sldChg chg="del">
        <pc:chgData name="Dimitar Zahariev" userId="b84e4ebc77879e88" providerId="LiveId" clId="{1AF72594-953C-494A-AA49-7773684C6A60}" dt="2021-10-27T07:13:38.276" v="141" actId="47"/>
        <pc:sldMkLst>
          <pc:docMk/>
          <pc:sldMk cId="3879276042" sldId="505"/>
        </pc:sldMkLst>
      </pc:sldChg>
      <pc:sldChg chg="del">
        <pc:chgData name="Dimitar Zahariev" userId="b84e4ebc77879e88" providerId="LiveId" clId="{1AF72594-953C-494A-AA49-7773684C6A60}" dt="2021-10-27T07:13:36.093" v="140" actId="47"/>
        <pc:sldMkLst>
          <pc:docMk/>
          <pc:sldMk cId="768318314" sldId="506"/>
        </pc:sldMkLst>
      </pc:sldChg>
      <pc:sldChg chg="modSp add mod modAnim">
        <pc:chgData name="Dimitar Zahariev" userId="b84e4ebc77879e88" providerId="LiveId" clId="{1AF72594-953C-494A-AA49-7773684C6A60}" dt="2021-10-27T07:35:54.066" v="769" actId="20577"/>
        <pc:sldMkLst>
          <pc:docMk/>
          <pc:sldMk cId="2303922197" sldId="506"/>
        </pc:sldMkLst>
        <pc:spChg chg="mod">
          <ac:chgData name="Dimitar Zahariev" userId="b84e4ebc77879e88" providerId="LiveId" clId="{1AF72594-953C-494A-AA49-7773684C6A60}" dt="2021-10-27T07:35:54.066" v="769" actId="20577"/>
          <ac:spMkLst>
            <pc:docMk/>
            <pc:sldMk cId="2303922197" sldId="506"/>
            <ac:spMk id="2" creationId="{00000000-0000-0000-0000-000000000000}"/>
          </ac:spMkLst>
        </pc:spChg>
        <pc:spChg chg="mod">
          <ac:chgData name="Dimitar Zahariev" userId="b84e4ebc77879e88" providerId="LiveId" clId="{1AF72594-953C-494A-AA49-7773684C6A60}" dt="2021-10-27T07:18:59.172" v="178" actId="20577"/>
          <ac:spMkLst>
            <pc:docMk/>
            <pc:sldMk cId="2303922197" sldId="506"/>
            <ac:spMk id="3" creationId="{00000000-0000-0000-0000-000000000000}"/>
          </ac:spMkLst>
        </pc:spChg>
      </pc:sldChg>
      <pc:sldChg chg="modSp add mod modAnim">
        <pc:chgData name="Dimitar Zahariev" userId="b84e4ebc77879e88" providerId="LiveId" clId="{1AF72594-953C-494A-AA49-7773684C6A60}" dt="2021-10-27T07:36:32.883" v="874" actId="20577"/>
        <pc:sldMkLst>
          <pc:docMk/>
          <pc:sldMk cId="1008269587" sldId="507"/>
        </pc:sldMkLst>
        <pc:spChg chg="mod">
          <ac:chgData name="Dimitar Zahariev" userId="b84e4ebc77879e88" providerId="LiveId" clId="{1AF72594-953C-494A-AA49-7773684C6A60}" dt="2021-10-27T07:36:32.883" v="874" actId="20577"/>
          <ac:spMkLst>
            <pc:docMk/>
            <pc:sldMk cId="1008269587" sldId="507"/>
            <ac:spMk id="2" creationId="{00000000-0000-0000-0000-000000000000}"/>
          </ac:spMkLst>
        </pc:spChg>
        <pc:spChg chg="mod">
          <ac:chgData name="Dimitar Zahariev" userId="b84e4ebc77879e88" providerId="LiveId" clId="{1AF72594-953C-494A-AA49-7773684C6A60}" dt="2021-10-27T07:19:10.705" v="182" actId="20577"/>
          <ac:spMkLst>
            <pc:docMk/>
            <pc:sldMk cId="1008269587" sldId="507"/>
            <ac:spMk id="3" creationId="{00000000-0000-0000-0000-000000000000}"/>
          </ac:spMkLst>
        </pc:spChg>
      </pc:sldChg>
      <pc:sldChg chg="modSp add del mod">
        <pc:chgData name="Dimitar Zahariev" userId="b84e4ebc77879e88" providerId="LiveId" clId="{1AF72594-953C-494A-AA49-7773684C6A60}" dt="2021-10-27T07:08:19.751" v="108" actId="47"/>
        <pc:sldMkLst>
          <pc:docMk/>
          <pc:sldMk cId="2793011544" sldId="507"/>
        </pc:sldMkLst>
        <pc:spChg chg="mod">
          <ac:chgData name="Dimitar Zahariev" userId="b84e4ebc77879e88" providerId="LiveId" clId="{1AF72594-953C-494A-AA49-7773684C6A60}" dt="2021-10-27T07:06:52.597" v="94" actId="20577"/>
          <ac:spMkLst>
            <pc:docMk/>
            <pc:sldMk cId="2793011544" sldId="507"/>
            <ac:spMk id="7" creationId="{82485852-BA6B-4D95-A06E-D18F832FEBA9}"/>
          </ac:spMkLst>
        </pc:spChg>
        <pc:spChg chg="mod">
          <ac:chgData name="Dimitar Zahariev" userId="b84e4ebc77879e88" providerId="LiveId" clId="{1AF72594-953C-494A-AA49-7773684C6A60}" dt="2021-10-27T07:07:35.774" v="99" actId="14100"/>
          <ac:spMkLst>
            <pc:docMk/>
            <pc:sldMk cId="2793011544" sldId="507"/>
            <ac:spMk id="8" creationId="{AA287FCE-0667-4256-B6C3-85EEA9B9995C}"/>
          </ac:spMkLst>
        </pc:spChg>
      </pc:sldChg>
      <pc:sldChg chg="addSp delSp modSp add mod chgLayout">
        <pc:chgData name="Dimitar Zahariev" userId="b84e4ebc77879e88" providerId="LiveId" clId="{1AF72594-953C-494A-AA49-7773684C6A60}" dt="2021-10-27T09:11:58.379" v="2317" actId="6264"/>
        <pc:sldMkLst>
          <pc:docMk/>
          <pc:sldMk cId="368992285" sldId="523"/>
        </pc:sldMkLst>
        <pc:spChg chg="add del mod">
          <ac:chgData name="Dimitar Zahariev" userId="b84e4ebc77879e88" providerId="LiveId" clId="{1AF72594-953C-494A-AA49-7773684C6A60}" dt="2021-10-27T09:11:58.379" v="2317" actId="6264"/>
          <ac:spMkLst>
            <pc:docMk/>
            <pc:sldMk cId="368992285" sldId="523"/>
            <ac:spMk id="2" creationId="{A0FDF2BC-2A4E-40E4-94F6-140EA9810D41}"/>
          </ac:spMkLst>
        </pc:spChg>
        <pc:spChg chg="mod ord">
          <ac:chgData name="Dimitar Zahariev" userId="b84e4ebc77879e88" providerId="LiveId" clId="{1AF72594-953C-494A-AA49-7773684C6A60}" dt="2021-10-27T09:11:58.379" v="2317" actId="6264"/>
          <ac:spMkLst>
            <pc:docMk/>
            <pc:sldMk cId="368992285" sldId="523"/>
            <ac:spMk id="4" creationId="{A9A85A8F-AF32-4E73-B98B-9AC5200DE55C}"/>
          </ac:spMkLst>
        </pc:spChg>
        <pc:spChg chg="mod ord">
          <ac:chgData name="Dimitar Zahariev" userId="b84e4ebc77879e88" providerId="LiveId" clId="{1AF72594-953C-494A-AA49-7773684C6A60}" dt="2021-10-27T09:11:58.379" v="2317" actId="6264"/>
          <ac:spMkLst>
            <pc:docMk/>
            <pc:sldMk cId="368992285" sldId="523"/>
            <ac:spMk id="5" creationId="{575186D9-0020-464C-99FB-A39A5D94068E}"/>
          </ac:spMkLst>
        </pc:spChg>
        <pc:spChg chg="add del mod">
          <ac:chgData name="Dimitar Zahariev" userId="b84e4ebc77879e88" providerId="LiveId" clId="{1AF72594-953C-494A-AA49-7773684C6A60}" dt="2021-10-27T09:11:58.379" v="2317" actId="6264"/>
          <ac:spMkLst>
            <pc:docMk/>
            <pc:sldMk cId="368992285" sldId="523"/>
            <ac:spMk id="6" creationId="{0CC80EF3-5160-4B63-89BE-367CBB58C089}"/>
          </ac:spMkLst>
        </pc:spChg>
      </pc:sldChg>
      <pc:sldChg chg="modSp add">
        <pc:chgData name="Dimitar Zahariev" userId="b84e4ebc77879e88" providerId="LiveId" clId="{1AF72594-953C-494A-AA49-7773684C6A60}" dt="2021-10-27T08:08:55.645" v="1123" actId="20577"/>
        <pc:sldMkLst>
          <pc:docMk/>
          <pc:sldMk cId="1410360238" sldId="704"/>
        </pc:sldMkLst>
        <pc:spChg chg="mod">
          <ac:chgData name="Dimitar Zahariev" userId="b84e4ebc77879e88" providerId="LiveId" clId="{1AF72594-953C-494A-AA49-7773684C6A60}" dt="2021-10-27T08:08:15.440" v="1120"/>
          <ac:spMkLst>
            <pc:docMk/>
            <pc:sldMk cId="1410360238" sldId="704"/>
            <ac:spMk id="2" creationId="{00000000-0000-0000-0000-000000000000}"/>
          </ac:spMkLst>
        </pc:spChg>
        <pc:spChg chg="mod">
          <ac:chgData name="Dimitar Zahariev" userId="b84e4ebc77879e88" providerId="LiveId" clId="{1AF72594-953C-494A-AA49-7773684C6A60}" dt="2021-10-27T08:08:55.645" v="1123" actId="20577"/>
          <ac:spMkLst>
            <pc:docMk/>
            <pc:sldMk cId="1410360238" sldId="704"/>
            <ac:spMk id="3" creationId="{00000000-0000-0000-0000-000000000000}"/>
          </ac:spMkLst>
        </pc:spChg>
      </pc:sldChg>
      <pc:sldChg chg="modSp add del mod">
        <pc:chgData name="Dimitar Zahariev" userId="b84e4ebc77879e88" providerId="LiveId" clId="{1AF72594-953C-494A-AA49-7773684C6A60}" dt="2021-10-27T08:37:42.919" v="1913" actId="47"/>
        <pc:sldMkLst>
          <pc:docMk/>
          <pc:sldMk cId="2196028953" sldId="705"/>
        </pc:sldMkLst>
        <pc:spChg chg="mod">
          <ac:chgData name="Dimitar Zahariev" userId="b84e4ebc77879e88" providerId="LiveId" clId="{1AF72594-953C-494A-AA49-7773684C6A60}" dt="2021-10-27T08:17:12.847" v="1235" actId="20577"/>
          <ac:spMkLst>
            <pc:docMk/>
            <pc:sldMk cId="2196028953" sldId="705"/>
            <ac:spMk id="2" creationId="{00000000-0000-0000-0000-000000000000}"/>
          </ac:spMkLst>
        </pc:spChg>
      </pc:sldChg>
      <pc:sldMasterChg chg="modSldLayout">
        <pc:chgData name="Dimitar Zahariev" userId="b84e4ebc77879e88" providerId="LiveId" clId="{1AF72594-953C-494A-AA49-7773684C6A60}" dt="2021-10-27T07:12:41.658" v="138" actId="21"/>
        <pc:sldMasterMkLst>
          <pc:docMk/>
          <pc:sldMasterMk cId="156789181" sldId="2147483675"/>
        </pc:sldMasterMkLst>
        <pc:sldLayoutChg chg="delSp mod">
          <pc:chgData name="Dimitar Zahariev" userId="b84e4ebc77879e88" providerId="LiveId" clId="{1AF72594-953C-494A-AA49-7773684C6A60}" dt="2021-10-27T07:12:41.658" v="138" actId="21"/>
          <pc:sldLayoutMkLst>
            <pc:docMk/>
            <pc:sldMasterMk cId="156789181" sldId="2147483675"/>
            <pc:sldLayoutMk cId="3529216409" sldId="2147483689"/>
          </pc:sldLayoutMkLst>
          <pc:picChg chg="del">
            <ac:chgData name="Dimitar Zahariev" userId="b84e4ebc77879e88" providerId="LiveId" clId="{1AF72594-953C-494A-AA49-7773684C6A60}" dt="2021-10-27T07:12:41.658" v="138" actId="21"/>
            <ac:picMkLst>
              <pc:docMk/>
              <pc:sldMasterMk cId="156789181" sldId="2147483675"/>
              <pc:sldLayoutMk cId="3529216409" sldId="2147483689"/>
              <ac:picMk id="3" creationId="{41CB92B1-C95D-4DA0-AEF5-8CE0A6CAABBE}"/>
            </ac:picMkLst>
          </pc:picChg>
        </pc:sldLayoutChg>
      </pc:sldMasterChg>
    </pc:docChg>
  </pc:docChgLst>
  <pc:docChgLst>
    <pc:chgData name="Dimitar Zahariev" userId="b84e4ebc77879e88" providerId="LiveId" clId="{3B08BE11-B817-4707-AFB8-5BD0BD0DA11E}"/>
    <pc:docChg chg="undo redo custSel modSld modMainMaster">
      <pc:chgData name="Dimitar Zahariev" userId="b84e4ebc77879e88" providerId="LiveId" clId="{3B08BE11-B817-4707-AFB8-5BD0BD0DA11E}" dt="2021-10-27T07:00:39.930" v="35" actId="1076"/>
      <pc:docMkLst>
        <pc:docMk/>
      </pc:docMkLst>
      <pc:sldChg chg="addSp delSp modSp mod">
        <pc:chgData name="Dimitar Zahariev" userId="b84e4ebc77879e88" providerId="LiveId" clId="{3B08BE11-B817-4707-AFB8-5BD0BD0DA11E}" dt="2021-10-27T07:00:18.876" v="32" actId="478"/>
        <pc:sldMkLst>
          <pc:docMk/>
          <pc:sldMk cId="882194472" sldId="353"/>
        </pc:sldMkLst>
        <pc:picChg chg="add del mod">
          <ac:chgData name="Dimitar Zahariev" userId="b84e4ebc77879e88" providerId="LiveId" clId="{3B08BE11-B817-4707-AFB8-5BD0BD0DA11E}" dt="2021-10-27T07:00:18.876" v="32" actId="478"/>
          <ac:picMkLst>
            <pc:docMk/>
            <pc:sldMk cId="882194472" sldId="353"/>
            <ac:picMk id="3" creationId="{0B97E195-E7A9-492E-A4A0-369AD79D4C69}"/>
          </ac:picMkLst>
        </pc:picChg>
        <pc:picChg chg="del">
          <ac:chgData name="Dimitar Zahariev" userId="b84e4ebc77879e88" providerId="LiveId" clId="{3B08BE11-B817-4707-AFB8-5BD0BD0DA11E}" dt="2021-10-27T06:58:19.542" v="22" actId="478"/>
          <ac:picMkLst>
            <pc:docMk/>
            <pc:sldMk cId="882194472" sldId="353"/>
            <ac:picMk id="8" creationId="{2270ACC5-8169-478D-B459-9B0DCDB597D0}"/>
          </ac:picMkLst>
        </pc:picChg>
      </pc:sldChg>
      <pc:sldMasterChg chg="modSldLayout">
        <pc:chgData name="Dimitar Zahariev" userId="b84e4ebc77879e88" providerId="LiveId" clId="{3B08BE11-B817-4707-AFB8-5BD0BD0DA11E}" dt="2021-10-27T07:00:39.930" v="35" actId="1076"/>
        <pc:sldMasterMkLst>
          <pc:docMk/>
          <pc:sldMasterMk cId="156789181" sldId="2147483675"/>
        </pc:sldMasterMkLst>
        <pc:sldLayoutChg chg="addSp delSp modSp mod">
          <pc:chgData name="Dimitar Zahariev" userId="b84e4ebc77879e88" providerId="LiveId" clId="{3B08BE11-B817-4707-AFB8-5BD0BD0DA11E}" dt="2021-10-27T07:00:39.930" v="35" actId="1076"/>
          <pc:sldLayoutMkLst>
            <pc:docMk/>
            <pc:sldMasterMk cId="156789181" sldId="2147483675"/>
            <pc:sldLayoutMk cId="970179299" sldId="2147483676"/>
          </pc:sldLayoutMkLst>
          <pc:spChg chg="add del">
            <ac:chgData name="Dimitar Zahariev" userId="b84e4ebc77879e88" providerId="LiveId" clId="{3B08BE11-B817-4707-AFB8-5BD0BD0DA11E}" dt="2021-10-27T06:56:31.071" v="14" actId="478"/>
            <ac:spMkLst>
              <pc:docMk/>
              <pc:sldMasterMk cId="156789181" sldId="2147483675"/>
              <pc:sldLayoutMk cId="970179299" sldId="2147483676"/>
              <ac:spMk id="33" creationId="{A04D819A-89E2-4714-8C56-1838BF467EF7}"/>
            </ac:spMkLst>
          </pc:spChg>
          <pc:picChg chg="add mod">
            <ac:chgData name="Dimitar Zahariev" userId="b84e4ebc77879e88" providerId="LiveId" clId="{3B08BE11-B817-4707-AFB8-5BD0BD0DA11E}" dt="2021-10-27T07:00:39.930" v="35" actId="1076"/>
            <ac:picMkLst>
              <pc:docMk/>
              <pc:sldMasterMk cId="156789181" sldId="2147483675"/>
              <pc:sldLayoutMk cId="970179299" sldId="2147483676"/>
              <ac:picMk id="4" creationId="{F830ECC8-E706-47A3-8FE3-BACB25FB6E25}"/>
            </ac:picMkLst>
          </pc:picChg>
        </pc:sldLayoutChg>
        <pc:sldLayoutChg chg="addSp modSp mod">
          <pc:chgData name="Dimitar Zahariev" userId="b84e4ebc77879e88" providerId="LiveId" clId="{3B08BE11-B817-4707-AFB8-5BD0BD0DA11E}" dt="2021-10-27T06:58:09.685" v="21" actId="1076"/>
          <pc:sldLayoutMkLst>
            <pc:docMk/>
            <pc:sldMasterMk cId="156789181" sldId="2147483675"/>
            <pc:sldLayoutMk cId="3529216409" sldId="2147483689"/>
          </pc:sldLayoutMkLst>
          <pc:picChg chg="add mod">
            <ac:chgData name="Dimitar Zahariev" userId="b84e4ebc77879e88" providerId="LiveId" clId="{3B08BE11-B817-4707-AFB8-5BD0BD0DA11E}" dt="2021-10-27T06:58:09.685" v="21" actId="1076"/>
            <ac:picMkLst>
              <pc:docMk/>
              <pc:sldMasterMk cId="156789181" sldId="2147483675"/>
              <pc:sldLayoutMk cId="3529216409" sldId="2147483689"/>
              <ac:picMk id="3" creationId="{41CB92B1-C95D-4DA0-AEF5-8CE0A6CAABBE}"/>
            </ac:picMkLst>
          </pc:picChg>
        </pc:sldLayoutChg>
      </pc:sldMasterChg>
    </pc:docChg>
  </pc:docChgLst>
  <pc:docChgLst>
    <pc:chgData name="Dimitar Zahariev" userId="b84e4ebc77879e88" providerId="LiveId" clId="{44D58FCA-1896-4F21-9B85-385992A5F363}"/>
    <pc:docChg chg="undo redo custSel addSld delSld modSld sldOrd addSection modSection">
      <pc:chgData name="Dimitar Zahariev" userId="b84e4ebc77879e88" providerId="LiveId" clId="{44D58FCA-1896-4F21-9B85-385992A5F363}" dt="2021-10-28T20:48:04.431" v="4604"/>
      <pc:docMkLst>
        <pc:docMk/>
      </pc:docMkLst>
      <pc:sldChg chg="del">
        <pc:chgData name="Dimitar Zahariev" userId="b84e4ebc77879e88" providerId="LiveId" clId="{44D58FCA-1896-4F21-9B85-385992A5F363}" dt="2021-10-28T06:53:55.369" v="190" actId="47"/>
        <pc:sldMkLst>
          <pc:docMk/>
          <pc:sldMk cId="0" sldId="266"/>
        </pc:sldMkLst>
      </pc:sldChg>
      <pc:sldChg chg="del">
        <pc:chgData name="Dimitar Zahariev" userId="b84e4ebc77879e88" providerId="LiveId" clId="{44D58FCA-1896-4F21-9B85-385992A5F363}" dt="2021-10-28T06:53:36.253" v="182" actId="47"/>
        <pc:sldMkLst>
          <pc:docMk/>
          <pc:sldMk cId="0" sldId="267"/>
        </pc:sldMkLst>
      </pc:sldChg>
      <pc:sldChg chg="del">
        <pc:chgData name="Dimitar Zahariev" userId="b84e4ebc77879e88" providerId="LiveId" clId="{44D58FCA-1896-4F21-9B85-385992A5F363}" dt="2021-10-28T06:53:40.861" v="187" actId="47"/>
        <pc:sldMkLst>
          <pc:docMk/>
          <pc:sldMk cId="0" sldId="270"/>
        </pc:sldMkLst>
      </pc:sldChg>
      <pc:sldChg chg="del">
        <pc:chgData name="Dimitar Zahariev" userId="b84e4ebc77879e88" providerId="LiveId" clId="{44D58FCA-1896-4F21-9B85-385992A5F363}" dt="2021-10-28T06:53:49.343" v="189" actId="47"/>
        <pc:sldMkLst>
          <pc:docMk/>
          <pc:sldMk cId="0" sldId="271"/>
        </pc:sldMkLst>
      </pc:sldChg>
      <pc:sldChg chg="addSp modSp add modAnim">
        <pc:chgData name="Dimitar Zahariev" userId="b84e4ebc77879e88" providerId="LiveId" clId="{44D58FCA-1896-4F21-9B85-385992A5F363}" dt="2021-10-28T09:10:53.127" v="1773"/>
        <pc:sldMkLst>
          <pc:docMk/>
          <pc:sldMk cId="2349554864" sldId="274"/>
        </pc:sldMkLst>
        <pc:spChg chg="mod">
          <ac:chgData name="Dimitar Zahariev" userId="b84e4ebc77879e88" providerId="LiveId" clId="{44D58FCA-1896-4F21-9B85-385992A5F363}" dt="2021-10-28T09:10:41.008" v="1772" actId="20577"/>
          <ac:spMkLst>
            <pc:docMk/>
            <pc:sldMk cId="2349554864" sldId="274"/>
            <ac:spMk id="5" creationId="{7071FCAC-BFAF-450C-96B1-666922447C34}"/>
          </ac:spMkLst>
        </pc:spChg>
        <pc:spChg chg="add mod">
          <ac:chgData name="Dimitar Zahariev" userId="b84e4ebc77879e88" providerId="LiveId" clId="{44D58FCA-1896-4F21-9B85-385992A5F363}" dt="2021-10-28T09:10:53.127" v="1773"/>
          <ac:spMkLst>
            <pc:docMk/>
            <pc:sldMk cId="2349554864" sldId="274"/>
            <ac:spMk id="6" creationId="{E03D5693-BB86-4475-955D-55231C6EAF71}"/>
          </ac:spMkLst>
        </pc:spChg>
      </pc:sldChg>
      <pc:sldChg chg="modSp mod ord modAnim">
        <pc:chgData name="Dimitar Zahariev" userId="b84e4ebc77879e88" providerId="LiveId" clId="{44D58FCA-1896-4F21-9B85-385992A5F363}" dt="2021-10-28T15:16:09.765" v="4460"/>
        <pc:sldMkLst>
          <pc:docMk/>
          <pc:sldMk cId="1646986932" sldId="276"/>
        </pc:sldMkLst>
        <pc:spChg chg="mod">
          <ac:chgData name="Dimitar Zahariev" userId="b84e4ebc77879e88" providerId="LiveId" clId="{44D58FCA-1896-4F21-9B85-385992A5F363}" dt="2021-10-28T08:04:47.826" v="692" actId="20577"/>
          <ac:spMkLst>
            <pc:docMk/>
            <pc:sldMk cId="1646986932" sldId="276"/>
            <ac:spMk id="444419" creationId="{00000000-0000-0000-0000-000000000000}"/>
          </ac:spMkLst>
        </pc:spChg>
      </pc:sldChg>
      <pc:sldChg chg="add del">
        <pc:chgData name="Dimitar Zahariev" userId="b84e4ebc77879e88" providerId="LiveId" clId="{44D58FCA-1896-4F21-9B85-385992A5F363}" dt="2021-10-28T09:12:11.313" v="1775" actId="47"/>
        <pc:sldMkLst>
          <pc:docMk/>
          <pc:sldMk cId="60486281" sldId="277"/>
        </pc:sldMkLst>
      </pc:sldChg>
      <pc:sldChg chg="del">
        <pc:chgData name="Dimitar Zahariev" userId="b84e4ebc77879e88" providerId="LiveId" clId="{44D58FCA-1896-4F21-9B85-385992A5F363}" dt="2021-10-28T06:53:55.369" v="190" actId="47"/>
        <pc:sldMkLst>
          <pc:docMk/>
          <pc:sldMk cId="2475462342" sldId="277"/>
        </pc:sldMkLst>
      </pc:sldChg>
      <pc:sldChg chg="del">
        <pc:chgData name="Dimitar Zahariev" userId="b84e4ebc77879e88" providerId="LiveId" clId="{44D58FCA-1896-4F21-9B85-385992A5F363}" dt="2021-10-28T06:53:55.369" v="190" actId="47"/>
        <pc:sldMkLst>
          <pc:docMk/>
          <pc:sldMk cId="143277407" sldId="278"/>
        </pc:sldMkLst>
      </pc:sldChg>
      <pc:sldChg chg="del">
        <pc:chgData name="Dimitar Zahariev" userId="b84e4ebc77879e88" providerId="LiveId" clId="{44D58FCA-1896-4F21-9B85-385992A5F363}" dt="2021-10-28T06:53:38.689" v="184" actId="47"/>
        <pc:sldMkLst>
          <pc:docMk/>
          <pc:sldMk cId="944403781" sldId="279"/>
        </pc:sldMkLst>
      </pc:sldChg>
      <pc:sldChg chg="add del">
        <pc:chgData name="Dimitar Zahariev" userId="b84e4ebc77879e88" providerId="LiveId" clId="{44D58FCA-1896-4F21-9B85-385992A5F363}" dt="2021-10-28T09:26:46.525" v="2161" actId="47"/>
        <pc:sldMkLst>
          <pc:docMk/>
          <pc:sldMk cId="1964352030" sldId="282"/>
        </pc:sldMkLst>
      </pc:sldChg>
      <pc:sldChg chg="add del">
        <pc:chgData name="Dimitar Zahariev" userId="b84e4ebc77879e88" providerId="LiveId" clId="{44D58FCA-1896-4F21-9B85-385992A5F363}" dt="2021-10-28T09:26:46.525" v="2161" actId="47"/>
        <pc:sldMkLst>
          <pc:docMk/>
          <pc:sldMk cId="710112802" sldId="283"/>
        </pc:sldMkLst>
      </pc:sldChg>
      <pc:sldChg chg="add del">
        <pc:chgData name="Dimitar Zahariev" userId="b84e4ebc77879e88" providerId="LiveId" clId="{44D58FCA-1896-4F21-9B85-385992A5F363}" dt="2021-10-28T09:26:46.525" v="2161" actId="47"/>
        <pc:sldMkLst>
          <pc:docMk/>
          <pc:sldMk cId="1681504423" sldId="284"/>
        </pc:sldMkLst>
      </pc:sldChg>
      <pc:sldChg chg="del">
        <pc:chgData name="Dimitar Zahariev" userId="b84e4ebc77879e88" providerId="LiveId" clId="{44D58FCA-1896-4F21-9B85-385992A5F363}" dt="2021-10-28T06:53:55.369" v="190" actId="47"/>
        <pc:sldMkLst>
          <pc:docMk/>
          <pc:sldMk cId="2364747562" sldId="284"/>
        </pc:sldMkLst>
      </pc:sldChg>
      <pc:sldChg chg="add del">
        <pc:chgData name="Dimitar Zahariev" userId="b84e4ebc77879e88" providerId="LiveId" clId="{44D58FCA-1896-4F21-9B85-385992A5F363}" dt="2021-10-28T09:26:46.525" v="2161" actId="47"/>
        <pc:sldMkLst>
          <pc:docMk/>
          <pc:sldMk cId="1280392510" sldId="285"/>
        </pc:sldMkLst>
      </pc:sldChg>
      <pc:sldChg chg="del">
        <pc:chgData name="Dimitar Zahariev" userId="b84e4ebc77879e88" providerId="LiveId" clId="{44D58FCA-1896-4F21-9B85-385992A5F363}" dt="2021-10-28T06:53:55.369" v="190" actId="47"/>
        <pc:sldMkLst>
          <pc:docMk/>
          <pc:sldMk cId="281238591" sldId="286"/>
        </pc:sldMkLst>
      </pc:sldChg>
      <pc:sldChg chg="add del">
        <pc:chgData name="Dimitar Zahariev" userId="b84e4ebc77879e88" providerId="LiveId" clId="{44D58FCA-1896-4F21-9B85-385992A5F363}" dt="2021-10-28T09:26:46.525" v="2161" actId="47"/>
        <pc:sldMkLst>
          <pc:docMk/>
          <pc:sldMk cId="365248135" sldId="286"/>
        </pc:sldMkLst>
      </pc:sldChg>
      <pc:sldChg chg="add del">
        <pc:chgData name="Dimitar Zahariev" userId="b84e4ebc77879e88" providerId="LiveId" clId="{44D58FCA-1896-4F21-9B85-385992A5F363}" dt="2021-10-28T09:26:46.525" v="2161" actId="47"/>
        <pc:sldMkLst>
          <pc:docMk/>
          <pc:sldMk cId="212056068" sldId="287"/>
        </pc:sldMkLst>
      </pc:sldChg>
      <pc:sldChg chg="del">
        <pc:chgData name="Dimitar Zahariev" userId="b84e4ebc77879e88" providerId="LiveId" clId="{44D58FCA-1896-4F21-9B85-385992A5F363}" dt="2021-10-28T06:53:39.251" v="185" actId="47"/>
        <pc:sldMkLst>
          <pc:docMk/>
          <pc:sldMk cId="1824785055" sldId="287"/>
        </pc:sldMkLst>
      </pc:sldChg>
      <pc:sldChg chg="addSp modSp add mod modAnim">
        <pc:chgData name="Dimitar Zahariev" userId="b84e4ebc77879e88" providerId="LiveId" clId="{44D58FCA-1896-4F21-9B85-385992A5F363}" dt="2021-10-28T09:45:05.753" v="2590" actId="1036"/>
        <pc:sldMkLst>
          <pc:docMk/>
          <pc:sldMk cId="196040230" sldId="290"/>
        </pc:sldMkLst>
        <pc:spChg chg="mod">
          <ac:chgData name="Dimitar Zahariev" userId="b84e4ebc77879e88" providerId="LiveId" clId="{44D58FCA-1896-4F21-9B85-385992A5F363}" dt="2021-10-28T09:44:59.241" v="2588" actId="27636"/>
          <ac:spMkLst>
            <pc:docMk/>
            <pc:sldMk cId="196040230" sldId="290"/>
            <ac:spMk id="3" creationId="{5EDE1138-D1AE-4139-A6EC-5C13EA90FB2F}"/>
          </ac:spMkLst>
        </pc:spChg>
        <pc:spChg chg="mod">
          <ac:chgData name="Dimitar Zahariev" userId="b84e4ebc77879e88" providerId="LiveId" clId="{44D58FCA-1896-4F21-9B85-385992A5F363}" dt="2021-10-28T09:45:05.753" v="2590" actId="1036"/>
          <ac:spMkLst>
            <pc:docMk/>
            <pc:sldMk cId="196040230" sldId="290"/>
            <ac:spMk id="4" creationId="{452F25C9-4F1B-4665-8445-0C41EF981589}"/>
          </ac:spMkLst>
        </pc:spChg>
        <pc:spChg chg="add mod">
          <ac:chgData name="Dimitar Zahariev" userId="b84e4ebc77879e88" providerId="LiveId" clId="{44D58FCA-1896-4F21-9B85-385992A5F363}" dt="2021-10-28T08:58:20.879" v="1607"/>
          <ac:spMkLst>
            <pc:docMk/>
            <pc:sldMk cId="196040230" sldId="290"/>
            <ac:spMk id="5" creationId="{6AB2357C-A33D-49F6-A84E-CF707FAF434D}"/>
          </ac:spMkLst>
        </pc:spChg>
      </pc:sldChg>
      <pc:sldChg chg="addSp modSp add modAnim">
        <pc:chgData name="Dimitar Zahariev" userId="b84e4ebc77879e88" providerId="LiveId" clId="{44D58FCA-1896-4F21-9B85-385992A5F363}" dt="2021-10-28T09:01:46.286" v="1625"/>
        <pc:sldMkLst>
          <pc:docMk/>
          <pc:sldMk cId="2063778082" sldId="291"/>
        </pc:sldMkLst>
        <pc:spChg chg="add mod">
          <ac:chgData name="Dimitar Zahariev" userId="b84e4ebc77879e88" providerId="LiveId" clId="{44D58FCA-1896-4F21-9B85-385992A5F363}" dt="2021-10-28T09:01:46.286" v="1625"/>
          <ac:spMkLst>
            <pc:docMk/>
            <pc:sldMk cId="2063778082" sldId="291"/>
            <ac:spMk id="4" creationId="{52A3F310-599A-4B49-86CE-BD1EBC1C5505}"/>
          </ac:spMkLst>
        </pc:spChg>
      </pc:sldChg>
      <pc:sldChg chg="addSp delSp modSp del mod modAnim chgLayout">
        <pc:chgData name="Dimitar Zahariev" userId="b84e4ebc77879e88" providerId="LiveId" clId="{44D58FCA-1896-4F21-9B85-385992A5F363}" dt="2021-10-28T08:47:02.480" v="1514" actId="47"/>
        <pc:sldMkLst>
          <pc:docMk/>
          <pc:sldMk cId="830020358" sldId="293"/>
        </pc:sldMkLst>
        <pc:spChg chg="add del mod">
          <ac:chgData name="Dimitar Zahariev" userId="b84e4ebc77879e88" providerId="LiveId" clId="{44D58FCA-1896-4F21-9B85-385992A5F363}" dt="2021-10-28T06:53:26.630" v="173" actId="6264"/>
          <ac:spMkLst>
            <pc:docMk/>
            <pc:sldMk cId="830020358" sldId="293"/>
            <ac:spMk id="2" creationId="{33B3A48F-C6F0-468C-AA19-C6B6600082AD}"/>
          </ac:spMkLst>
        </pc:spChg>
        <pc:spChg chg="add del mod">
          <ac:chgData name="Dimitar Zahariev" userId="b84e4ebc77879e88" providerId="LiveId" clId="{44D58FCA-1896-4F21-9B85-385992A5F363}" dt="2021-10-28T06:53:26.630" v="173" actId="6264"/>
          <ac:spMkLst>
            <pc:docMk/>
            <pc:sldMk cId="830020358" sldId="293"/>
            <ac:spMk id="3" creationId="{6F3A45B0-1FF8-4C47-839C-1AB60F5FA0CF}"/>
          </ac:spMkLst>
        </pc:spChg>
        <pc:spChg chg="add del mod">
          <ac:chgData name="Dimitar Zahariev" userId="b84e4ebc77879e88" providerId="LiveId" clId="{44D58FCA-1896-4F21-9B85-385992A5F363}" dt="2021-10-28T06:53:26.630" v="173" actId="6264"/>
          <ac:spMkLst>
            <pc:docMk/>
            <pc:sldMk cId="830020358" sldId="293"/>
            <ac:spMk id="4" creationId="{920C2B74-97FD-4CB0-A681-A9B8D8915771}"/>
          </ac:spMkLst>
        </pc:spChg>
        <pc:spChg chg="mod ord">
          <ac:chgData name="Dimitar Zahariev" userId="b84e4ebc77879e88" providerId="LiveId" clId="{44D58FCA-1896-4F21-9B85-385992A5F363}" dt="2021-10-28T06:53:26.630" v="173" actId="6264"/>
          <ac:spMkLst>
            <pc:docMk/>
            <pc:sldMk cId="830020358" sldId="293"/>
            <ac:spMk id="146" creationId="{00000000-0000-0000-0000-000000000000}"/>
          </ac:spMkLst>
        </pc:spChg>
        <pc:spChg chg="mod ord">
          <ac:chgData name="Dimitar Zahariev" userId="b84e4ebc77879e88" providerId="LiveId" clId="{44D58FCA-1896-4F21-9B85-385992A5F363}" dt="2021-10-28T06:53:32.647" v="181" actId="5793"/>
          <ac:spMkLst>
            <pc:docMk/>
            <pc:sldMk cId="830020358" sldId="293"/>
            <ac:spMk id="147" creationId="{00000000-0000-0000-0000-000000000000}"/>
          </ac:spMkLst>
        </pc:spChg>
        <pc:spChg chg="mod ord">
          <ac:chgData name="Dimitar Zahariev" userId="b84e4ebc77879e88" providerId="LiveId" clId="{44D58FCA-1896-4F21-9B85-385992A5F363}" dt="2021-10-28T06:53:29.953" v="177" actId="5793"/>
          <ac:spMkLst>
            <pc:docMk/>
            <pc:sldMk cId="830020358" sldId="293"/>
            <ac:spMk id="148" creationId="{00000000-0000-0000-0000-000000000000}"/>
          </ac:spMkLst>
        </pc:spChg>
      </pc:sldChg>
      <pc:sldChg chg="add del">
        <pc:chgData name="Dimitar Zahariev" userId="b84e4ebc77879e88" providerId="LiveId" clId="{44D58FCA-1896-4F21-9B85-385992A5F363}" dt="2021-10-28T09:26:46.525" v="2161" actId="47"/>
        <pc:sldMkLst>
          <pc:docMk/>
          <pc:sldMk cId="3018149287" sldId="293"/>
        </pc:sldMkLst>
      </pc:sldChg>
      <pc:sldChg chg="modSp add del">
        <pc:chgData name="Dimitar Zahariev" userId="b84e4ebc77879e88" providerId="LiveId" clId="{44D58FCA-1896-4F21-9B85-385992A5F363}" dt="2021-10-28T16:13:25.894" v="4549" actId="47"/>
        <pc:sldMkLst>
          <pc:docMk/>
          <pc:sldMk cId="360225447" sldId="294"/>
        </pc:sldMkLst>
        <pc:spChg chg="mod">
          <ac:chgData name="Dimitar Zahariev" userId="b84e4ebc77879e88" providerId="LiveId" clId="{44D58FCA-1896-4F21-9B85-385992A5F363}" dt="2021-10-28T06:47:58.242" v="138"/>
          <ac:spMkLst>
            <pc:docMk/>
            <pc:sldMk cId="360225447" sldId="294"/>
            <ac:spMk id="146" creationId="{00000000-0000-0000-0000-000000000000}"/>
          </ac:spMkLst>
        </pc:spChg>
      </pc:sldChg>
      <pc:sldChg chg="del">
        <pc:chgData name="Dimitar Zahariev" userId="b84e4ebc77879e88" providerId="LiveId" clId="{44D58FCA-1896-4F21-9B85-385992A5F363}" dt="2021-10-28T06:53:40.252" v="186" actId="47"/>
        <pc:sldMkLst>
          <pc:docMk/>
          <pc:sldMk cId="676248987" sldId="297"/>
        </pc:sldMkLst>
      </pc:sldChg>
      <pc:sldChg chg="ord">
        <pc:chgData name="Dimitar Zahariev" userId="b84e4ebc77879e88" providerId="LiveId" clId="{44D58FCA-1896-4F21-9B85-385992A5F363}" dt="2021-10-28T06:50:01.828" v="146"/>
        <pc:sldMkLst>
          <pc:docMk/>
          <pc:sldMk cId="2511567668" sldId="306"/>
        </pc:sldMkLst>
      </pc:sldChg>
      <pc:sldChg chg="ord">
        <pc:chgData name="Dimitar Zahariev" userId="b84e4ebc77879e88" providerId="LiveId" clId="{44D58FCA-1896-4F21-9B85-385992A5F363}" dt="2021-10-28T06:50:01.828" v="146"/>
        <pc:sldMkLst>
          <pc:docMk/>
          <pc:sldMk cId="565163344" sldId="316"/>
        </pc:sldMkLst>
      </pc:sldChg>
      <pc:sldChg chg="del">
        <pc:chgData name="Dimitar Zahariev" userId="b84e4ebc77879e88" providerId="LiveId" clId="{44D58FCA-1896-4F21-9B85-385992A5F363}" dt="2021-10-28T06:53:46.108" v="188" actId="47"/>
        <pc:sldMkLst>
          <pc:docMk/>
          <pc:sldMk cId="2087190546" sldId="349"/>
        </pc:sldMkLst>
      </pc:sldChg>
      <pc:sldChg chg="modSp add mod ord">
        <pc:chgData name="Dimitar Zahariev" userId="b84e4ebc77879e88" providerId="LiveId" clId="{44D58FCA-1896-4F21-9B85-385992A5F363}" dt="2021-10-28T07:53:51.414" v="330" actId="20577"/>
        <pc:sldMkLst>
          <pc:docMk/>
          <pc:sldMk cId="882194472" sldId="353"/>
        </pc:sldMkLst>
        <pc:spChg chg="mod">
          <ac:chgData name="Dimitar Zahariev" userId="b84e4ebc77879e88" providerId="LiveId" clId="{44D58FCA-1896-4F21-9B85-385992A5F363}" dt="2021-10-28T07:53:51.414" v="330" actId="20577"/>
          <ac:spMkLst>
            <pc:docMk/>
            <pc:sldMk cId="882194472" sldId="353"/>
            <ac:spMk id="4" creationId="{BEB5BB41-09D4-4E9F-8C80-EE8709171CB3}"/>
          </ac:spMkLst>
        </pc:spChg>
        <pc:spChg chg="mod">
          <ac:chgData name="Dimitar Zahariev" userId="b84e4ebc77879e88" providerId="LiveId" clId="{44D58FCA-1896-4F21-9B85-385992A5F363}" dt="2021-10-28T07:53:46.090" v="329" actId="20577"/>
          <ac:spMkLst>
            <pc:docMk/>
            <pc:sldMk cId="882194472" sldId="353"/>
            <ac:spMk id="6" creationId="{028D9EA3-B5E0-4F17-9467-4BE3C280DA68}"/>
          </ac:spMkLst>
        </pc:spChg>
        <pc:picChg chg="mod">
          <ac:chgData name="Dimitar Zahariev" userId="b84e4ebc77879e88" providerId="LiveId" clId="{44D58FCA-1896-4F21-9B85-385992A5F363}" dt="2021-10-28T06:55:37.820" v="211" actId="1076"/>
          <ac:picMkLst>
            <pc:docMk/>
            <pc:sldMk cId="882194472" sldId="353"/>
            <ac:picMk id="5" creationId="{89906F8A-D831-48A4-9303-D249BFBF7708}"/>
          </ac:picMkLst>
        </pc:picChg>
      </pc:sldChg>
      <pc:sldChg chg="add del">
        <pc:chgData name="Dimitar Zahariev" userId="b84e4ebc77879e88" providerId="LiveId" clId="{44D58FCA-1896-4F21-9B85-385992A5F363}" dt="2021-10-28T07:39:49.382" v="214"/>
        <pc:sldMkLst>
          <pc:docMk/>
          <pc:sldMk cId="1909796700" sldId="402"/>
        </pc:sldMkLst>
      </pc:sldChg>
      <pc:sldChg chg="del">
        <pc:chgData name="Dimitar Zahariev" userId="b84e4ebc77879e88" providerId="LiveId" clId="{44D58FCA-1896-4F21-9B85-385992A5F363}" dt="2021-10-28T06:53:46.108" v="188" actId="47"/>
        <pc:sldMkLst>
          <pc:docMk/>
          <pc:sldMk cId="4256682053" sldId="420"/>
        </pc:sldMkLst>
      </pc:sldChg>
      <pc:sldChg chg="del">
        <pc:chgData name="Dimitar Zahariev" userId="b84e4ebc77879e88" providerId="LiveId" clId="{44D58FCA-1896-4F21-9B85-385992A5F363}" dt="2021-10-28T06:53:46.108" v="188" actId="47"/>
        <pc:sldMkLst>
          <pc:docMk/>
          <pc:sldMk cId="2342248493" sldId="428"/>
        </pc:sldMkLst>
      </pc:sldChg>
      <pc:sldChg chg="del">
        <pc:chgData name="Dimitar Zahariev" userId="b84e4ebc77879e88" providerId="LiveId" clId="{44D58FCA-1896-4F21-9B85-385992A5F363}" dt="2021-10-28T06:53:55.369" v="190" actId="47"/>
        <pc:sldMkLst>
          <pc:docMk/>
          <pc:sldMk cId="1910312445" sldId="492"/>
        </pc:sldMkLst>
      </pc:sldChg>
      <pc:sldChg chg="add">
        <pc:chgData name="Dimitar Zahariev" userId="b84e4ebc77879e88" providerId="LiveId" clId="{44D58FCA-1896-4F21-9B85-385992A5F363}" dt="2021-10-28T06:54:36.894" v="205"/>
        <pc:sldMkLst>
          <pc:docMk/>
          <pc:sldMk cId="1536342511" sldId="496"/>
        </pc:sldMkLst>
      </pc:sldChg>
      <pc:sldChg chg="modSp mod">
        <pc:chgData name="Dimitar Zahariev" userId="b84e4ebc77879e88" providerId="LiveId" clId="{44D58FCA-1896-4F21-9B85-385992A5F363}" dt="2021-10-28T06:45:46.717" v="130" actId="20577"/>
        <pc:sldMkLst>
          <pc:docMk/>
          <pc:sldMk cId="3666405375" sldId="503"/>
        </pc:sldMkLst>
        <pc:spChg chg="mod">
          <ac:chgData name="Dimitar Zahariev" userId="b84e4ebc77879e88" providerId="LiveId" clId="{44D58FCA-1896-4F21-9B85-385992A5F363}" dt="2021-10-28T06:45:11.630" v="22" actId="20577"/>
          <ac:spMkLst>
            <pc:docMk/>
            <pc:sldMk cId="3666405375" sldId="503"/>
            <ac:spMk id="2" creationId="{37F91798-9AD5-4209-8887-958029548481}"/>
          </ac:spMkLst>
        </pc:spChg>
        <pc:spChg chg="mod">
          <ac:chgData name="Dimitar Zahariev" userId="b84e4ebc77879e88" providerId="LiveId" clId="{44D58FCA-1896-4F21-9B85-385992A5F363}" dt="2021-10-28T06:45:46.717" v="130" actId="20577"/>
          <ac:spMkLst>
            <pc:docMk/>
            <pc:sldMk cId="3666405375" sldId="503"/>
            <ac:spMk id="3" creationId="{A004DC04-DA2A-41C0-8578-4B8D2F08EA7D}"/>
          </ac:spMkLst>
        </pc:spChg>
      </pc:sldChg>
      <pc:sldChg chg="del">
        <pc:chgData name="Dimitar Zahariev" userId="b84e4ebc77879e88" providerId="LiveId" clId="{44D58FCA-1896-4F21-9B85-385992A5F363}" dt="2021-10-28T06:53:55.369" v="190" actId="47"/>
        <pc:sldMkLst>
          <pc:docMk/>
          <pc:sldMk cId="3599525444" sldId="504"/>
        </pc:sldMkLst>
      </pc:sldChg>
      <pc:sldChg chg="del">
        <pc:chgData name="Dimitar Zahariev" userId="b84e4ebc77879e88" providerId="LiveId" clId="{44D58FCA-1896-4F21-9B85-385992A5F363}" dt="2021-10-28T06:53:55.369" v="190" actId="47"/>
        <pc:sldMkLst>
          <pc:docMk/>
          <pc:sldMk cId="377016339" sldId="505"/>
        </pc:sldMkLst>
      </pc:sldChg>
      <pc:sldChg chg="del">
        <pc:chgData name="Dimitar Zahariev" userId="b84e4ebc77879e88" providerId="LiveId" clId="{44D58FCA-1896-4F21-9B85-385992A5F363}" dt="2021-10-28T06:53:55.369" v="190" actId="47"/>
        <pc:sldMkLst>
          <pc:docMk/>
          <pc:sldMk cId="2303922197" sldId="506"/>
        </pc:sldMkLst>
      </pc:sldChg>
      <pc:sldChg chg="del">
        <pc:chgData name="Dimitar Zahariev" userId="b84e4ebc77879e88" providerId="LiveId" clId="{44D58FCA-1896-4F21-9B85-385992A5F363}" dt="2021-10-28T06:53:55.369" v="190" actId="47"/>
        <pc:sldMkLst>
          <pc:docMk/>
          <pc:sldMk cId="1008269587" sldId="507"/>
        </pc:sldMkLst>
      </pc:sldChg>
      <pc:sldChg chg="add del ord">
        <pc:chgData name="Dimitar Zahariev" userId="b84e4ebc77879e88" providerId="LiveId" clId="{44D58FCA-1896-4F21-9B85-385992A5F363}" dt="2021-10-28T07:53:07.069" v="302" actId="47"/>
        <pc:sldMkLst>
          <pc:docMk/>
          <pc:sldMk cId="3722981276" sldId="522"/>
        </pc:sldMkLst>
      </pc:sldChg>
      <pc:sldChg chg="del">
        <pc:chgData name="Dimitar Zahariev" userId="b84e4ebc77879e88" providerId="LiveId" clId="{44D58FCA-1896-4F21-9B85-385992A5F363}" dt="2021-10-28T06:53:46.108" v="188" actId="47"/>
        <pc:sldMkLst>
          <pc:docMk/>
          <pc:sldMk cId="368992285" sldId="523"/>
        </pc:sldMkLst>
      </pc:sldChg>
      <pc:sldChg chg="modSp add mod modAnim">
        <pc:chgData name="Dimitar Zahariev" userId="b84e4ebc77879e88" providerId="LiveId" clId="{44D58FCA-1896-4F21-9B85-385992A5F363}" dt="2021-10-28T15:20:02.876" v="4519"/>
        <pc:sldMkLst>
          <pc:docMk/>
          <pc:sldMk cId="3665626293" sldId="565"/>
        </pc:sldMkLst>
        <pc:spChg chg="mod">
          <ac:chgData name="Dimitar Zahariev" userId="b84e4ebc77879e88" providerId="LiveId" clId="{44D58FCA-1896-4F21-9B85-385992A5F363}" dt="2021-10-28T08:51:16.517" v="1515"/>
          <ac:spMkLst>
            <pc:docMk/>
            <pc:sldMk cId="3665626293" sldId="565"/>
            <ac:spMk id="2" creationId="{00000000-0000-0000-0000-000000000000}"/>
          </ac:spMkLst>
        </pc:spChg>
        <pc:spChg chg="mod">
          <ac:chgData name="Dimitar Zahariev" userId="b84e4ebc77879e88" providerId="LiveId" clId="{44D58FCA-1896-4F21-9B85-385992A5F363}" dt="2021-10-28T08:58:34.502" v="1613" actId="20577"/>
          <ac:spMkLst>
            <pc:docMk/>
            <pc:sldMk cId="3665626293" sldId="565"/>
            <ac:spMk id="3" creationId="{00000000-0000-0000-0000-000000000000}"/>
          </ac:spMkLst>
        </pc:spChg>
        <pc:spChg chg="mod">
          <ac:chgData name="Dimitar Zahariev" userId="b84e4ebc77879e88" providerId="LiveId" clId="{44D58FCA-1896-4F21-9B85-385992A5F363}" dt="2021-10-28T08:51:31.826" v="1546" actId="20577"/>
          <ac:spMkLst>
            <pc:docMk/>
            <pc:sldMk cId="3665626293" sldId="565"/>
            <ac:spMk id="4" creationId="{00000000-0000-0000-0000-000000000000}"/>
          </ac:spMkLst>
        </pc:spChg>
      </pc:sldChg>
      <pc:sldChg chg="add del">
        <pc:chgData name="Dimitar Zahariev" userId="b84e4ebc77879e88" providerId="LiveId" clId="{44D58FCA-1896-4F21-9B85-385992A5F363}" dt="2021-10-28T07:48:06.153" v="297" actId="47"/>
        <pc:sldMkLst>
          <pc:docMk/>
          <pc:sldMk cId="351170972" sldId="566"/>
        </pc:sldMkLst>
      </pc:sldChg>
      <pc:sldChg chg="modSp add mod modAnim">
        <pc:chgData name="Dimitar Zahariev" userId="b84e4ebc77879e88" providerId="LiveId" clId="{44D58FCA-1896-4F21-9B85-385992A5F363}" dt="2021-10-28T08:45:28.213" v="1461" actId="20577"/>
        <pc:sldMkLst>
          <pc:docMk/>
          <pc:sldMk cId="4140008461" sldId="570"/>
        </pc:sldMkLst>
        <pc:spChg chg="mod">
          <ac:chgData name="Dimitar Zahariev" userId="b84e4ebc77879e88" providerId="LiveId" clId="{44D58FCA-1896-4F21-9B85-385992A5F363}" dt="2021-10-28T08:11:51.831" v="817"/>
          <ac:spMkLst>
            <pc:docMk/>
            <pc:sldMk cId="4140008461" sldId="570"/>
            <ac:spMk id="2" creationId="{00000000-0000-0000-0000-000000000000}"/>
          </ac:spMkLst>
        </pc:spChg>
        <pc:spChg chg="mod">
          <ac:chgData name="Dimitar Zahariev" userId="b84e4ebc77879e88" providerId="LiveId" clId="{44D58FCA-1896-4F21-9B85-385992A5F363}" dt="2021-10-28T08:45:25.317" v="1459" actId="20577"/>
          <ac:spMkLst>
            <pc:docMk/>
            <pc:sldMk cId="4140008461" sldId="570"/>
            <ac:spMk id="3" creationId="{00000000-0000-0000-0000-000000000000}"/>
          </ac:spMkLst>
        </pc:spChg>
        <pc:spChg chg="mod">
          <ac:chgData name="Dimitar Zahariev" userId="b84e4ebc77879e88" providerId="LiveId" clId="{44D58FCA-1896-4F21-9B85-385992A5F363}" dt="2021-10-28T08:42:01.773" v="1392" actId="1037"/>
          <ac:spMkLst>
            <pc:docMk/>
            <pc:sldMk cId="4140008461" sldId="570"/>
            <ac:spMk id="6" creationId="{00A70AEA-98BF-4025-BE3B-4C302C390069}"/>
          </ac:spMkLst>
        </pc:spChg>
        <pc:spChg chg="mod">
          <ac:chgData name="Dimitar Zahariev" userId="b84e4ebc77879e88" providerId="LiveId" clId="{44D58FCA-1896-4F21-9B85-385992A5F363}" dt="2021-10-28T08:42:01.773" v="1392" actId="1037"/>
          <ac:spMkLst>
            <pc:docMk/>
            <pc:sldMk cId="4140008461" sldId="570"/>
            <ac:spMk id="7" creationId="{3C4AFC44-8EC1-45FF-8126-633856F40B4B}"/>
          </ac:spMkLst>
        </pc:spChg>
        <pc:spChg chg="mod">
          <ac:chgData name="Dimitar Zahariev" userId="b84e4ebc77879e88" providerId="LiveId" clId="{44D58FCA-1896-4F21-9B85-385992A5F363}" dt="2021-10-28T08:45:21.851" v="1457" actId="20577"/>
          <ac:spMkLst>
            <pc:docMk/>
            <pc:sldMk cId="4140008461" sldId="570"/>
            <ac:spMk id="8" creationId="{1F155B40-7F2C-420D-87EF-4C9F0547E722}"/>
          </ac:spMkLst>
        </pc:spChg>
        <pc:spChg chg="mod">
          <ac:chgData name="Dimitar Zahariev" userId="b84e4ebc77879e88" providerId="LiveId" clId="{44D58FCA-1896-4F21-9B85-385992A5F363}" dt="2021-10-28T08:45:28.213" v="1461" actId="20577"/>
          <ac:spMkLst>
            <pc:docMk/>
            <pc:sldMk cId="4140008461" sldId="570"/>
            <ac:spMk id="9" creationId="{D70FC430-FC2C-4BAA-9383-474AA1552F7E}"/>
          </ac:spMkLst>
        </pc:spChg>
        <pc:spChg chg="mod">
          <ac:chgData name="Dimitar Zahariev" userId="b84e4ebc77879e88" providerId="LiveId" clId="{44D58FCA-1896-4F21-9B85-385992A5F363}" dt="2021-10-28T08:42:01.773" v="1392" actId="1037"/>
          <ac:spMkLst>
            <pc:docMk/>
            <pc:sldMk cId="4140008461" sldId="570"/>
            <ac:spMk id="19" creationId="{5C58D847-7457-4215-A67A-A472B85DD10B}"/>
          </ac:spMkLst>
        </pc:spChg>
        <pc:grpChg chg="mod">
          <ac:chgData name="Dimitar Zahariev" userId="b84e4ebc77879e88" providerId="LiveId" clId="{44D58FCA-1896-4F21-9B85-385992A5F363}" dt="2021-10-28T08:42:01.773" v="1392" actId="1037"/>
          <ac:grpSpMkLst>
            <pc:docMk/>
            <pc:sldMk cId="4140008461" sldId="570"/>
            <ac:grpSpMk id="14" creationId="{29C8A03C-7998-4382-B311-3F5BC46BD6CB}"/>
          </ac:grpSpMkLst>
        </pc:grpChg>
        <pc:grpChg chg="mod">
          <ac:chgData name="Dimitar Zahariev" userId="b84e4ebc77879e88" providerId="LiveId" clId="{44D58FCA-1896-4F21-9B85-385992A5F363}" dt="2021-10-28T08:42:01.773" v="1392" actId="1037"/>
          <ac:grpSpMkLst>
            <pc:docMk/>
            <pc:sldMk cId="4140008461" sldId="570"/>
            <ac:grpSpMk id="15" creationId="{72F427E9-7306-452E-878B-890FFC7EFC48}"/>
          </ac:grpSpMkLst>
        </pc:grpChg>
      </pc:sldChg>
      <pc:sldChg chg="modSp add del">
        <pc:chgData name="Dimitar Zahariev" userId="b84e4ebc77879e88" providerId="LiveId" clId="{44D58FCA-1896-4F21-9B85-385992A5F363}" dt="2021-10-28T09:14:19.150" v="1778" actId="47"/>
        <pc:sldMkLst>
          <pc:docMk/>
          <pc:sldMk cId="11877875" sldId="571"/>
        </pc:sldMkLst>
        <pc:spChg chg="mod">
          <ac:chgData name="Dimitar Zahariev" userId="b84e4ebc77879e88" providerId="LiveId" clId="{44D58FCA-1896-4F21-9B85-385992A5F363}" dt="2021-10-28T09:09:13.146" v="1763"/>
          <ac:spMkLst>
            <pc:docMk/>
            <pc:sldMk cId="11877875" sldId="571"/>
            <ac:spMk id="2" creationId="{00000000-0000-0000-0000-000000000000}"/>
          </ac:spMkLst>
        </pc:spChg>
      </pc:sldChg>
      <pc:sldChg chg="modSp add mod">
        <pc:chgData name="Dimitar Zahariev" userId="b84e4ebc77879e88" providerId="LiveId" clId="{44D58FCA-1896-4F21-9B85-385992A5F363}" dt="2021-10-28T09:42:15.955" v="2390"/>
        <pc:sldMkLst>
          <pc:docMk/>
          <pc:sldMk cId="463136403" sldId="571"/>
        </pc:sldMkLst>
        <pc:spChg chg="mod">
          <ac:chgData name="Dimitar Zahariev" userId="b84e4ebc77879e88" providerId="LiveId" clId="{44D58FCA-1896-4F21-9B85-385992A5F363}" dt="2021-10-28T09:42:09.372" v="2389"/>
          <ac:spMkLst>
            <pc:docMk/>
            <pc:sldMk cId="463136403" sldId="571"/>
            <ac:spMk id="2" creationId="{00000000-0000-0000-0000-000000000000}"/>
          </ac:spMkLst>
        </pc:spChg>
        <pc:spChg chg="mod">
          <ac:chgData name="Dimitar Zahariev" userId="b84e4ebc77879e88" providerId="LiveId" clId="{44D58FCA-1896-4F21-9B85-385992A5F363}" dt="2021-10-28T09:42:15.955" v="2390"/>
          <ac:spMkLst>
            <pc:docMk/>
            <pc:sldMk cId="463136403" sldId="571"/>
            <ac:spMk id="4" creationId="{00000000-0000-0000-0000-000000000000}"/>
          </ac:spMkLst>
        </pc:spChg>
      </pc:sldChg>
      <pc:sldChg chg="modSp add del">
        <pc:chgData name="Dimitar Zahariev" userId="b84e4ebc77879e88" providerId="LiveId" clId="{44D58FCA-1896-4F21-9B85-385992A5F363}" dt="2021-10-28T09:26:46.525" v="2161" actId="47"/>
        <pc:sldMkLst>
          <pc:docMk/>
          <pc:sldMk cId="4274711410" sldId="572"/>
        </pc:sldMkLst>
        <pc:spChg chg="mod">
          <ac:chgData name="Dimitar Zahariev" userId="b84e4ebc77879e88" providerId="LiveId" clId="{44D58FCA-1896-4F21-9B85-385992A5F363}" dt="2021-10-28T09:09:13.146" v="1763"/>
          <ac:spMkLst>
            <pc:docMk/>
            <pc:sldMk cId="4274711410" sldId="572"/>
            <ac:spMk id="2" creationId="{00000000-0000-0000-0000-000000000000}"/>
          </ac:spMkLst>
        </pc:spChg>
      </pc:sldChg>
      <pc:sldChg chg="modSp add mod">
        <pc:chgData name="Dimitar Zahariev" userId="b84e4ebc77879e88" providerId="LiveId" clId="{44D58FCA-1896-4F21-9B85-385992A5F363}" dt="2021-10-28T08:27:56.740" v="1232" actId="20577"/>
        <pc:sldMkLst>
          <pc:docMk/>
          <pc:sldMk cId="3655922960" sldId="576"/>
        </pc:sldMkLst>
        <pc:spChg chg="mod">
          <ac:chgData name="Dimitar Zahariev" userId="b84e4ebc77879e88" providerId="LiveId" clId="{44D58FCA-1896-4F21-9B85-385992A5F363}" dt="2021-10-28T08:11:51.831" v="817"/>
          <ac:spMkLst>
            <pc:docMk/>
            <pc:sldMk cId="3655922960" sldId="576"/>
            <ac:spMk id="2" creationId="{00000000-0000-0000-0000-000000000000}"/>
          </ac:spMkLst>
        </pc:spChg>
        <pc:spChg chg="mod">
          <ac:chgData name="Dimitar Zahariev" userId="b84e4ebc77879e88" providerId="LiveId" clId="{44D58FCA-1896-4F21-9B85-385992A5F363}" dt="2021-10-28T08:16:43.397" v="912" actId="6549"/>
          <ac:spMkLst>
            <pc:docMk/>
            <pc:sldMk cId="3655922960" sldId="576"/>
            <ac:spMk id="3" creationId="{00000000-0000-0000-0000-000000000000}"/>
          </ac:spMkLst>
        </pc:spChg>
        <pc:spChg chg="mod">
          <ac:chgData name="Dimitar Zahariev" userId="b84e4ebc77879e88" providerId="LiveId" clId="{44D58FCA-1896-4F21-9B85-385992A5F363}" dt="2021-10-28T08:25:06.074" v="1158" actId="20577"/>
          <ac:spMkLst>
            <pc:docMk/>
            <pc:sldMk cId="3655922960" sldId="576"/>
            <ac:spMk id="4" creationId="{00000000-0000-0000-0000-000000000000}"/>
          </ac:spMkLst>
        </pc:spChg>
        <pc:spChg chg="mod">
          <ac:chgData name="Dimitar Zahariev" userId="b84e4ebc77879e88" providerId="LiveId" clId="{44D58FCA-1896-4F21-9B85-385992A5F363}" dt="2021-10-28T08:27:56.740" v="1232" actId="20577"/>
          <ac:spMkLst>
            <pc:docMk/>
            <pc:sldMk cId="3655922960" sldId="576"/>
            <ac:spMk id="13" creationId="{AEE0E61C-311E-411C-BE60-651AF009339E}"/>
          </ac:spMkLst>
        </pc:spChg>
        <pc:spChg chg="mod">
          <ac:chgData name="Dimitar Zahariev" userId="b84e4ebc77879e88" providerId="LiveId" clId="{44D58FCA-1896-4F21-9B85-385992A5F363}" dt="2021-10-28T08:25:13.635" v="1162" actId="20577"/>
          <ac:spMkLst>
            <pc:docMk/>
            <pc:sldMk cId="3655922960" sldId="576"/>
            <ac:spMk id="15" creationId="{D6CA2FA9-9164-4AE8-87AC-33CF6BED100B}"/>
          </ac:spMkLst>
        </pc:spChg>
        <pc:grpChg chg="mod">
          <ac:chgData name="Dimitar Zahariev" userId="b84e4ebc77879e88" providerId="LiveId" clId="{44D58FCA-1896-4F21-9B85-385992A5F363}" dt="2021-10-28T08:19:34.711" v="971" actId="1037"/>
          <ac:grpSpMkLst>
            <pc:docMk/>
            <pc:sldMk cId="3655922960" sldId="576"/>
            <ac:grpSpMk id="8" creationId="{0DA39D16-FDAA-4E64-AC74-9A715AE346BE}"/>
          </ac:grpSpMkLst>
        </pc:grpChg>
      </pc:sldChg>
      <pc:sldChg chg="modSp add del mod ord modAnim">
        <pc:chgData name="Dimitar Zahariev" userId="b84e4ebc77879e88" providerId="LiveId" clId="{44D58FCA-1896-4F21-9B85-385992A5F363}" dt="2021-10-28T08:08:10.856" v="784" actId="2696"/>
        <pc:sldMkLst>
          <pc:docMk/>
          <pc:sldMk cId="2298803557" sldId="582"/>
        </pc:sldMkLst>
        <pc:spChg chg="mod">
          <ac:chgData name="Dimitar Zahariev" userId="b84e4ebc77879e88" providerId="LiveId" clId="{44D58FCA-1896-4F21-9B85-385992A5F363}" dt="2021-10-28T08:06:35.025" v="719" actId="27636"/>
          <ac:spMkLst>
            <pc:docMk/>
            <pc:sldMk cId="2298803557" sldId="582"/>
            <ac:spMk id="3" creationId="{00000000-0000-0000-0000-000000000000}"/>
          </ac:spMkLst>
        </pc:spChg>
        <pc:spChg chg="mod">
          <ac:chgData name="Dimitar Zahariev" userId="b84e4ebc77879e88" providerId="LiveId" clId="{44D58FCA-1896-4F21-9B85-385992A5F363}" dt="2021-10-28T08:07:40.567" v="760" actId="20577"/>
          <ac:spMkLst>
            <pc:docMk/>
            <pc:sldMk cId="2298803557" sldId="582"/>
            <ac:spMk id="4" creationId="{00000000-0000-0000-0000-000000000000}"/>
          </ac:spMkLst>
        </pc:spChg>
      </pc:sldChg>
      <pc:sldChg chg="add">
        <pc:chgData name="Dimitar Zahariev" userId="b84e4ebc77879e88" providerId="LiveId" clId="{44D58FCA-1896-4F21-9B85-385992A5F363}" dt="2021-10-28T08:08:13.646" v="785"/>
        <pc:sldMkLst>
          <pc:docMk/>
          <pc:sldMk cId="2358511800" sldId="582"/>
        </pc:sldMkLst>
      </pc:sldChg>
      <pc:sldChg chg="addSp delSp modSp add mod addAnim delAnim modAnim chgLayout">
        <pc:chgData name="Dimitar Zahariev" userId="b84e4ebc77879e88" providerId="LiveId" clId="{44D58FCA-1896-4F21-9B85-385992A5F363}" dt="2021-10-28T08:15:53.672" v="902" actId="20577"/>
        <pc:sldMkLst>
          <pc:docMk/>
          <pc:sldMk cId="4128974769" sldId="583"/>
        </pc:sldMkLst>
        <pc:spChg chg="mod ord">
          <ac:chgData name="Dimitar Zahariev" userId="b84e4ebc77879e88" providerId="LiveId" clId="{44D58FCA-1896-4F21-9B85-385992A5F363}" dt="2021-10-28T08:00:13.919" v="482" actId="6264"/>
          <ac:spMkLst>
            <pc:docMk/>
            <pc:sldMk cId="4128974769" sldId="583"/>
            <ac:spMk id="2" creationId="{00000000-0000-0000-0000-000000000000}"/>
          </ac:spMkLst>
        </pc:spChg>
        <pc:spChg chg="mod ord">
          <ac:chgData name="Dimitar Zahariev" userId="b84e4ebc77879e88" providerId="LiveId" clId="{44D58FCA-1896-4F21-9B85-385992A5F363}" dt="2021-10-28T08:15:45.707" v="900" actId="20577"/>
          <ac:spMkLst>
            <pc:docMk/>
            <pc:sldMk cId="4128974769" sldId="583"/>
            <ac:spMk id="3" creationId="{00000000-0000-0000-0000-000000000000}"/>
          </ac:spMkLst>
        </pc:spChg>
        <pc:spChg chg="mod ord">
          <ac:chgData name="Dimitar Zahariev" userId="b84e4ebc77879e88" providerId="LiveId" clId="{44D58FCA-1896-4F21-9B85-385992A5F363}" dt="2021-10-28T08:00:13.919" v="482" actId="6264"/>
          <ac:spMkLst>
            <pc:docMk/>
            <pc:sldMk cId="4128974769" sldId="583"/>
            <ac:spMk id="4" creationId="{00000000-0000-0000-0000-000000000000}"/>
          </ac:spMkLst>
        </pc:spChg>
        <pc:spChg chg="add del mod">
          <ac:chgData name="Dimitar Zahariev" userId="b84e4ebc77879e88" providerId="LiveId" clId="{44D58FCA-1896-4F21-9B85-385992A5F363}" dt="2021-10-28T08:00:13.919" v="482" actId="6264"/>
          <ac:spMkLst>
            <pc:docMk/>
            <pc:sldMk cId="4128974769" sldId="583"/>
            <ac:spMk id="7" creationId="{4E3D57A2-37B7-4492-A17E-E7E2133F6333}"/>
          </ac:spMkLst>
        </pc:spChg>
        <pc:spChg chg="add del mod">
          <ac:chgData name="Dimitar Zahariev" userId="b84e4ebc77879e88" providerId="LiveId" clId="{44D58FCA-1896-4F21-9B85-385992A5F363}" dt="2021-10-28T08:00:13.919" v="482" actId="6264"/>
          <ac:spMkLst>
            <pc:docMk/>
            <pc:sldMk cId="4128974769" sldId="583"/>
            <ac:spMk id="9" creationId="{9717734B-4C25-42EE-A451-A74E948A3CB3}"/>
          </ac:spMkLst>
        </pc:spChg>
        <pc:spChg chg="add del mod">
          <ac:chgData name="Dimitar Zahariev" userId="b84e4ebc77879e88" providerId="LiveId" clId="{44D58FCA-1896-4F21-9B85-385992A5F363}" dt="2021-10-28T08:00:13.919" v="482" actId="6264"/>
          <ac:spMkLst>
            <pc:docMk/>
            <pc:sldMk cId="4128974769" sldId="583"/>
            <ac:spMk id="12" creationId="{07E8374E-4B39-40E6-BED0-7B1C27A61720}"/>
          </ac:spMkLst>
        </pc:spChg>
      </pc:sldChg>
      <pc:sldChg chg="addSp modSp add mod">
        <pc:chgData name="Dimitar Zahariev" userId="b84e4ebc77879e88" providerId="LiveId" clId="{44D58FCA-1896-4F21-9B85-385992A5F363}" dt="2021-10-28T08:28:02.385" v="1242" actId="20577"/>
        <pc:sldMkLst>
          <pc:docMk/>
          <pc:sldMk cId="385114535" sldId="585"/>
        </pc:sldMkLst>
        <pc:spChg chg="mod">
          <ac:chgData name="Dimitar Zahariev" userId="b84e4ebc77879e88" providerId="LiveId" clId="{44D58FCA-1896-4F21-9B85-385992A5F363}" dt="2021-10-28T08:11:51.831" v="817"/>
          <ac:spMkLst>
            <pc:docMk/>
            <pc:sldMk cId="385114535" sldId="585"/>
            <ac:spMk id="2" creationId="{00000000-0000-0000-0000-000000000000}"/>
          </ac:spMkLst>
        </pc:spChg>
        <pc:spChg chg="add mod">
          <ac:chgData name="Dimitar Zahariev" userId="b84e4ebc77879e88" providerId="LiveId" clId="{44D58FCA-1896-4F21-9B85-385992A5F363}" dt="2021-10-28T08:14:47.650" v="871" actId="1076"/>
          <ac:spMkLst>
            <pc:docMk/>
            <pc:sldMk cId="385114535" sldId="585"/>
            <ac:spMk id="3" creationId="{B14186B9-D440-479F-9B15-3DF0AD2B4581}"/>
          </ac:spMkLst>
        </pc:spChg>
        <pc:spChg chg="mod">
          <ac:chgData name="Dimitar Zahariev" userId="b84e4ebc77879e88" providerId="LiveId" clId="{44D58FCA-1896-4F21-9B85-385992A5F363}" dt="2021-10-28T08:13:45.678" v="821" actId="20577"/>
          <ac:spMkLst>
            <pc:docMk/>
            <pc:sldMk cId="385114535" sldId="585"/>
            <ac:spMk id="4" creationId="{00000000-0000-0000-0000-000000000000}"/>
          </ac:spMkLst>
        </pc:spChg>
        <pc:spChg chg="mod">
          <ac:chgData name="Dimitar Zahariev" userId="b84e4ebc77879e88" providerId="LiveId" clId="{44D58FCA-1896-4F21-9B85-385992A5F363}" dt="2021-10-28T08:25:20.209" v="1166" actId="20577"/>
          <ac:spMkLst>
            <pc:docMk/>
            <pc:sldMk cId="385114535" sldId="585"/>
            <ac:spMk id="6" creationId="{791F49ED-9DB2-4895-B3F1-4AB6DA8EA0E2}"/>
          </ac:spMkLst>
        </pc:spChg>
        <pc:spChg chg="mod">
          <ac:chgData name="Dimitar Zahariev" userId="b84e4ebc77879e88" providerId="LiveId" clId="{44D58FCA-1896-4F21-9B85-385992A5F363}" dt="2021-10-28T08:28:02.385" v="1242" actId="20577"/>
          <ac:spMkLst>
            <pc:docMk/>
            <pc:sldMk cId="385114535" sldId="585"/>
            <ac:spMk id="10" creationId="{5F51EE1D-F12A-4BAC-8D2E-036AB212E312}"/>
          </ac:spMkLst>
        </pc:spChg>
        <pc:spChg chg="mod">
          <ac:chgData name="Dimitar Zahariev" userId="b84e4ebc77879e88" providerId="LiveId" clId="{44D58FCA-1896-4F21-9B85-385992A5F363}" dt="2021-10-28T08:25:33.779" v="1176" actId="20577"/>
          <ac:spMkLst>
            <pc:docMk/>
            <pc:sldMk cId="385114535" sldId="585"/>
            <ac:spMk id="14" creationId="{0BD89B04-EAF4-46CA-815E-C8ACCB3CCD0A}"/>
          </ac:spMkLst>
        </pc:spChg>
        <pc:spChg chg="mod">
          <ac:chgData name="Dimitar Zahariev" userId="b84e4ebc77879e88" providerId="LiveId" clId="{44D58FCA-1896-4F21-9B85-385992A5F363}" dt="2021-10-28T08:25:26.018" v="1170" actId="20577"/>
          <ac:spMkLst>
            <pc:docMk/>
            <pc:sldMk cId="385114535" sldId="585"/>
            <ac:spMk id="17" creationId="{6F2C9F79-34EC-4889-801A-7BD64EC2EEBE}"/>
          </ac:spMkLst>
        </pc:spChg>
        <pc:spChg chg="mod">
          <ac:chgData name="Dimitar Zahariev" userId="b84e4ebc77879e88" providerId="LiveId" clId="{44D58FCA-1896-4F21-9B85-385992A5F363}" dt="2021-10-28T08:14:32.958" v="869" actId="1035"/>
          <ac:spMkLst>
            <pc:docMk/>
            <pc:sldMk cId="385114535" sldId="585"/>
            <ac:spMk id="49" creationId="{12F063A3-6249-4CC4-8338-AB9E63E2D38F}"/>
          </ac:spMkLst>
        </pc:spChg>
        <pc:grpChg chg="mod">
          <ac:chgData name="Dimitar Zahariev" userId="b84e4ebc77879e88" providerId="LiveId" clId="{44D58FCA-1896-4F21-9B85-385992A5F363}" dt="2021-10-28T08:14:32.958" v="869" actId="1035"/>
          <ac:grpSpMkLst>
            <pc:docMk/>
            <pc:sldMk cId="385114535" sldId="585"/>
            <ac:grpSpMk id="12" creationId="{C48424C5-CFDD-4904-9937-4F695F4C9F09}"/>
          </ac:grpSpMkLst>
        </pc:grpChg>
        <pc:grpChg chg="mod">
          <ac:chgData name="Dimitar Zahariev" userId="b84e4ebc77879e88" providerId="LiveId" clId="{44D58FCA-1896-4F21-9B85-385992A5F363}" dt="2021-10-28T08:14:32.958" v="869" actId="1035"/>
          <ac:grpSpMkLst>
            <pc:docMk/>
            <pc:sldMk cId="385114535" sldId="585"/>
            <ac:grpSpMk id="15" creationId="{1A073D09-31CF-410C-8448-274FC9FFE2B8}"/>
          </ac:grpSpMkLst>
        </pc:grpChg>
        <pc:grpChg chg="mod">
          <ac:chgData name="Dimitar Zahariev" userId="b84e4ebc77879e88" providerId="LiveId" clId="{44D58FCA-1896-4F21-9B85-385992A5F363}" dt="2021-10-28T08:14:32.958" v="869" actId="1035"/>
          <ac:grpSpMkLst>
            <pc:docMk/>
            <pc:sldMk cId="385114535" sldId="585"/>
            <ac:grpSpMk id="18" creationId="{9BF5C6AC-2B25-4160-891B-8D60AC2D2EF8}"/>
          </ac:grpSpMkLst>
        </pc:grpChg>
        <pc:grpChg chg="mod">
          <ac:chgData name="Dimitar Zahariev" userId="b84e4ebc77879e88" providerId="LiveId" clId="{44D58FCA-1896-4F21-9B85-385992A5F363}" dt="2021-10-28T08:14:32.958" v="869" actId="1035"/>
          <ac:grpSpMkLst>
            <pc:docMk/>
            <pc:sldMk cId="385114535" sldId="585"/>
            <ac:grpSpMk id="27" creationId="{2F7E3F18-E6FB-4DD4-9999-EBF6905253DC}"/>
          </ac:grpSpMkLst>
        </pc:grpChg>
        <pc:grpChg chg="mod">
          <ac:chgData name="Dimitar Zahariev" userId="b84e4ebc77879e88" providerId="LiveId" clId="{44D58FCA-1896-4F21-9B85-385992A5F363}" dt="2021-10-28T08:14:32.958" v="869" actId="1035"/>
          <ac:grpSpMkLst>
            <pc:docMk/>
            <pc:sldMk cId="385114535" sldId="585"/>
            <ac:grpSpMk id="28" creationId="{697D35B4-3007-444A-8EA9-AD2E9D8DE465}"/>
          </ac:grpSpMkLst>
        </pc:grpChg>
        <pc:grpChg chg="mod">
          <ac:chgData name="Dimitar Zahariev" userId="b84e4ebc77879e88" providerId="LiveId" clId="{44D58FCA-1896-4F21-9B85-385992A5F363}" dt="2021-10-28T08:14:32.958" v="869" actId="1035"/>
          <ac:grpSpMkLst>
            <pc:docMk/>
            <pc:sldMk cId="385114535" sldId="585"/>
            <ac:grpSpMk id="35" creationId="{7CDA7F9B-3676-482C-91F1-821EA985D5B8}"/>
          </ac:grpSpMkLst>
        </pc:grpChg>
        <pc:grpChg chg="mod">
          <ac:chgData name="Dimitar Zahariev" userId="b84e4ebc77879e88" providerId="LiveId" clId="{44D58FCA-1896-4F21-9B85-385992A5F363}" dt="2021-10-28T08:14:32.958" v="869" actId="1035"/>
          <ac:grpSpMkLst>
            <pc:docMk/>
            <pc:sldMk cId="385114535" sldId="585"/>
            <ac:grpSpMk id="42" creationId="{8800B123-C015-4F3B-B109-756A597E52E8}"/>
          </ac:grpSpMkLst>
        </pc:grpChg>
      </pc:sldChg>
      <pc:sldChg chg="modSp add del">
        <pc:chgData name="Dimitar Zahariev" userId="b84e4ebc77879e88" providerId="LiveId" clId="{44D58FCA-1896-4F21-9B85-385992A5F363}" dt="2021-10-28T09:26:46.525" v="2161" actId="47"/>
        <pc:sldMkLst>
          <pc:docMk/>
          <pc:sldMk cId="2011966034" sldId="586"/>
        </pc:sldMkLst>
        <pc:spChg chg="mod">
          <ac:chgData name="Dimitar Zahariev" userId="b84e4ebc77879e88" providerId="LiveId" clId="{44D58FCA-1896-4F21-9B85-385992A5F363}" dt="2021-10-28T09:09:13.146" v="1763"/>
          <ac:spMkLst>
            <pc:docMk/>
            <pc:sldMk cId="2011966034" sldId="586"/>
            <ac:spMk id="2" creationId="{00000000-0000-0000-0000-000000000000}"/>
          </ac:spMkLst>
        </pc:spChg>
      </pc:sldChg>
      <pc:sldChg chg="modSp add del">
        <pc:chgData name="Dimitar Zahariev" userId="b84e4ebc77879e88" providerId="LiveId" clId="{44D58FCA-1896-4F21-9B85-385992A5F363}" dt="2021-10-28T09:26:46.525" v="2161" actId="47"/>
        <pc:sldMkLst>
          <pc:docMk/>
          <pc:sldMk cId="1265203490" sldId="588"/>
        </pc:sldMkLst>
        <pc:spChg chg="mod">
          <ac:chgData name="Dimitar Zahariev" userId="b84e4ebc77879e88" providerId="LiveId" clId="{44D58FCA-1896-4F21-9B85-385992A5F363}" dt="2021-10-28T09:09:13.146" v="1763"/>
          <ac:spMkLst>
            <pc:docMk/>
            <pc:sldMk cId="1265203490" sldId="588"/>
            <ac:spMk id="2" creationId="{00000000-0000-0000-0000-000000000000}"/>
          </ac:spMkLst>
        </pc:spChg>
      </pc:sldChg>
      <pc:sldChg chg="addSp modSp add mod modAnim">
        <pc:chgData name="Dimitar Zahariev" userId="b84e4ebc77879e88" providerId="LiveId" clId="{44D58FCA-1896-4F21-9B85-385992A5F363}" dt="2021-10-28T15:20:17.618" v="4529"/>
        <pc:sldMkLst>
          <pc:docMk/>
          <pc:sldMk cId="221640442" sldId="595"/>
        </pc:sldMkLst>
        <pc:spChg chg="mod">
          <ac:chgData name="Dimitar Zahariev" userId="b84e4ebc77879e88" providerId="LiveId" clId="{44D58FCA-1896-4F21-9B85-385992A5F363}" dt="2021-10-28T08:51:16.517" v="1515"/>
          <ac:spMkLst>
            <pc:docMk/>
            <pc:sldMk cId="221640442" sldId="595"/>
            <ac:spMk id="2" creationId="{00000000-0000-0000-0000-000000000000}"/>
          </ac:spMkLst>
        </pc:spChg>
        <pc:spChg chg="mod">
          <ac:chgData name="Dimitar Zahariev" userId="b84e4ebc77879e88" providerId="LiveId" clId="{44D58FCA-1896-4F21-9B85-385992A5F363}" dt="2021-10-28T08:55:40.293" v="1582" actId="207"/>
          <ac:spMkLst>
            <pc:docMk/>
            <pc:sldMk cId="221640442" sldId="595"/>
            <ac:spMk id="3" creationId="{00000000-0000-0000-0000-000000000000}"/>
          </ac:spMkLst>
        </pc:spChg>
        <pc:spChg chg="mod">
          <ac:chgData name="Dimitar Zahariev" userId="b84e4ebc77879e88" providerId="LiveId" clId="{44D58FCA-1896-4F21-9B85-385992A5F363}" dt="2021-10-28T08:58:26.908" v="1609" actId="20577"/>
          <ac:spMkLst>
            <pc:docMk/>
            <pc:sldMk cId="221640442" sldId="595"/>
            <ac:spMk id="4" creationId="{00000000-0000-0000-0000-000000000000}"/>
          </ac:spMkLst>
        </pc:spChg>
        <pc:spChg chg="add mod">
          <ac:chgData name="Dimitar Zahariev" userId="b84e4ebc77879e88" providerId="LiveId" clId="{44D58FCA-1896-4F21-9B85-385992A5F363}" dt="2021-10-28T08:59:46.375" v="1615"/>
          <ac:spMkLst>
            <pc:docMk/>
            <pc:sldMk cId="221640442" sldId="595"/>
            <ac:spMk id="5" creationId="{B66585A5-61D3-4DB7-9453-41465E784FDB}"/>
          </ac:spMkLst>
        </pc:spChg>
      </pc:sldChg>
      <pc:sldChg chg="addSp delSp modSp add mod ord chgLayout">
        <pc:chgData name="Dimitar Zahariev" userId="b84e4ebc77879e88" providerId="LiveId" clId="{44D58FCA-1896-4F21-9B85-385992A5F363}" dt="2021-10-28T08:15:27.729" v="895"/>
        <pc:sldMkLst>
          <pc:docMk/>
          <pc:sldMk cId="2547706149" sldId="596"/>
        </pc:sldMkLst>
        <pc:spChg chg="mod ord">
          <ac:chgData name="Dimitar Zahariev" userId="b84e4ebc77879e88" providerId="LiveId" clId="{44D58FCA-1896-4F21-9B85-385992A5F363}" dt="2021-10-28T07:57:56.210" v="459" actId="6264"/>
          <ac:spMkLst>
            <pc:docMk/>
            <pc:sldMk cId="2547706149" sldId="596"/>
            <ac:spMk id="2" creationId="{00000000-0000-0000-0000-000000000000}"/>
          </ac:spMkLst>
        </pc:spChg>
        <pc:spChg chg="mod ord">
          <ac:chgData name="Dimitar Zahariev" userId="b84e4ebc77879e88" providerId="LiveId" clId="{44D58FCA-1896-4F21-9B85-385992A5F363}" dt="2021-10-28T07:58:31.026" v="465" actId="20577"/>
          <ac:spMkLst>
            <pc:docMk/>
            <pc:sldMk cId="2547706149" sldId="596"/>
            <ac:spMk id="3" creationId="{00000000-0000-0000-0000-000000000000}"/>
          </ac:spMkLst>
        </pc:spChg>
        <pc:spChg chg="mod ord">
          <ac:chgData name="Dimitar Zahariev" userId="b84e4ebc77879e88" providerId="LiveId" clId="{44D58FCA-1896-4F21-9B85-385992A5F363}" dt="2021-10-28T08:15:25.239" v="894" actId="20577"/>
          <ac:spMkLst>
            <pc:docMk/>
            <pc:sldMk cId="2547706149" sldId="596"/>
            <ac:spMk id="4" creationId="{00000000-0000-0000-0000-000000000000}"/>
          </ac:spMkLst>
        </pc:spChg>
        <pc:spChg chg="add del mod">
          <ac:chgData name="Dimitar Zahariev" userId="b84e4ebc77879e88" providerId="LiveId" clId="{44D58FCA-1896-4F21-9B85-385992A5F363}" dt="2021-10-28T07:57:56.210" v="459" actId="6264"/>
          <ac:spMkLst>
            <pc:docMk/>
            <pc:sldMk cId="2547706149" sldId="596"/>
            <ac:spMk id="5" creationId="{45672F91-3028-4CC1-878E-ED212CF68A38}"/>
          </ac:spMkLst>
        </pc:spChg>
        <pc:spChg chg="add del mod">
          <ac:chgData name="Dimitar Zahariev" userId="b84e4ebc77879e88" providerId="LiveId" clId="{44D58FCA-1896-4F21-9B85-385992A5F363}" dt="2021-10-28T07:57:56.210" v="459" actId="6264"/>
          <ac:spMkLst>
            <pc:docMk/>
            <pc:sldMk cId="2547706149" sldId="596"/>
            <ac:spMk id="6" creationId="{5873D0FF-EA8F-4FE1-AAA8-A506A1F5B7F4}"/>
          </ac:spMkLst>
        </pc:spChg>
        <pc:spChg chg="add del mod">
          <ac:chgData name="Dimitar Zahariev" userId="b84e4ebc77879e88" providerId="LiveId" clId="{44D58FCA-1896-4F21-9B85-385992A5F363}" dt="2021-10-28T07:57:56.210" v="459" actId="6264"/>
          <ac:spMkLst>
            <pc:docMk/>
            <pc:sldMk cId="2547706149" sldId="596"/>
            <ac:spMk id="7" creationId="{2DE27410-4B1A-4824-8F24-6E2B9C58739C}"/>
          </ac:spMkLst>
        </pc:spChg>
        <pc:spChg chg="add mod">
          <ac:chgData name="Dimitar Zahariev" userId="b84e4ebc77879e88" providerId="LiveId" clId="{44D58FCA-1896-4F21-9B85-385992A5F363}" dt="2021-10-28T08:15:27.729" v="895"/>
          <ac:spMkLst>
            <pc:docMk/>
            <pc:sldMk cId="2547706149" sldId="596"/>
            <ac:spMk id="8" creationId="{3B5F836D-C309-4567-9CB5-90F2FB77405D}"/>
          </ac:spMkLst>
        </pc:spChg>
      </pc:sldChg>
      <pc:sldChg chg="addSp delSp modSp add mod modAnim">
        <pc:chgData name="Dimitar Zahariev" userId="b84e4ebc77879e88" providerId="LiveId" clId="{44D58FCA-1896-4F21-9B85-385992A5F363}" dt="2021-10-28T15:17:52.139" v="4468"/>
        <pc:sldMkLst>
          <pc:docMk/>
          <pc:sldMk cId="3013932115" sldId="597"/>
        </pc:sldMkLst>
        <pc:spChg chg="mod">
          <ac:chgData name="Dimitar Zahariev" userId="b84e4ebc77879e88" providerId="LiveId" clId="{44D58FCA-1896-4F21-9B85-385992A5F363}" dt="2021-10-28T08:11:51.831" v="817"/>
          <ac:spMkLst>
            <pc:docMk/>
            <pc:sldMk cId="3013932115" sldId="597"/>
            <ac:spMk id="2" creationId="{00000000-0000-0000-0000-000000000000}"/>
          </ac:spMkLst>
        </pc:spChg>
        <pc:spChg chg="mod">
          <ac:chgData name="Dimitar Zahariev" userId="b84e4ebc77879e88" providerId="LiveId" clId="{44D58FCA-1896-4F21-9B85-385992A5F363}" dt="2021-10-28T08:17:31.606" v="922" actId="108"/>
          <ac:spMkLst>
            <pc:docMk/>
            <pc:sldMk cId="3013932115" sldId="597"/>
            <ac:spMk id="3" creationId="{00000000-0000-0000-0000-000000000000}"/>
          </ac:spMkLst>
        </pc:spChg>
        <pc:spChg chg="mod">
          <ac:chgData name="Dimitar Zahariev" userId="b84e4ebc77879e88" providerId="LiveId" clId="{44D58FCA-1896-4F21-9B85-385992A5F363}" dt="2021-10-28T08:26:44.614" v="1194" actId="20577"/>
          <ac:spMkLst>
            <pc:docMk/>
            <pc:sldMk cId="3013932115" sldId="597"/>
            <ac:spMk id="4" creationId="{00000000-0000-0000-0000-000000000000}"/>
          </ac:spMkLst>
        </pc:spChg>
        <pc:spChg chg="mod">
          <ac:chgData name="Dimitar Zahariev" userId="b84e4ebc77879e88" providerId="LiveId" clId="{44D58FCA-1896-4F21-9B85-385992A5F363}" dt="2021-10-28T08:19:12.540" v="968" actId="1035"/>
          <ac:spMkLst>
            <pc:docMk/>
            <pc:sldMk cId="3013932115" sldId="597"/>
            <ac:spMk id="5" creationId="{DCC719C9-1D38-4B96-A7C3-72546EFAD1B4}"/>
          </ac:spMkLst>
        </pc:spChg>
        <pc:spChg chg="mod">
          <ac:chgData name="Dimitar Zahariev" userId="b84e4ebc77879e88" providerId="LiveId" clId="{44D58FCA-1896-4F21-9B85-385992A5F363}" dt="2021-10-28T08:19:47.217" v="973"/>
          <ac:spMkLst>
            <pc:docMk/>
            <pc:sldMk cId="3013932115" sldId="597"/>
            <ac:spMk id="18" creationId="{9D60C375-B4E2-4EC7-9F97-2325625B31BA}"/>
          </ac:spMkLst>
        </pc:spChg>
        <pc:spChg chg="mod">
          <ac:chgData name="Dimitar Zahariev" userId="b84e4ebc77879e88" providerId="LiveId" clId="{44D58FCA-1896-4F21-9B85-385992A5F363}" dt="2021-10-28T08:19:47.217" v="973"/>
          <ac:spMkLst>
            <pc:docMk/>
            <pc:sldMk cId="3013932115" sldId="597"/>
            <ac:spMk id="19" creationId="{81A6DB98-25C0-4D7D-A8B6-84AFCCD6D289}"/>
          </ac:spMkLst>
        </pc:spChg>
        <pc:spChg chg="mod">
          <ac:chgData name="Dimitar Zahariev" userId="b84e4ebc77879e88" providerId="LiveId" clId="{44D58FCA-1896-4F21-9B85-385992A5F363}" dt="2021-10-28T08:19:47.217" v="973"/>
          <ac:spMkLst>
            <pc:docMk/>
            <pc:sldMk cId="3013932115" sldId="597"/>
            <ac:spMk id="20" creationId="{C204C27A-18B7-4A26-92BB-575D549B820D}"/>
          </ac:spMkLst>
        </pc:spChg>
        <pc:spChg chg="mod">
          <ac:chgData name="Dimitar Zahariev" userId="b84e4ebc77879e88" providerId="LiveId" clId="{44D58FCA-1896-4F21-9B85-385992A5F363}" dt="2021-10-28T08:26:51.049" v="1204" actId="20577"/>
          <ac:spMkLst>
            <pc:docMk/>
            <pc:sldMk cId="3013932115" sldId="597"/>
            <ac:spMk id="21" creationId="{8CDF623E-F802-4F07-A892-09E81A6B26D9}"/>
          </ac:spMkLst>
        </pc:spChg>
        <pc:spChg chg="mod">
          <ac:chgData name="Dimitar Zahariev" userId="b84e4ebc77879e88" providerId="LiveId" clId="{44D58FCA-1896-4F21-9B85-385992A5F363}" dt="2021-10-28T08:19:47.217" v="973"/>
          <ac:spMkLst>
            <pc:docMk/>
            <pc:sldMk cId="3013932115" sldId="597"/>
            <ac:spMk id="22" creationId="{1F8FB8D6-A620-4E8F-84CB-EA2F112F333B}"/>
          </ac:spMkLst>
        </pc:spChg>
        <pc:spChg chg="mod">
          <ac:chgData name="Dimitar Zahariev" userId="b84e4ebc77879e88" providerId="LiveId" clId="{44D58FCA-1896-4F21-9B85-385992A5F363}" dt="2021-10-28T08:25:52.185" v="1184" actId="20577"/>
          <ac:spMkLst>
            <pc:docMk/>
            <pc:sldMk cId="3013932115" sldId="597"/>
            <ac:spMk id="23" creationId="{C44C7607-7B29-4392-B475-F259E60FAF6A}"/>
          </ac:spMkLst>
        </pc:spChg>
        <pc:grpChg chg="del mod">
          <ac:chgData name="Dimitar Zahariev" userId="b84e4ebc77879e88" providerId="LiveId" clId="{44D58FCA-1896-4F21-9B85-385992A5F363}" dt="2021-10-28T08:19:46.837" v="972" actId="478"/>
          <ac:grpSpMkLst>
            <pc:docMk/>
            <pc:sldMk cId="3013932115" sldId="597"/>
            <ac:grpSpMk id="8" creationId="{0DA39D16-FDAA-4E64-AC74-9A715AE346BE}"/>
          </ac:grpSpMkLst>
        </pc:grpChg>
        <pc:grpChg chg="add mod">
          <ac:chgData name="Dimitar Zahariev" userId="b84e4ebc77879e88" providerId="LiveId" clId="{44D58FCA-1896-4F21-9B85-385992A5F363}" dt="2021-10-28T08:19:47.217" v="973"/>
          <ac:grpSpMkLst>
            <pc:docMk/>
            <pc:sldMk cId="3013932115" sldId="597"/>
            <ac:grpSpMk id="16" creationId="{ABE2BD0B-8039-4428-B6FC-0F5DC2BF67A9}"/>
          </ac:grpSpMkLst>
        </pc:grpChg>
        <pc:grpChg chg="mod">
          <ac:chgData name="Dimitar Zahariev" userId="b84e4ebc77879e88" providerId="LiveId" clId="{44D58FCA-1896-4F21-9B85-385992A5F363}" dt="2021-10-28T08:19:47.217" v="973"/>
          <ac:grpSpMkLst>
            <pc:docMk/>
            <pc:sldMk cId="3013932115" sldId="597"/>
            <ac:grpSpMk id="17" creationId="{E19BC85C-A50E-465B-844E-6576A1667D2F}"/>
          </ac:grpSpMkLst>
        </pc:grpChg>
      </pc:sldChg>
      <pc:sldChg chg="addSp delSp modSp add mod modAnim">
        <pc:chgData name="Dimitar Zahariev" userId="b84e4ebc77879e88" providerId="LiveId" clId="{44D58FCA-1896-4F21-9B85-385992A5F363}" dt="2021-10-28T15:18:04.303" v="4470"/>
        <pc:sldMkLst>
          <pc:docMk/>
          <pc:sldMk cId="3782922573" sldId="598"/>
        </pc:sldMkLst>
        <pc:spChg chg="mod">
          <ac:chgData name="Dimitar Zahariev" userId="b84e4ebc77879e88" providerId="LiveId" clId="{44D58FCA-1896-4F21-9B85-385992A5F363}" dt="2021-10-28T08:11:51.831" v="817"/>
          <ac:spMkLst>
            <pc:docMk/>
            <pc:sldMk cId="3782922573" sldId="598"/>
            <ac:spMk id="2" creationId="{00000000-0000-0000-0000-000000000000}"/>
          </ac:spMkLst>
        </pc:spChg>
        <pc:spChg chg="mod">
          <ac:chgData name="Dimitar Zahariev" userId="b84e4ebc77879e88" providerId="LiveId" clId="{44D58FCA-1896-4F21-9B85-385992A5F363}" dt="2021-10-28T08:28:48.858" v="1269" actId="14100"/>
          <ac:spMkLst>
            <pc:docMk/>
            <pc:sldMk cId="3782922573" sldId="598"/>
            <ac:spMk id="3" creationId="{00000000-0000-0000-0000-000000000000}"/>
          </ac:spMkLst>
        </pc:spChg>
        <pc:spChg chg="mod">
          <ac:chgData name="Dimitar Zahariev" userId="b84e4ebc77879e88" providerId="LiveId" clId="{44D58FCA-1896-4F21-9B85-385992A5F363}" dt="2021-10-28T08:27:37.037" v="1208" actId="20577"/>
          <ac:spMkLst>
            <pc:docMk/>
            <pc:sldMk cId="3782922573" sldId="598"/>
            <ac:spMk id="4" creationId="{00000000-0000-0000-0000-000000000000}"/>
          </ac:spMkLst>
        </pc:spChg>
        <pc:spChg chg="del mod">
          <ac:chgData name="Dimitar Zahariev" userId="b84e4ebc77879e88" providerId="LiveId" clId="{44D58FCA-1896-4F21-9B85-385992A5F363}" dt="2021-10-28T08:20:23.476" v="1001" actId="478"/>
          <ac:spMkLst>
            <pc:docMk/>
            <pc:sldMk cId="3782922573" sldId="598"/>
            <ac:spMk id="16" creationId="{A8C57058-29EF-4417-A64B-F0E40514192A}"/>
          </ac:spMkLst>
        </pc:spChg>
        <pc:spChg chg="add mod">
          <ac:chgData name="Dimitar Zahariev" userId="b84e4ebc77879e88" providerId="LiveId" clId="{44D58FCA-1896-4F21-9B85-385992A5F363}" dt="2021-10-28T08:20:30.208" v="1018" actId="1035"/>
          <ac:spMkLst>
            <pc:docMk/>
            <pc:sldMk cId="3782922573" sldId="598"/>
            <ac:spMk id="17" creationId="{B00E589A-BA35-4031-B445-1535C7C210A5}"/>
          </ac:spMkLst>
        </pc:spChg>
        <pc:spChg chg="mod">
          <ac:chgData name="Dimitar Zahariev" userId="b84e4ebc77879e88" providerId="LiveId" clId="{44D58FCA-1896-4F21-9B85-385992A5F363}" dt="2021-10-28T08:19:58.287" v="974"/>
          <ac:spMkLst>
            <pc:docMk/>
            <pc:sldMk cId="3782922573" sldId="598"/>
            <ac:spMk id="20" creationId="{2969EF21-7B95-4B9B-BCEB-20A0D3EBEC17}"/>
          </ac:spMkLst>
        </pc:spChg>
        <pc:spChg chg="mod">
          <ac:chgData name="Dimitar Zahariev" userId="b84e4ebc77879e88" providerId="LiveId" clId="{44D58FCA-1896-4F21-9B85-385992A5F363}" dt="2021-10-28T08:19:58.287" v="974"/>
          <ac:spMkLst>
            <pc:docMk/>
            <pc:sldMk cId="3782922573" sldId="598"/>
            <ac:spMk id="21" creationId="{0E2E3F91-BF5F-41A8-B8E0-BD25DAA64DFB}"/>
          </ac:spMkLst>
        </pc:spChg>
        <pc:spChg chg="mod">
          <ac:chgData name="Dimitar Zahariev" userId="b84e4ebc77879e88" providerId="LiveId" clId="{44D58FCA-1896-4F21-9B85-385992A5F363}" dt="2021-10-28T08:19:58.287" v="974"/>
          <ac:spMkLst>
            <pc:docMk/>
            <pc:sldMk cId="3782922573" sldId="598"/>
            <ac:spMk id="22" creationId="{644C1A5A-330A-4EC4-9C2F-9284D8198728}"/>
          </ac:spMkLst>
        </pc:spChg>
        <pc:spChg chg="mod">
          <ac:chgData name="Dimitar Zahariev" userId="b84e4ebc77879e88" providerId="LiveId" clId="{44D58FCA-1896-4F21-9B85-385992A5F363}" dt="2021-10-28T08:27:48.190" v="1222" actId="20577"/>
          <ac:spMkLst>
            <pc:docMk/>
            <pc:sldMk cId="3782922573" sldId="598"/>
            <ac:spMk id="23" creationId="{51B5D73E-53A1-429E-A93E-294540051739}"/>
          </ac:spMkLst>
        </pc:spChg>
        <pc:spChg chg="mod">
          <ac:chgData name="Dimitar Zahariev" userId="b84e4ebc77879e88" providerId="LiveId" clId="{44D58FCA-1896-4F21-9B85-385992A5F363}" dt="2021-10-28T08:19:58.287" v="974"/>
          <ac:spMkLst>
            <pc:docMk/>
            <pc:sldMk cId="3782922573" sldId="598"/>
            <ac:spMk id="24" creationId="{5708AE71-8E13-48C4-8BDE-3C558A9B8700}"/>
          </ac:spMkLst>
        </pc:spChg>
        <pc:spChg chg="mod">
          <ac:chgData name="Dimitar Zahariev" userId="b84e4ebc77879e88" providerId="LiveId" clId="{44D58FCA-1896-4F21-9B85-385992A5F363}" dt="2021-10-28T08:27:42.791" v="1212" actId="20577"/>
          <ac:spMkLst>
            <pc:docMk/>
            <pc:sldMk cId="3782922573" sldId="598"/>
            <ac:spMk id="25" creationId="{595820F8-A999-4E96-963D-17570E2840D9}"/>
          </ac:spMkLst>
        </pc:spChg>
        <pc:grpChg chg="del">
          <ac:chgData name="Dimitar Zahariev" userId="b84e4ebc77879e88" providerId="LiveId" clId="{44D58FCA-1896-4F21-9B85-385992A5F363}" dt="2021-10-28T08:20:01.764" v="975" actId="478"/>
          <ac:grpSpMkLst>
            <pc:docMk/>
            <pc:sldMk cId="3782922573" sldId="598"/>
            <ac:grpSpMk id="8" creationId="{0DA39D16-FDAA-4E64-AC74-9A715AE346BE}"/>
          </ac:grpSpMkLst>
        </pc:grpChg>
        <pc:grpChg chg="add mod">
          <ac:chgData name="Dimitar Zahariev" userId="b84e4ebc77879e88" providerId="LiveId" clId="{44D58FCA-1896-4F21-9B85-385992A5F363}" dt="2021-10-28T08:19:58.287" v="974"/>
          <ac:grpSpMkLst>
            <pc:docMk/>
            <pc:sldMk cId="3782922573" sldId="598"/>
            <ac:grpSpMk id="18" creationId="{A2003352-1666-4911-80E0-F469CE5CA39B}"/>
          </ac:grpSpMkLst>
        </pc:grpChg>
        <pc:grpChg chg="mod">
          <ac:chgData name="Dimitar Zahariev" userId="b84e4ebc77879e88" providerId="LiveId" clId="{44D58FCA-1896-4F21-9B85-385992A5F363}" dt="2021-10-28T08:19:58.287" v="974"/>
          <ac:grpSpMkLst>
            <pc:docMk/>
            <pc:sldMk cId="3782922573" sldId="598"/>
            <ac:grpSpMk id="19" creationId="{5560860C-3FAC-4F0E-BF6D-F6A7B175D872}"/>
          </ac:grpSpMkLst>
        </pc:grpChg>
      </pc:sldChg>
      <pc:sldChg chg="addSp delSp modSp add mod modAnim">
        <pc:chgData name="Dimitar Zahariev" userId="b84e4ebc77879e88" providerId="LiveId" clId="{44D58FCA-1896-4F21-9B85-385992A5F363}" dt="2021-10-28T15:18:48.277" v="4490"/>
        <pc:sldMkLst>
          <pc:docMk/>
          <pc:sldMk cId="1425181290" sldId="599"/>
        </pc:sldMkLst>
        <pc:spChg chg="mod">
          <ac:chgData name="Dimitar Zahariev" userId="b84e4ebc77879e88" providerId="LiveId" clId="{44D58FCA-1896-4F21-9B85-385992A5F363}" dt="2021-10-28T08:11:51.831" v="817"/>
          <ac:spMkLst>
            <pc:docMk/>
            <pc:sldMk cId="1425181290" sldId="599"/>
            <ac:spMk id="2" creationId="{00000000-0000-0000-0000-000000000000}"/>
          </ac:spMkLst>
        </pc:spChg>
        <pc:spChg chg="mod">
          <ac:chgData name="Dimitar Zahariev" userId="b84e4ebc77879e88" providerId="LiveId" clId="{44D58FCA-1896-4F21-9B85-385992A5F363}" dt="2021-10-28T08:29:57.369" v="1291" actId="20577"/>
          <ac:spMkLst>
            <pc:docMk/>
            <pc:sldMk cId="1425181290" sldId="599"/>
            <ac:spMk id="3" creationId="{00000000-0000-0000-0000-000000000000}"/>
          </ac:spMkLst>
        </pc:spChg>
        <pc:spChg chg="mod">
          <ac:chgData name="Dimitar Zahariev" userId="b84e4ebc77879e88" providerId="LiveId" clId="{44D58FCA-1896-4F21-9B85-385992A5F363}" dt="2021-10-28T08:29:17.786" v="1273" actId="20577"/>
          <ac:spMkLst>
            <pc:docMk/>
            <pc:sldMk cId="1425181290" sldId="599"/>
            <ac:spMk id="4" creationId="{00000000-0000-0000-0000-000000000000}"/>
          </ac:spMkLst>
        </pc:spChg>
        <pc:spChg chg="del">
          <ac:chgData name="Dimitar Zahariev" userId="b84e4ebc77879e88" providerId="LiveId" clId="{44D58FCA-1896-4F21-9B85-385992A5F363}" dt="2021-10-28T08:20:45.115" v="1020" actId="478"/>
          <ac:spMkLst>
            <pc:docMk/>
            <pc:sldMk cId="1425181290" sldId="599"/>
            <ac:spMk id="5" creationId="{DCC719C9-1D38-4B96-A7C3-72546EFAD1B4}"/>
          </ac:spMkLst>
        </pc:spChg>
        <pc:spChg chg="add mod">
          <ac:chgData name="Dimitar Zahariev" userId="b84e4ebc77879e88" providerId="LiveId" clId="{44D58FCA-1896-4F21-9B85-385992A5F363}" dt="2021-10-28T08:20:53.419" v="1039" actId="1036"/>
          <ac:spMkLst>
            <pc:docMk/>
            <pc:sldMk cId="1425181290" sldId="599"/>
            <ac:spMk id="16" creationId="{5BB867F4-4336-4C16-9151-46C62BFF52A2}"/>
          </ac:spMkLst>
        </pc:spChg>
        <pc:spChg chg="mod">
          <ac:chgData name="Dimitar Zahariev" userId="b84e4ebc77879e88" providerId="LiveId" clId="{44D58FCA-1896-4F21-9B85-385992A5F363}" dt="2021-10-28T08:20:46.711" v="1021"/>
          <ac:spMkLst>
            <pc:docMk/>
            <pc:sldMk cId="1425181290" sldId="599"/>
            <ac:spMk id="19" creationId="{7DD25AC0-54A2-4F29-AAB8-4FBF0F631D78}"/>
          </ac:spMkLst>
        </pc:spChg>
        <pc:spChg chg="mod">
          <ac:chgData name="Dimitar Zahariev" userId="b84e4ebc77879e88" providerId="LiveId" clId="{44D58FCA-1896-4F21-9B85-385992A5F363}" dt="2021-10-28T08:20:46.711" v="1021"/>
          <ac:spMkLst>
            <pc:docMk/>
            <pc:sldMk cId="1425181290" sldId="599"/>
            <ac:spMk id="20" creationId="{C1AB3D7B-6A25-4E80-A193-AB65B8292EDC}"/>
          </ac:spMkLst>
        </pc:spChg>
        <pc:spChg chg="mod">
          <ac:chgData name="Dimitar Zahariev" userId="b84e4ebc77879e88" providerId="LiveId" clId="{44D58FCA-1896-4F21-9B85-385992A5F363}" dt="2021-10-28T08:20:46.711" v="1021"/>
          <ac:spMkLst>
            <pc:docMk/>
            <pc:sldMk cId="1425181290" sldId="599"/>
            <ac:spMk id="21" creationId="{24257DB0-294E-4E39-AB99-6A02CE674A02}"/>
          </ac:spMkLst>
        </pc:spChg>
        <pc:spChg chg="mod">
          <ac:chgData name="Dimitar Zahariev" userId="b84e4ebc77879e88" providerId="LiveId" clId="{44D58FCA-1896-4F21-9B85-385992A5F363}" dt="2021-10-28T08:29:28.273" v="1290" actId="20577"/>
          <ac:spMkLst>
            <pc:docMk/>
            <pc:sldMk cId="1425181290" sldId="599"/>
            <ac:spMk id="22" creationId="{1C73F436-7EFA-48CE-9E2F-11866BBD2F5D}"/>
          </ac:spMkLst>
        </pc:spChg>
        <pc:spChg chg="mod">
          <ac:chgData name="Dimitar Zahariev" userId="b84e4ebc77879e88" providerId="LiveId" clId="{44D58FCA-1896-4F21-9B85-385992A5F363}" dt="2021-10-28T08:20:46.711" v="1021"/>
          <ac:spMkLst>
            <pc:docMk/>
            <pc:sldMk cId="1425181290" sldId="599"/>
            <ac:spMk id="23" creationId="{3EFB59DB-DA2F-4984-80CF-1BCAFF3E34DF}"/>
          </ac:spMkLst>
        </pc:spChg>
        <pc:spChg chg="mod">
          <ac:chgData name="Dimitar Zahariev" userId="b84e4ebc77879e88" providerId="LiveId" clId="{44D58FCA-1896-4F21-9B85-385992A5F363}" dt="2021-10-28T08:29:21.488" v="1277" actId="20577"/>
          <ac:spMkLst>
            <pc:docMk/>
            <pc:sldMk cId="1425181290" sldId="599"/>
            <ac:spMk id="24" creationId="{56CDC42A-2011-4039-AC18-7EA73E625B82}"/>
          </ac:spMkLst>
        </pc:spChg>
        <pc:grpChg chg="del">
          <ac:chgData name="Dimitar Zahariev" userId="b84e4ebc77879e88" providerId="LiveId" clId="{44D58FCA-1896-4F21-9B85-385992A5F363}" dt="2021-10-28T08:20:44.076" v="1019" actId="478"/>
          <ac:grpSpMkLst>
            <pc:docMk/>
            <pc:sldMk cId="1425181290" sldId="599"/>
            <ac:grpSpMk id="8" creationId="{0DA39D16-FDAA-4E64-AC74-9A715AE346BE}"/>
          </ac:grpSpMkLst>
        </pc:grpChg>
        <pc:grpChg chg="add mod">
          <ac:chgData name="Dimitar Zahariev" userId="b84e4ebc77879e88" providerId="LiveId" clId="{44D58FCA-1896-4F21-9B85-385992A5F363}" dt="2021-10-28T08:20:46.711" v="1021"/>
          <ac:grpSpMkLst>
            <pc:docMk/>
            <pc:sldMk cId="1425181290" sldId="599"/>
            <ac:grpSpMk id="17" creationId="{6AA5B214-7DAD-445F-AC57-30907BD82844}"/>
          </ac:grpSpMkLst>
        </pc:grpChg>
        <pc:grpChg chg="mod">
          <ac:chgData name="Dimitar Zahariev" userId="b84e4ebc77879e88" providerId="LiveId" clId="{44D58FCA-1896-4F21-9B85-385992A5F363}" dt="2021-10-28T08:20:46.711" v="1021"/>
          <ac:grpSpMkLst>
            <pc:docMk/>
            <pc:sldMk cId="1425181290" sldId="599"/>
            <ac:grpSpMk id="18" creationId="{D46C50E4-6267-49AB-A2D5-1D2B4256303D}"/>
          </ac:grpSpMkLst>
        </pc:grpChg>
      </pc:sldChg>
      <pc:sldChg chg="addSp delSp modSp add mod modAnim">
        <pc:chgData name="Dimitar Zahariev" userId="b84e4ebc77879e88" providerId="LiveId" clId="{44D58FCA-1896-4F21-9B85-385992A5F363}" dt="2021-10-28T15:19:15.504" v="4493" actId="14100"/>
        <pc:sldMkLst>
          <pc:docMk/>
          <pc:sldMk cId="3546917102" sldId="600"/>
        </pc:sldMkLst>
        <pc:spChg chg="mod">
          <ac:chgData name="Dimitar Zahariev" userId="b84e4ebc77879e88" providerId="LiveId" clId="{44D58FCA-1896-4F21-9B85-385992A5F363}" dt="2021-10-28T08:11:51.831" v="817"/>
          <ac:spMkLst>
            <pc:docMk/>
            <pc:sldMk cId="3546917102" sldId="600"/>
            <ac:spMk id="2" creationId="{00000000-0000-0000-0000-000000000000}"/>
          </ac:spMkLst>
        </pc:spChg>
        <pc:spChg chg="mod">
          <ac:chgData name="Dimitar Zahariev" userId="b84e4ebc77879e88" providerId="LiveId" clId="{44D58FCA-1896-4F21-9B85-385992A5F363}" dt="2021-10-28T15:19:15.504" v="4493" actId="14100"/>
          <ac:spMkLst>
            <pc:docMk/>
            <pc:sldMk cId="3546917102" sldId="600"/>
            <ac:spMk id="3" creationId="{00000000-0000-0000-0000-000000000000}"/>
          </ac:spMkLst>
        </pc:spChg>
        <pc:spChg chg="mod">
          <ac:chgData name="Dimitar Zahariev" userId="b84e4ebc77879e88" providerId="LiveId" clId="{44D58FCA-1896-4F21-9B85-385992A5F363}" dt="2021-10-28T08:30:16.170" v="1295" actId="20577"/>
          <ac:spMkLst>
            <pc:docMk/>
            <pc:sldMk cId="3546917102" sldId="600"/>
            <ac:spMk id="4" creationId="{00000000-0000-0000-0000-000000000000}"/>
          </ac:spMkLst>
        </pc:spChg>
        <pc:spChg chg="del">
          <ac:chgData name="Dimitar Zahariev" userId="b84e4ebc77879e88" providerId="LiveId" clId="{44D58FCA-1896-4F21-9B85-385992A5F363}" dt="2021-10-28T08:21:02.243" v="1040" actId="478"/>
          <ac:spMkLst>
            <pc:docMk/>
            <pc:sldMk cId="3546917102" sldId="600"/>
            <ac:spMk id="5" creationId="{DCC719C9-1D38-4B96-A7C3-72546EFAD1B4}"/>
          </ac:spMkLst>
        </pc:spChg>
        <pc:spChg chg="add mod">
          <ac:chgData name="Dimitar Zahariev" userId="b84e4ebc77879e88" providerId="LiveId" clId="{44D58FCA-1896-4F21-9B85-385992A5F363}" dt="2021-10-28T08:21:09.249" v="1073" actId="1035"/>
          <ac:spMkLst>
            <pc:docMk/>
            <pc:sldMk cId="3546917102" sldId="600"/>
            <ac:spMk id="16" creationId="{73F963F7-C43D-4081-A970-79E2A8C3EE0E}"/>
          </ac:spMkLst>
        </pc:spChg>
        <pc:spChg chg="mod">
          <ac:chgData name="Dimitar Zahariev" userId="b84e4ebc77879e88" providerId="LiveId" clId="{44D58FCA-1896-4F21-9B85-385992A5F363}" dt="2021-10-28T08:21:03.224" v="1041"/>
          <ac:spMkLst>
            <pc:docMk/>
            <pc:sldMk cId="3546917102" sldId="600"/>
            <ac:spMk id="19" creationId="{7D0C2082-292B-4E1A-8D04-3B7A28AECE32}"/>
          </ac:spMkLst>
        </pc:spChg>
        <pc:spChg chg="mod">
          <ac:chgData name="Dimitar Zahariev" userId="b84e4ebc77879e88" providerId="LiveId" clId="{44D58FCA-1896-4F21-9B85-385992A5F363}" dt="2021-10-28T08:21:03.224" v="1041"/>
          <ac:spMkLst>
            <pc:docMk/>
            <pc:sldMk cId="3546917102" sldId="600"/>
            <ac:spMk id="20" creationId="{84E10A21-464F-44F4-BF7E-A4C776D77CE5}"/>
          </ac:spMkLst>
        </pc:spChg>
        <pc:spChg chg="mod">
          <ac:chgData name="Dimitar Zahariev" userId="b84e4ebc77879e88" providerId="LiveId" clId="{44D58FCA-1896-4F21-9B85-385992A5F363}" dt="2021-10-28T08:21:03.224" v="1041"/>
          <ac:spMkLst>
            <pc:docMk/>
            <pc:sldMk cId="3546917102" sldId="600"/>
            <ac:spMk id="21" creationId="{F030476C-EA68-4532-AA19-E1C223220B94}"/>
          </ac:spMkLst>
        </pc:spChg>
        <pc:spChg chg="mod">
          <ac:chgData name="Dimitar Zahariev" userId="b84e4ebc77879e88" providerId="LiveId" clId="{44D58FCA-1896-4F21-9B85-385992A5F363}" dt="2021-10-28T08:30:25.847" v="1309" actId="20577"/>
          <ac:spMkLst>
            <pc:docMk/>
            <pc:sldMk cId="3546917102" sldId="600"/>
            <ac:spMk id="22" creationId="{33116824-59E0-4265-B9F6-7B12D1417A26}"/>
          </ac:spMkLst>
        </pc:spChg>
        <pc:spChg chg="mod">
          <ac:chgData name="Dimitar Zahariev" userId="b84e4ebc77879e88" providerId="LiveId" clId="{44D58FCA-1896-4F21-9B85-385992A5F363}" dt="2021-10-28T08:21:03.224" v="1041"/>
          <ac:spMkLst>
            <pc:docMk/>
            <pc:sldMk cId="3546917102" sldId="600"/>
            <ac:spMk id="23" creationId="{D6D2A8DF-ED78-4157-BEAF-10FCEFB9B3FE}"/>
          </ac:spMkLst>
        </pc:spChg>
        <pc:spChg chg="mod">
          <ac:chgData name="Dimitar Zahariev" userId="b84e4ebc77879e88" providerId="LiveId" clId="{44D58FCA-1896-4F21-9B85-385992A5F363}" dt="2021-10-28T08:30:20.866" v="1299" actId="20577"/>
          <ac:spMkLst>
            <pc:docMk/>
            <pc:sldMk cId="3546917102" sldId="600"/>
            <ac:spMk id="24" creationId="{B40122AE-722A-4D05-A012-DDBEF4395C1E}"/>
          </ac:spMkLst>
        </pc:spChg>
        <pc:grpChg chg="del">
          <ac:chgData name="Dimitar Zahariev" userId="b84e4ebc77879e88" providerId="LiveId" clId="{44D58FCA-1896-4F21-9B85-385992A5F363}" dt="2021-10-28T08:21:02.243" v="1040" actId="478"/>
          <ac:grpSpMkLst>
            <pc:docMk/>
            <pc:sldMk cId="3546917102" sldId="600"/>
            <ac:grpSpMk id="8" creationId="{0DA39D16-FDAA-4E64-AC74-9A715AE346BE}"/>
          </ac:grpSpMkLst>
        </pc:grpChg>
        <pc:grpChg chg="add mod">
          <ac:chgData name="Dimitar Zahariev" userId="b84e4ebc77879e88" providerId="LiveId" clId="{44D58FCA-1896-4F21-9B85-385992A5F363}" dt="2021-10-28T08:21:03.224" v="1041"/>
          <ac:grpSpMkLst>
            <pc:docMk/>
            <pc:sldMk cId="3546917102" sldId="600"/>
            <ac:grpSpMk id="17" creationId="{0AD2D548-5147-4608-A306-B1510716B160}"/>
          </ac:grpSpMkLst>
        </pc:grpChg>
        <pc:grpChg chg="mod">
          <ac:chgData name="Dimitar Zahariev" userId="b84e4ebc77879e88" providerId="LiveId" clId="{44D58FCA-1896-4F21-9B85-385992A5F363}" dt="2021-10-28T08:21:03.224" v="1041"/>
          <ac:grpSpMkLst>
            <pc:docMk/>
            <pc:sldMk cId="3546917102" sldId="600"/>
            <ac:grpSpMk id="18" creationId="{0DB198BB-41DA-450D-AF33-989D1CE20A51}"/>
          </ac:grpSpMkLst>
        </pc:grpChg>
      </pc:sldChg>
      <pc:sldChg chg="modSp add mod">
        <pc:chgData name="Dimitar Zahariev" userId="b84e4ebc77879e88" providerId="LiveId" clId="{44D58FCA-1896-4F21-9B85-385992A5F363}" dt="2021-10-28T08:45:46.721" v="1485" actId="20577"/>
        <pc:sldMkLst>
          <pc:docMk/>
          <pc:sldMk cId="2495650621" sldId="601"/>
        </pc:sldMkLst>
        <pc:spChg chg="mod">
          <ac:chgData name="Dimitar Zahariev" userId="b84e4ebc77879e88" providerId="LiveId" clId="{44D58FCA-1896-4F21-9B85-385992A5F363}" dt="2021-10-28T08:11:51.831" v="817"/>
          <ac:spMkLst>
            <pc:docMk/>
            <pc:sldMk cId="2495650621" sldId="601"/>
            <ac:spMk id="2" creationId="{00000000-0000-0000-0000-000000000000}"/>
          </ac:spMkLst>
        </pc:spChg>
        <pc:spChg chg="mod">
          <ac:chgData name="Dimitar Zahariev" userId="b84e4ebc77879e88" providerId="LiveId" clId="{44D58FCA-1896-4F21-9B85-385992A5F363}" dt="2021-10-28T08:41:25.960" v="1380" actId="20577"/>
          <ac:spMkLst>
            <pc:docMk/>
            <pc:sldMk cId="2495650621" sldId="601"/>
            <ac:spMk id="3" creationId="{00000000-0000-0000-0000-000000000000}"/>
          </ac:spMkLst>
        </pc:spChg>
        <pc:spChg chg="mod">
          <ac:chgData name="Dimitar Zahariev" userId="b84e4ebc77879e88" providerId="LiveId" clId="{44D58FCA-1896-4F21-9B85-385992A5F363}" dt="2021-10-28T08:45:37.377" v="1468" actId="20577"/>
          <ac:spMkLst>
            <pc:docMk/>
            <pc:sldMk cId="2495650621" sldId="601"/>
            <ac:spMk id="4" creationId="{00000000-0000-0000-0000-000000000000}"/>
          </ac:spMkLst>
        </pc:spChg>
        <pc:spChg chg="mod">
          <ac:chgData name="Dimitar Zahariev" userId="b84e4ebc77879e88" providerId="LiveId" clId="{44D58FCA-1896-4F21-9B85-385992A5F363}" dt="2021-10-28T08:41:52.716" v="1390" actId="1037"/>
          <ac:spMkLst>
            <pc:docMk/>
            <pc:sldMk cId="2495650621" sldId="601"/>
            <ac:spMk id="6" creationId="{00A70AEA-98BF-4025-BE3B-4C302C390069}"/>
          </ac:spMkLst>
        </pc:spChg>
        <pc:spChg chg="mod">
          <ac:chgData name="Dimitar Zahariev" userId="b84e4ebc77879e88" providerId="LiveId" clId="{44D58FCA-1896-4F21-9B85-385992A5F363}" dt="2021-10-28T08:41:52.716" v="1390" actId="1037"/>
          <ac:spMkLst>
            <pc:docMk/>
            <pc:sldMk cId="2495650621" sldId="601"/>
            <ac:spMk id="7" creationId="{3C4AFC44-8EC1-45FF-8126-633856F40B4B}"/>
          </ac:spMkLst>
        </pc:spChg>
        <pc:spChg chg="mod">
          <ac:chgData name="Dimitar Zahariev" userId="b84e4ebc77879e88" providerId="LiveId" clId="{44D58FCA-1896-4F21-9B85-385992A5F363}" dt="2021-10-28T08:45:44.092" v="1483" actId="20577"/>
          <ac:spMkLst>
            <pc:docMk/>
            <pc:sldMk cId="2495650621" sldId="601"/>
            <ac:spMk id="8" creationId="{1F155B40-7F2C-420D-87EF-4C9F0547E722}"/>
          </ac:spMkLst>
        </pc:spChg>
        <pc:spChg chg="mod">
          <ac:chgData name="Dimitar Zahariev" userId="b84e4ebc77879e88" providerId="LiveId" clId="{44D58FCA-1896-4F21-9B85-385992A5F363}" dt="2021-10-28T08:45:46.721" v="1485" actId="20577"/>
          <ac:spMkLst>
            <pc:docMk/>
            <pc:sldMk cId="2495650621" sldId="601"/>
            <ac:spMk id="9" creationId="{D70FC430-FC2C-4BAA-9383-474AA1552F7E}"/>
          </ac:spMkLst>
        </pc:spChg>
        <pc:spChg chg="mod">
          <ac:chgData name="Dimitar Zahariev" userId="b84e4ebc77879e88" providerId="LiveId" clId="{44D58FCA-1896-4F21-9B85-385992A5F363}" dt="2021-10-28T08:41:52.716" v="1390" actId="1037"/>
          <ac:spMkLst>
            <pc:docMk/>
            <pc:sldMk cId="2495650621" sldId="601"/>
            <ac:spMk id="19" creationId="{5C58D847-7457-4215-A67A-A472B85DD10B}"/>
          </ac:spMkLst>
        </pc:spChg>
        <pc:grpChg chg="mod">
          <ac:chgData name="Dimitar Zahariev" userId="b84e4ebc77879e88" providerId="LiveId" clId="{44D58FCA-1896-4F21-9B85-385992A5F363}" dt="2021-10-28T08:41:52.716" v="1390" actId="1037"/>
          <ac:grpSpMkLst>
            <pc:docMk/>
            <pc:sldMk cId="2495650621" sldId="601"/>
            <ac:grpSpMk id="14" creationId="{29C8A03C-7998-4382-B311-3F5BC46BD6CB}"/>
          </ac:grpSpMkLst>
        </pc:grpChg>
        <pc:grpChg chg="mod">
          <ac:chgData name="Dimitar Zahariev" userId="b84e4ebc77879e88" providerId="LiveId" clId="{44D58FCA-1896-4F21-9B85-385992A5F363}" dt="2021-10-28T08:41:52.716" v="1390" actId="1037"/>
          <ac:grpSpMkLst>
            <pc:docMk/>
            <pc:sldMk cId="2495650621" sldId="601"/>
            <ac:grpSpMk id="15" creationId="{72F427E9-7306-452E-878B-890FFC7EFC48}"/>
          </ac:grpSpMkLst>
        </pc:grpChg>
      </pc:sldChg>
      <pc:sldChg chg="modSp add mod modAnim">
        <pc:chgData name="Dimitar Zahariev" userId="b84e4ebc77879e88" providerId="LiveId" clId="{44D58FCA-1896-4F21-9B85-385992A5F363}" dt="2021-10-28T15:19:40.709" v="4501"/>
        <pc:sldMkLst>
          <pc:docMk/>
          <pc:sldMk cId="3573532834" sldId="602"/>
        </pc:sldMkLst>
        <pc:spChg chg="mod">
          <ac:chgData name="Dimitar Zahariev" userId="b84e4ebc77879e88" providerId="LiveId" clId="{44D58FCA-1896-4F21-9B85-385992A5F363}" dt="2021-10-28T08:11:51.831" v="817"/>
          <ac:spMkLst>
            <pc:docMk/>
            <pc:sldMk cId="3573532834" sldId="602"/>
            <ac:spMk id="2" creationId="{00000000-0000-0000-0000-000000000000}"/>
          </ac:spMkLst>
        </pc:spChg>
        <pc:spChg chg="mod">
          <ac:chgData name="Dimitar Zahariev" userId="b84e4ebc77879e88" providerId="LiveId" clId="{44D58FCA-1896-4F21-9B85-385992A5F363}" dt="2021-10-28T08:42:29.332" v="1403" actId="207"/>
          <ac:spMkLst>
            <pc:docMk/>
            <pc:sldMk cId="3573532834" sldId="602"/>
            <ac:spMk id="3" creationId="{00000000-0000-0000-0000-000000000000}"/>
          </ac:spMkLst>
        </pc:spChg>
        <pc:spChg chg="mod">
          <ac:chgData name="Dimitar Zahariev" userId="b84e4ebc77879e88" providerId="LiveId" clId="{44D58FCA-1896-4F21-9B85-385992A5F363}" dt="2021-10-28T08:42:09.861" v="1398" actId="1037"/>
          <ac:spMkLst>
            <pc:docMk/>
            <pc:sldMk cId="3573532834" sldId="602"/>
            <ac:spMk id="6" creationId="{00A70AEA-98BF-4025-BE3B-4C302C390069}"/>
          </ac:spMkLst>
        </pc:spChg>
        <pc:spChg chg="mod">
          <ac:chgData name="Dimitar Zahariev" userId="b84e4ebc77879e88" providerId="LiveId" clId="{44D58FCA-1896-4F21-9B85-385992A5F363}" dt="2021-10-28T08:42:09.861" v="1398" actId="1037"/>
          <ac:spMkLst>
            <pc:docMk/>
            <pc:sldMk cId="3573532834" sldId="602"/>
            <ac:spMk id="7" creationId="{3C4AFC44-8EC1-45FF-8126-633856F40B4B}"/>
          </ac:spMkLst>
        </pc:spChg>
        <pc:spChg chg="mod">
          <ac:chgData name="Dimitar Zahariev" userId="b84e4ebc77879e88" providerId="LiveId" clId="{44D58FCA-1896-4F21-9B85-385992A5F363}" dt="2021-10-28T08:44:03.208" v="1434" actId="20577"/>
          <ac:spMkLst>
            <pc:docMk/>
            <pc:sldMk cId="3573532834" sldId="602"/>
            <ac:spMk id="8" creationId="{1F155B40-7F2C-420D-87EF-4C9F0547E722}"/>
          </ac:spMkLst>
        </pc:spChg>
        <pc:spChg chg="mod">
          <ac:chgData name="Dimitar Zahariev" userId="b84e4ebc77879e88" providerId="LiveId" clId="{44D58FCA-1896-4F21-9B85-385992A5F363}" dt="2021-10-28T08:44:39.982" v="1441" actId="20577"/>
          <ac:spMkLst>
            <pc:docMk/>
            <pc:sldMk cId="3573532834" sldId="602"/>
            <ac:spMk id="9" creationId="{D70FC430-FC2C-4BAA-9383-474AA1552F7E}"/>
          </ac:spMkLst>
        </pc:spChg>
        <pc:spChg chg="mod">
          <ac:chgData name="Dimitar Zahariev" userId="b84e4ebc77879e88" providerId="LiveId" clId="{44D58FCA-1896-4F21-9B85-385992A5F363}" dt="2021-10-28T08:42:09.861" v="1398" actId="1037"/>
          <ac:spMkLst>
            <pc:docMk/>
            <pc:sldMk cId="3573532834" sldId="602"/>
            <ac:spMk id="19" creationId="{5C58D847-7457-4215-A67A-A472B85DD10B}"/>
          </ac:spMkLst>
        </pc:spChg>
        <pc:grpChg chg="mod">
          <ac:chgData name="Dimitar Zahariev" userId="b84e4ebc77879e88" providerId="LiveId" clId="{44D58FCA-1896-4F21-9B85-385992A5F363}" dt="2021-10-28T08:42:09.861" v="1398" actId="1037"/>
          <ac:grpSpMkLst>
            <pc:docMk/>
            <pc:sldMk cId="3573532834" sldId="602"/>
            <ac:grpSpMk id="14" creationId="{29C8A03C-7998-4382-B311-3F5BC46BD6CB}"/>
          </ac:grpSpMkLst>
        </pc:grpChg>
        <pc:grpChg chg="mod">
          <ac:chgData name="Dimitar Zahariev" userId="b84e4ebc77879e88" providerId="LiveId" clId="{44D58FCA-1896-4F21-9B85-385992A5F363}" dt="2021-10-28T08:42:09.861" v="1398" actId="1037"/>
          <ac:grpSpMkLst>
            <pc:docMk/>
            <pc:sldMk cId="3573532834" sldId="602"/>
            <ac:grpSpMk id="15" creationId="{72F427E9-7306-452E-878B-890FFC7EFC48}"/>
          </ac:grpSpMkLst>
        </pc:grpChg>
      </pc:sldChg>
      <pc:sldChg chg="modSp add mod modAnim">
        <pc:chgData name="Dimitar Zahariev" userId="b84e4ebc77879e88" providerId="LiveId" clId="{44D58FCA-1896-4F21-9B85-385992A5F363}" dt="2021-10-28T15:19:46.840" v="4505"/>
        <pc:sldMkLst>
          <pc:docMk/>
          <pc:sldMk cId="1863400425" sldId="603"/>
        </pc:sldMkLst>
        <pc:spChg chg="mod">
          <ac:chgData name="Dimitar Zahariev" userId="b84e4ebc77879e88" providerId="LiveId" clId="{44D58FCA-1896-4F21-9B85-385992A5F363}" dt="2021-10-28T08:11:51.831" v="817"/>
          <ac:spMkLst>
            <pc:docMk/>
            <pc:sldMk cId="1863400425" sldId="603"/>
            <ac:spMk id="2" creationId="{00000000-0000-0000-0000-000000000000}"/>
          </ac:spMkLst>
        </pc:spChg>
        <pc:spChg chg="mod">
          <ac:chgData name="Dimitar Zahariev" userId="b84e4ebc77879e88" providerId="LiveId" clId="{44D58FCA-1896-4F21-9B85-385992A5F363}" dt="2021-10-28T08:42:56.900" v="1414" actId="207"/>
          <ac:spMkLst>
            <pc:docMk/>
            <pc:sldMk cId="1863400425" sldId="603"/>
            <ac:spMk id="3" creationId="{00000000-0000-0000-0000-000000000000}"/>
          </ac:spMkLst>
        </pc:spChg>
        <pc:spChg chg="mod">
          <ac:chgData name="Dimitar Zahariev" userId="b84e4ebc77879e88" providerId="LiveId" clId="{44D58FCA-1896-4F21-9B85-385992A5F363}" dt="2021-10-28T08:46:00.176" v="1497" actId="20577"/>
          <ac:spMkLst>
            <pc:docMk/>
            <pc:sldMk cId="1863400425" sldId="603"/>
            <ac:spMk id="4" creationId="{00000000-0000-0000-0000-000000000000}"/>
          </ac:spMkLst>
        </pc:spChg>
        <pc:spChg chg="mod">
          <ac:chgData name="Dimitar Zahariev" userId="b84e4ebc77879e88" providerId="LiveId" clId="{44D58FCA-1896-4F21-9B85-385992A5F363}" dt="2021-10-28T08:42:38.856" v="1409" actId="1037"/>
          <ac:spMkLst>
            <pc:docMk/>
            <pc:sldMk cId="1863400425" sldId="603"/>
            <ac:spMk id="6" creationId="{00A70AEA-98BF-4025-BE3B-4C302C390069}"/>
          </ac:spMkLst>
        </pc:spChg>
        <pc:spChg chg="mod">
          <ac:chgData name="Dimitar Zahariev" userId="b84e4ebc77879e88" providerId="LiveId" clId="{44D58FCA-1896-4F21-9B85-385992A5F363}" dt="2021-10-28T08:42:38.856" v="1409" actId="1037"/>
          <ac:spMkLst>
            <pc:docMk/>
            <pc:sldMk cId="1863400425" sldId="603"/>
            <ac:spMk id="7" creationId="{3C4AFC44-8EC1-45FF-8126-633856F40B4B}"/>
          </ac:spMkLst>
        </pc:spChg>
        <pc:spChg chg="mod">
          <ac:chgData name="Dimitar Zahariev" userId="b84e4ebc77879e88" providerId="LiveId" clId="{44D58FCA-1896-4F21-9B85-385992A5F363}" dt="2021-10-28T08:46:08.123" v="1511" actId="20577"/>
          <ac:spMkLst>
            <pc:docMk/>
            <pc:sldMk cId="1863400425" sldId="603"/>
            <ac:spMk id="8" creationId="{1F155B40-7F2C-420D-87EF-4C9F0547E722}"/>
          </ac:spMkLst>
        </pc:spChg>
        <pc:spChg chg="mod">
          <ac:chgData name="Dimitar Zahariev" userId="b84e4ebc77879e88" providerId="LiveId" clId="{44D58FCA-1896-4F21-9B85-385992A5F363}" dt="2021-10-28T08:46:11.240" v="1513" actId="20577"/>
          <ac:spMkLst>
            <pc:docMk/>
            <pc:sldMk cId="1863400425" sldId="603"/>
            <ac:spMk id="9" creationId="{D70FC430-FC2C-4BAA-9383-474AA1552F7E}"/>
          </ac:spMkLst>
        </pc:spChg>
        <pc:spChg chg="mod">
          <ac:chgData name="Dimitar Zahariev" userId="b84e4ebc77879e88" providerId="LiveId" clId="{44D58FCA-1896-4F21-9B85-385992A5F363}" dt="2021-10-28T08:42:38.856" v="1409" actId="1037"/>
          <ac:spMkLst>
            <pc:docMk/>
            <pc:sldMk cId="1863400425" sldId="603"/>
            <ac:spMk id="19" creationId="{5C58D847-7457-4215-A67A-A472B85DD10B}"/>
          </ac:spMkLst>
        </pc:spChg>
        <pc:grpChg chg="mod">
          <ac:chgData name="Dimitar Zahariev" userId="b84e4ebc77879e88" providerId="LiveId" clId="{44D58FCA-1896-4F21-9B85-385992A5F363}" dt="2021-10-28T08:42:38.856" v="1409" actId="1037"/>
          <ac:grpSpMkLst>
            <pc:docMk/>
            <pc:sldMk cId="1863400425" sldId="603"/>
            <ac:grpSpMk id="14" creationId="{29C8A03C-7998-4382-B311-3F5BC46BD6CB}"/>
          </ac:grpSpMkLst>
        </pc:grpChg>
        <pc:grpChg chg="mod">
          <ac:chgData name="Dimitar Zahariev" userId="b84e4ebc77879e88" providerId="LiveId" clId="{44D58FCA-1896-4F21-9B85-385992A5F363}" dt="2021-10-28T08:42:38.856" v="1409" actId="1037"/>
          <ac:grpSpMkLst>
            <pc:docMk/>
            <pc:sldMk cId="1863400425" sldId="603"/>
            <ac:grpSpMk id="15" creationId="{72F427E9-7306-452E-878B-890FFC7EFC48}"/>
          </ac:grpSpMkLst>
        </pc:grpChg>
      </pc:sldChg>
      <pc:sldChg chg="modSp add del">
        <pc:chgData name="Dimitar Zahariev" userId="b84e4ebc77879e88" providerId="LiveId" clId="{44D58FCA-1896-4F21-9B85-385992A5F363}" dt="2021-10-28T09:26:46.525" v="2161" actId="47"/>
        <pc:sldMkLst>
          <pc:docMk/>
          <pc:sldMk cId="3713885048" sldId="604"/>
        </pc:sldMkLst>
        <pc:spChg chg="mod">
          <ac:chgData name="Dimitar Zahariev" userId="b84e4ebc77879e88" providerId="LiveId" clId="{44D58FCA-1896-4F21-9B85-385992A5F363}" dt="2021-10-28T09:09:13.146" v="1763"/>
          <ac:spMkLst>
            <pc:docMk/>
            <pc:sldMk cId="3713885048" sldId="604"/>
            <ac:spMk id="2" creationId="{00000000-0000-0000-0000-000000000000}"/>
          </ac:spMkLst>
        </pc:spChg>
      </pc:sldChg>
      <pc:sldChg chg="delSp modSp add mod">
        <pc:chgData name="Dimitar Zahariev" userId="b84e4ebc77879e88" providerId="LiveId" clId="{44D58FCA-1896-4F21-9B85-385992A5F363}" dt="2021-10-28T09:39:26.078" v="2343" actId="113"/>
        <pc:sldMkLst>
          <pc:docMk/>
          <pc:sldMk cId="2993789936" sldId="605"/>
        </pc:sldMkLst>
        <pc:spChg chg="del">
          <ac:chgData name="Dimitar Zahariev" userId="b84e4ebc77879e88" providerId="LiveId" clId="{44D58FCA-1896-4F21-9B85-385992A5F363}" dt="2021-10-28T09:39:12.110" v="2329" actId="478"/>
          <ac:spMkLst>
            <pc:docMk/>
            <pc:sldMk cId="2993789936" sldId="605"/>
            <ac:spMk id="3" creationId="{00000000-0000-0000-0000-000000000000}"/>
          </ac:spMkLst>
        </pc:spChg>
        <pc:spChg chg="mod">
          <ac:chgData name="Dimitar Zahariev" userId="b84e4ebc77879e88" providerId="LiveId" clId="{44D58FCA-1896-4F21-9B85-385992A5F363}" dt="2021-10-28T09:39:19.705" v="2342" actId="20577"/>
          <ac:spMkLst>
            <pc:docMk/>
            <pc:sldMk cId="2993789936" sldId="605"/>
            <ac:spMk id="4" creationId="{00000000-0000-0000-0000-000000000000}"/>
          </ac:spMkLst>
        </pc:spChg>
        <pc:spChg chg="mod">
          <ac:chgData name="Dimitar Zahariev" userId="b84e4ebc77879e88" providerId="LiveId" clId="{44D58FCA-1896-4F21-9B85-385992A5F363}" dt="2021-10-28T09:39:26.078" v="2343" actId="113"/>
          <ac:spMkLst>
            <pc:docMk/>
            <pc:sldMk cId="2993789936" sldId="605"/>
            <ac:spMk id="5" creationId="{BA38BEBA-B529-41D3-B1A4-AB9D0936464B}"/>
          </ac:spMkLst>
        </pc:spChg>
      </pc:sldChg>
      <pc:sldChg chg="add">
        <pc:chgData name="Dimitar Zahariev" userId="b84e4ebc77879e88" providerId="LiveId" clId="{44D58FCA-1896-4F21-9B85-385992A5F363}" dt="2021-10-28T15:06:22.895" v="4219"/>
        <pc:sldMkLst>
          <pc:docMk/>
          <pc:sldMk cId="444631044" sldId="606"/>
        </pc:sldMkLst>
      </pc:sldChg>
      <pc:sldChg chg="add del">
        <pc:chgData name="Dimitar Zahariev" userId="b84e4ebc77879e88" providerId="LiveId" clId="{44D58FCA-1896-4F21-9B85-385992A5F363}" dt="2021-10-28T15:06:19.520" v="4218" actId="2696"/>
        <pc:sldMkLst>
          <pc:docMk/>
          <pc:sldMk cId="810346378" sldId="606"/>
        </pc:sldMkLst>
      </pc:sldChg>
      <pc:sldChg chg="delSp modSp add del mod">
        <pc:chgData name="Dimitar Zahariev" userId="b84e4ebc77879e88" providerId="LiveId" clId="{44D58FCA-1896-4F21-9B85-385992A5F363}" dt="2021-10-28T09:40:55.681" v="2387" actId="2696"/>
        <pc:sldMkLst>
          <pc:docMk/>
          <pc:sldMk cId="1946848051" sldId="606"/>
        </pc:sldMkLst>
        <pc:spChg chg="del">
          <ac:chgData name="Dimitar Zahariev" userId="b84e4ebc77879e88" providerId="LiveId" clId="{44D58FCA-1896-4F21-9B85-385992A5F363}" dt="2021-10-28T09:39:55.118" v="2358" actId="478"/>
          <ac:spMkLst>
            <pc:docMk/>
            <pc:sldMk cId="1946848051" sldId="606"/>
            <ac:spMk id="3" creationId="{00000000-0000-0000-0000-000000000000}"/>
          </ac:spMkLst>
        </pc:spChg>
        <pc:spChg chg="mod">
          <ac:chgData name="Dimitar Zahariev" userId="b84e4ebc77879e88" providerId="LiveId" clId="{44D58FCA-1896-4F21-9B85-385992A5F363}" dt="2021-10-28T09:39:51.834" v="2357" actId="20577"/>
          <ac:spMkLst>
            <pc:docMk/>
            <pc:sldMk cId="1946848051" sldId="606"/>
            <ac:spMk id="4" creationId="{00000000-0000-0000-0000-000000000000}"/>
          </ac:spMkLst>
        </pc:spChg>
      </pc:sldChg>
      <pc:sldChg chg="add">
        <pc:chgData name="Dimitar Zahariev" userId="b84e4ebc77879e88" providerId="LiveId" clId="{44D58FCA-1896-4F21-9B85-385992A5F363}" dt="2021-10-28T15:06:22.895" v="4219"/>
        <pc:sldMkLst>
          <pc:docMk/>
          <pc:sldMk cId="310284358" sldId="607"/>
        </pc:sldMkLst>
      </pc:sldChg>
      <pc:sldChg chg="delSp modSp add del mod">
        <pc:chgData name="Dimitar Zahariev" userId="b84e4ebc77879e88" providerId="LiveId" clId="{44D58FCA-1896-4F21-9B85-385992A5F363}" dt="2021-10-28T09:40:55.681" v="2387" actId="2696"/>
        <pc:sldMkLst>
          <pc:docMk/>
          <pc:sldMk cId="1996958591" sldId="607"/>
        </pc:sldMkLst>
        <pc:spChg chg="del">
          <ac:chgData name="Dimitar Zahariev" userId="b84e4ebc77879e88" providerId="LiveId" clId="{44D58FCA-1896-4F21-9B85-385992A5F363}" dt="2021-10-28T09:40:14.988" v="2359" actId="478"/>
          <ac:spMkLst>
            <pc:docMk/>
            <pc:sldMk cId="1996958591" sldId="607"/>
            <ac:spMk id="3" creationId="{00000000-0000-0000-0000-000000000000}"/>
          </ac:spMkLst>
        </pc:spChg>
        <pc:spChg chg="mod">
          <ac:chgData name="Dimitar Zahariev" userId="b84e4ebc77879e88" providerId="LiveId" clId="{44D58FCA-1896-4F21-9B85-385992A5F363}" dt="2021-10-28T09:40:20.722" v="2372" actId="20577"/>
          <ac:spMkLst>
            <pc:docMk/>
            <pc:sldMk cId="1996958591" sldId="607"/>
            <ac:spMk id="4" creationId="{00000000-0000-0000-0000-000000000000}"/>
          </ac:spMkLst>
        </pc:spChg>
      </pc:sldChg>
      <pc:sldChg chg="add del">
        <pc:chgData name="Dimitar Zahariev" userId="b84e4ebc77879e88" providerId="LiveId" clId="{44D58FCA-1896-4F21-9B85-385992A5F363}" dt="2021-10-28T15:06:19.520" v="4218" actId="2696"/>
        <pc:sldMkLst>
          <pc:docMk/>
          <pc:sldMk cId="2869483348" sldId="607"/>
        </pc:sldMkLst>
      </pc:sldChg>
      <pc:sldChg chg="add del">
        <pc:chgData name="Dimitar Zahariev" userId="b84e4ebc77879e88" providerId="LiveId" clId="{44D58FCA-1896-4F21-9B85-385992A5F363}" dt="2021-10-28T15:06:19.520" v="4218" actId="2696"/>
        <pc:sldMkLst>
          <pc:docMk/>
          <pc:sldMk cId="1289927222" sldId="608"/>
        </pc:sldMkLst>
      </pc:sldChg>
      <pc:sldChg chg="delSp modSp add del mod">
        <pc:chgData name="Dimitar Zahariev" userId="b84e4ebc77879e88" providerId="LiveId" clId="{44D58FCA-1896-4F21-9B85-385992A5F363}" dt="2021-10-28T09:40:55.681" v="2387" actId="2696"/>
        <pc:sldMkLst>
          <pc:docMk/>
          <pc:sldMk cId="3166774864" sldId="608"/>
        </pc:sldMkLst>
        <pc:spChg chg="del">
          <ac:chgData name="Dimitar Zahariev" userId="b84e4ebc77879e88" providerId="LiveId" clId="{44D58FCA-1896-4F21-9B85-385992A5F363}" dt="2021-10-28T09:40:42.373" v="2386" actId="478"/>
          <ac:spMkLst>
            <pc:docMk/>
            <pc:sldMk cId="3166774864" sldId="608"/>
            <ac:spMk id="3" creationId="{00000000-0000-0000-0000-000000000000}"/>
          </ac:spMkLst>
        </pc:spChg>
        <pc:spChg chg="mod">
          <ac:chgData name="Dimitar Zahariev" userId="b84e4ebc77879e88" providerId="LiveId" clId="{44D58FCA-1896-4F21-9B85-385992A5F363}" dt="2021-10-28T09:40:38.799" v="2385" actId="20577"/>
          <ac:spMkLst>
            <pc:docMk/>
            <pc:sldMk cId="3166774864" sldId="608"/>
            <ac:spMk id="4" creationId="{00000000-0000-0000-0000-000000000000}"/>
          </ac:spMkLst>
        </pc:spChg>
      </pc:sldChg>
      <pc:sldChg chg="add">
        <pc:chgData name="Dimitar Zahariev" userId="b84e4ebc77879e88" providerId="LiveId" clId="{44D58FCA-1896-4F21-9B85-385992A5F363}" dt="2021-10-28T15:06:22.895" v="4219"/>
        <pc:sldMkLst>
          <pc:docMk/>
          <pc:sldMk cId="3362505665" sldId="608"/>
        </pc:sldMkLst>
      </pc:sldChg>
      <pc:sldChg chg="del">
        <pc:chgData name="Dimitar Zahariev" userId="b84e4ebc77879e88" providerId="LiveId" clId="{44D58FCA-1896-4F21-9B85-385992A5F363}" dt="2021-10-28T06:53:46.108" v="188" actId="47"/>
        <pc:sldMkLst>
          <pc:docMk/>
          <pc:sldMk cId="1410360238" sldId="704"/>
        </pc:sldMkLst>
      </pc:sldChg>
      <pc:sldChg chg="add">
        <pc:chgData name="Dimitar Zahariev" userId="b84e4ebc77879e88" providerId="LiveId" clId="{44D58FCA-1896-4F21-9B85-385992A5F363}" dt="2021-10-28T06:47:26.738" v="133"/>
        <pc:sldMkLst>
          <pc:docMk/>
          <pc:sldMk cId="562855360" sldId="705"/>
        </pc:sldMkLst>
      </pc:sldChg>
      <pc:sldChg chg="add del">
        <pc:chgData name="Dimitar Zahariev" userId="b84e4ebc77879e88" providerId="LiveId" clId="{44D58FCA-1896-4F21-9B85-385992A5F363}" dt="2021-10-28T06:48:09.164" v="139" actId="47"/>
        <pc:sldMkLst>
          <pc:docMk/>
          <pc:sldMk cId="656576703" sldId="706"/>
        </pc:sldMkLst>
      </pc:sldChg>
      <pc:sldChg chg="new del">
        <pc:chgData name="Dimitar Zahariev" userId="b84e4ebc77879e88" providerId="LiveId" clId="{44D58FCA-1896-4F21-9B85-385992A5F363}" dt="2021-10-28T06:50:32.218" v="148" actId="680"/>
        <pc:sldMkLst>
          <pc:docMk/>
          <pc:sldMk cId="1494941718" sldId="706"/>
        </pc:sldMkLst>
      </pc:sldChg>
      <pc:sldChg chg="delSp modSp del mod ord delAnim modAnim">
        <pc:chgData name="Dimitar Zahariev" userId="b84e4ebc77879e88" providerId="LiveId" clId="{44D58FCA-1896-4F21-9B85-385992A5F363}" dt="2021-10-28T15:05:42.844" v="4216" actId="2696"/>
        <pc:sldMkLst>
          <pc:docMk/>
          <pc:sldMk cId="2112766969" sldId="706"/>
        </pc:sldMkLst>
        <pc:spChg chg="mod">
          <ac:chgData name="Dimitar Zahariev" userId="b84e4ebc77879e88" providerId="LiveId" clId="{44D58FCA-1896-4F21-9B85-385992A5F363}" dt="2021-10-28T06:52:00.396" v="159" actId="5793"/>
          <ac:spMkLst>
            <pc:docMk/>
            <pc:sldMk cId="2112766969" sldId="706"/>
            <ac:spMk id="14" creationId="{0E49D336-45B6-44D3-97C4-E28F8DEA2022}"/>
          </ac:spMkLst>
        </pc:spChg>
        <pc:spChg chg="del mod">
          <ac:chgData name="Dimitar Zahariev" userId="b84e4ebc77879e88" providerId="LiveId" clId="{44D58FCA-1896-4F21-9B85-385992A5F363}" dt="2021-10-28T06:51:56.702" v="154" actId="478"/>
          <ac:spMkLst>
            <pc:docMk/>
            <pc:sldMk cId="2112766969" sldId="706"/>
            <ac:spMk id="15" creationId="{589431F5-332F-456F-AE1F-E00605CB02EF}"/>
          </ac:spMkLst>
        </pc:spChg>
        <pc:spChg chg="del">
          <ac:chgData name="Dimitar Zahariev" userId="b84e4ebc77879e88" providerId="LiveId" clId="{44D58FCA-1896-4F21-9B85-385992A5F363}" dt="2021-10-28T06:51:57.551" v="155" actId="478"/>
          <ac:spMkLst>
            <pc:docMk/>
            <pc:sldMk cId="2112766969" sldId="706"/>
            <ac:spMk id="16" creationId="{B4487FE9-72AA-4089-9DD7-E1ED64273A95}"/>
          </ac:spMkLst>
        </pc:spChg>
      </pc:sldChg>
      <pc:sldChg chg="new del">
        <pc:chgData name="Dimitar Zahariev" userId="b84e4ebc77879e88" providerId="LiveId" clId="{44D58FCA-1896-4F21-9B85-385992A5F363}" dt="2021-10-28T06:50:52.935" v="150" actId="680"/>
        <pc:sldMkLst>
          <pc:docMk/>
          <pc:sldMk cId="3631210169" sldId="706"/>
        </pc:sldMkLst>
      </pc:sldChg>
      <pc:sldChg chg="modSp add del mod modAnim">
        <pc:chgData name="Dimitar Zahariev" userId="b84e4ebc77879e88" providerId="LiveId" clId="{44D58FCA-1896-4F21-9B85-385992A5F363}" dt="2021-10-28T15:05:45.583" v="4217" actId="2696"/>
        <pc:sldMkLst>
          <pc:docMk/>
          <pc:sldMk cId="470391220" sldId="707"/>
        </pc:sldMkLst>
        <pc:spChg chg="mod">
          <ac:chgData name="Dimitar Zahariev" userId="b84e4ebc77879e88" providerId="LiveId" clId="{44D58FCA-1896-4F21-9B85-385992A5F363}" dt="2021-10-28T06:52:15.851" v="169" actId="20577"/>
          <ac:spMkLst>
            <pc:docMk/>
            <pc:sldMk cId="470391220" sldId="707"/>
            <ac:spMk id="4" creationId="{00000000-0000-0000-0000-000000000000}"/>
          </ac:spMkLst>
        </pc:spChg>
        <pc:spChg chg="mod">
          <ac:chgData name="Dimitar Zahariev" userId="b84e4ebc77879e88" providerId="LiveId" clId="{44D58FCA-1896-4F21-9B85-385992A5F363}" dt="2021-10-28T08:24:01.608" v="1154" actId="404"/>
          <ac:spMkLst>
            <pc:docMk/>
            <pc:sldMk cId="470391220" sldId="707"/>
            <ac:spMk id="14" creationId="{0E49D336-45B6-44D3-97C4-E28F8DEA2022}"/>
          </ac:spMkLst>
        </pc:spChg>
      </pc:sldChg>
      <pc:sldChg chg="modSp add mod">
        <pc:chgData name="Dimitar Zahariev" userId="b84e4ebc77879e88" providerId="LiveId" clId="{44D58FCA-1896-4F21-9B85-385992A5F363}" dt="2021-10-28T12:18:55.569" v="4127" actId="20577"/>
        <pc:sldMkLst>
          <pc:docMk/>
          <pc:sldMk cId="2169853261" sldId="708"/>
        </pc:sldMkLst>
        <pc:spChg chg="mod">
          <ac:chgData name="Dimitar Zahariev" userId="b84e4ebc77879e88" providerId="LiveId" clId="{44D58FCA-1896-4F21-9B85-385992A5F363}" dt="2021-10-28T12:18:49.698" v="4117" actId="20577"/>
          <ac:spMkLst>
            <pc:docMk/>
            <pc:sldMk cId="2169853261" sldId="708"/>
            <ac:spMk id="4" creationId="{BEB5BB41-09D4-4E9F-8C80-EE8709171CB3}"/>
          </ac:spMkLst>
        </pc:spChg>
        <pc:spChg chg="mod">
          <ac:chgData name="Dimitar Zahariev" userId="b84e4ebc77879e88" providerId="LiveId" clId="{44D58FCA-1896-4F21-9B85-385992A5F363}" dt="2021-10-28T12:18:55.569" v="4127" actId="20577"/>
          <ac:spMkLst>
            <pc:docMk/>
            <pc:sldMk cId="2169853261" sldId="708"/>
            <ac:spMk id="6" creationId="{028D9EA3-B5E0-4F17-9467-4BE3C280DA68}"/>
          </ac:spMkLst>
        </pc:spChg>
      </pc:sldChg>
      <pc:sldChg chg="add del">
        <pc:chgData name="Dimitar Zahariev" userId="b84e4ebc77879e88" providerId="LiveId" clId="{44D58FCA-1896-4F21-9B85-385992A5F363}" dt="2021-10-28T09:26:46.525" v="2161" actId="47"/>
        <pc:sldMkLst>
          <pc:docMk/>
          <pc:sldMk cId="2756442880" sldId="709"/>
        </pc:sldMkLst>
      </pc:sldChg>
      <pc:sldChg chg="add">
        <pc:chgData name="Dimitar Zahariev" userId="b84e4ebc77879e88" providerId="LiveId" clId="{44D58FCA-1896-4F21-9B85-385992A5F363}" dt="2021-10-28T06:56:18.462" v="212"/>
        <pc:sldMkLst>
          <pc:docMk/>
          <pc:sldMk cId="3065583997" sldId="710"/>
        </pc:sldMkLst>
      </pc:sldChg>
      <pc:sldChg chg="modSp add mod">
        <pc:chgData name="Dimitar Zahariev" userId="b84e4ebc77879e88" providerId="LiveId" clId="{44D58FCA-1896-4F21-9B85-385992A5F363}" dt="2021-10-28T12:19:33.278" v="4215" actId="20577"/>
        <pc:sldMkLst>
          <pc:docMk/>
          <pc:sldMk cId="2193521559" sldId="711"/>
        </pc:sldMkLst>
        <pc:spChg chg="mod">
          <ac:chgData name="Dimitar Zahariev" userId="b84e4ebc77879e88" providerId="LiveId" clId="{44D58FCA-1896-4F21-9B85-385992A5F363}" dt="2021-10-28T12:19:33.278" v="4215" actId="20577"/>
          <ac:spMkLst>
            <pc:docMk/>
            <pc:sldMk cId="2193521559" sldId="711"/>
            <ac:spMk id="4" creationId="{BEB5BB41-09D4-4E9F-8C80-EE8709171CB3}"/>
          </ac:spMkLst>
        </pc:spChg>
        <pc:spChg chg="mod">
          <ac:chgData name="Dimitar Zahariev" userId="b84e4ebc77879e88" providerId="LiveId" clId="{44D58FCA-1896-4F21-9B85-385992A5F363}" dt="2021-10-28T12:19:07.793" v="4157" actId="20577"/>
          <ac:spMkLst>
            <pc:docMk/>
            <pc:sldMk cId="2193521559" sldId="711"/>
            <ac:spMk id="6" creationId="{028D9EA3-B5E0-4F17-9467-4BE3C280DA68}"/>
          </ac:spMkLst>
        </pc:spChg>
      </pc:sldChg>
      <pc:sldChg chg="add del ord">
        <pc:chgData name="Dimitar Zahariev" userId="b84e4ebc77879e88" providerId="LiveId" clId="{44D58FCA-1896-4F21-9B85-385992A5F363}" dt="2021-10-28T15:26:08.422" v="4548" actId="47"/>
        <pc:sldMkLst>
          <pc:docMk/>
          <pc:sldMk cId="875764837" sldId="712"/>
        </pc:sldMkLst>
      </pc:sldChg>
      <pc:sldChg chg="add">
        <pc:chgData name="Dimitar Zahariev" userId="b84e4ebc77879e88" providerId="LiveId" clId="{44D58FCA-1896-4F21-9B85-385992A5F363}" dt="2021-10-28T06:56:20.360" v="213"/>
        <pc:sldMkLst>
          <pc:docMk/>
          <pc:sldMk cId="3989740359" sldId="713"/>
        </pc:sldMkLst>
      </pc:sldChg>
      <pc:sldChg chg="modSp add mod">
        <pc:chgData name="Dimitar Zahariev" userId="b84e4ebc77879e88" providerId="LiveId" clId="{44D58FCA-1896-4F21-9B85-385992A5F363}" dt="2021-10-28T07:40:35.048" v="219" actId="113"/>
        <pc:sldMkLst>
          <pc:docMk/>
          <pc:sldMk cId="2391186044" sldId="794"/>
        </pc:sldMkLst>
        <pc:spChg chg="mod">
          <ac:chgData name="Dimitar Zahariev" userId="b84e4ebc77879e88" providerId="LiveId" clId="{44D58FCA-1896-4F21-9B85-385992A5F363}" dt="2021-10-28T07:40:35.048" v="219" actId="113"/>
          <ac:spMkLst>
            <pc:docMk/>
            <pc:sldMk cId="2391186044" sldId="794"/>
            <ac:spMk id="7" creationId="{A5D5BF16-B3AE-488E-8325-937F53F55200}"/>
          </ac:spMkLst>
        </pc:spChg>
      </pc:sldChg>
      <pc:sldChg chg="modSp add mod ord modAnim">
        <pc:chgData name="Dimitar Zahariev" userId="b84e4ebc77879e88" providerId="LiveId" clId="{44D58FCA-1896-4F21-9B85-385992A5F363}" dt="2021-10-28T07:42:02.100" v="276" actId="20577"/>
        <pc:sldMkLst>
          <pc:docMk/>
          <pc:sldMk cId="332586718" sldId="810"/>
        </pc:sldMkLst>
        <pc:spChg chg="mod">
          <ac:chgData name="Dimitar Zahariev" userId="b84e4ebc77879e88" providerId="LiveId" clId="{44D58FCA-1896-4F21-9B85-385992A5F363}" dt="2021-10-28T07:42:02.100" v="276" actId="20577"/>
          <ac:spMkLst>
            <pc:docMk/>
            <pc:sldMk cId="332586718" sldId="810"/>
            <ac:spMk id="2" creationId="{4EE17CF2-972B-4030-AD57-CC66416A13C3}"/>
          </ac:spMkLst>
        </pc:spChg>
        <pc:spChg chg="mod">
          <ac:chgData name="Dimitar Zahariev" userId="b84e4ebc77879e88" providerId="LiveId" clId="{44D58FCA-1896-4F21-9B85-385992A5F363}" dt="2021-10-28T07:41:37.845" v="253" actId="20577"/>
          <ac:spMkLst>
            <pc:docMk/>
            <pc:sldMk cId="332586718" sldId="810"/>
            <ac:spMk id="4" creationId="{D7702113-46B5-44FF-AE34-AED42A801FFF}"/>
          </ac:spMkLst>
        </pc:spChg>
        <pc:spChg chg="mod">
          <ac:chgData name="Dimitar Zahariev" userId="b84e4ebc77879e88" providerId="LiveId" clId="{44D58FCA-1896-4F21-9B85-385992A5F363}" dt="2021-10-28T07:41:58.398" v="273" actId="20577"/>
          <ac:spMkLst>
            <pc:docMk/>
            <pc:sldMk cId="332586718" sldId="810"/>
            <ac:spMk id="5" creationId="{25D4DC16-7C8F-4647-B097-E39063E1F4FD}"/>
          </ac:spMkLst>
        </pc:spChg>
      </pc:sldChg>
      <pc:sldChg chg="modSp add mod">
        <pc:chgData name="Dimitar Zahariev" userId="b84e4ebc77879e88" providerId="LiveId" clId="{44D58FCA-1896-4F21-9B85-385992A5F363}" dt="2021-10-28T07:47:38.590" v="296" actId="1582"/>
        <pc:sldMkLst>
          <pc:docMk/>
          <pc:sldMk cId="2205285524" sldId="1039"/>
        </pc:sldMkLst>
        <pc:spChg chg="mod">
          <ac:chgData name="Dimitar Zahariev" userId="b84e4ebc77879e88" providerId="LiveId" clId="{44D58FCA-1896-4F21-9B85-385992A5F363}" dt="2021-10-28T07:45:07.836" v="277"/>
          <ac:spMkLst>
            <pc:docMk/>
            <pc:sldMk cId="2205285524" sldId="1039"/>
            <ac:spMk id="2" creationId="{00000000-0000-0000-0000-000000000000}"/>
          </ac:spMkLst>
        </pc:spChg>
        <pc:spChg chg="mod">
          <ac:chgData name="Dimitar Zahariev" userId="b84e4ebc77879e88" providerId="LiveId" clId="{44D58FCA-1896-4F21-9B85-385992A5F363}" dt="2021-10-28T07:47:06.728" v="293" actId="108"/>
          <ac:spMkLst>
            <pc:docMk/>
            <pc:sldMk cId="2205285524" sldId="1039"/>
            <ac:spMk id="5" creationId="{777FCD28-2B8B-4CAD-BC6B-9C24475ABCA6}"/>
          </ac:spMkLst>
        </pc:spChg>
        <pc:spChg chg="mod">
          <ac:chgData name="Dimitar Zahariev" userId="b84e4ebc77879e88" providerId="LiveId" clId="{44D58FCA-1896-4F21-9B85-385992A5F363}" dt="2021-10-28T07:46:59.646" v="292" actId="207"/>
          <ac:spMkLst>
            <pc:docMk/>
            <pc:sldMk cId="2205285524" sldId="1039"/>
            <ac:spMk id="6" creationId="{9AF9B02B-703A-4845-A6A5-899AE572556A}"/>
          </ac:spMkLst>
        </pc:spChg>
        <pc:spChg chg="mod">
          <ac:chgData name="Dimitar Zahariev" userId="b84e4ebc77879e88" providerId="LiveId" clId="{44D58FCA-1896-4F21-9B85-385992A5F363}" dt="2021-10-28T07:46:13.633" v="279" actId="208"/>
          <ac:spMkLst>
            <pc:docMk/>
            <pc:sldMk cId="2205285524" sldId="1039"/>
            <ac:spMk id="7" creationId="{5E1041D7-D817-4E1C-9BA4-5C8781FA7607}"/>
          </ac:spMkLst>
        </pc:spChg>
        <pc:spChg chg="mod">
          <ac:chgData name="Dimitar Zahariev" userId="b84e4ebc77879e88" providerId="LiveId" clId="{44D58FCA-1896-4F21-9B85-385992A5F363}" dt="2021-10-28T07:47:18.250" v="294" actId="208"/>
          <ac:spMkLst>
            <pc:docMk/>
            <pc:sldMk cId="2205285524" sldId="1039"/>
            <ac:spMk id="8" creationId="{4B237EAA-AD53-4EA2-9EF8-5456FC35D81F}"/>
          </ac:spMkLst>
        </pc:spChg>
        <pc:spChg chg="mod">
          <ac:chgData name="Dimitar Zahariev" userId="b84e4ebc77879e88" providerId="LiveId" clId="{44D58FCA-1896-4F21-9B85-385992A5F363}" dt="2021-10-28T07:47:38.590" v="296" actId="1582"/>
          <ac:spMkLst>
            <pc:docMk/>
            <pc:sldMk cId="2205285524" sldId="1039"/>
            <ac:spMk id="10" creationId="{C07F66E9-50C5-44BE-9D35-2BF4ECD61827}"/>
          </ac:spMkLst>
        </pc:spChg>
        <pc:spChg chg="mod">
          <ac:chgData name="Dimitar Zahariev" userId="b84e4ebc77879e88" providerId="LiveId" clId="{44D58FCA-1896-4F21-9B85-385992A5F363}" dt="2021-10-28T07:47:38.590" v="296" actId="1582"/>
          <ac:spMkLst>
            <pc:docMk/>
            <pc:sldMk cId="2205285524" sldId="1039"/>
            <ac:spMk id="11" creationId="{FE4307F6-8792-48F8-A1CB-0D4E67962C97}"/>
          </ac:spMkLst>
        </pc:spChg>
      </pc:sldChg>
      <pc:sldChg chg="modSp add">
        <pc:chgData name="Dimitar Zahariev" userId="b84e4ebc77879e88" providerId="LiveId" clId="{44D58FCA-1896-4F21-9B85-385992A5F363}" dt="2021-10-28T09:45:37.289" v="2591" actId="255"/>
        <pc:sldMkLst>
          <pc:docMk/>
          <pc:sldMk cId="1893121950" sldId="1131"/>
        </pc:sldMkLst>
        <pc:spChg chg="mod">
          <ac:chgData name="Dimitar Zahariev" userId="b84e4ebc77879e88" providerId="LiveId" clId="{44D58FCA-1896-4F21-9B85-385992A5F363}" dt="2021-10-28T09:45:37.289" v="2591" actId="255"/>
          <ac:spMkLst>
            <pc:docMk/>
            <pc:sldMk cId="1893121950" sldId="1131"/>
            <ac:spMk id="3" creationId="{00000000-0000-0000-0000-000000000000}"/>
          </ac:spMkLst>
        </pc:spChg>
      </pc:sldChg>
      <pc:sldChg chg="addSp delSp modSp add mod modAnim chgLayout">
        <pc:chgData name="Dimitar Zahariev" userId="b84e4ebc77879e88" providerId="LiveId" clId="{44D58FCA-1896-4F21-9B85-385992A5F363}" dt="2021-10-28T15:16:55.148" v="4461"/>
        <pc:sldMkLst>
          <pc:docMk/>
          <pc:sldMk cId="1712654261" sldId="1132"/>
        </pc:sldMkLst>
        <pc:spChg chg="mod ord">
          <ac:chgData name="Dimitar Zahariev" userId="b84e4ebc77879e88" providerId="LiveId" clId="{44D58FCA-1896-4F21-9B85-385992A5F363}" dt="2021-10-28T07:55:35.978" v="374" actId="6264"/>
          <ac:spMkLst>
            <pc:docMk/>
            <pc:sldMk cId="1712654261" sldId="1132"/>
            <ac:spMk id="2" creationId="{00000000-0000-0000-0000-000000000000}"/>
          </ac:spMkLst>
        </pc:spChg>
        <pc:spChg chg="mod ord">
          <ac:chgData name="Dimitar Zahariev" userId="b84e4ebc77879e88" providerId="LiveId" clId="{44D58FCA-1896-4F21-9B85-385992A5F363}" dt="2021-10-28T07:55:35.978" v="374" actId="6264"/>
          <ac:spMkLst>
            <pc:docMk/>
            <pc:sldMk cId="1712654261" sldId="1132"/>
            <ac:spMk id="3" creationId="{00000000-0000-0000-0000-000000000000}"/>
          </ac:spMkLst>
        </pc:spChg>
        <pc:spChg chg="mod ord">
          <ac:chgData name="Dimitar Zahariev" userId="b84e4ebc77879e88" providerId="LiveId" clId="{44D58FCA-1896-4F21-9B85-385992A5F363}" dt="2021-10-28T08:15:01.548" v="873" actId="20577"/>
          <ac:spMkLst>
            <pc:docMk/>
            <pc:sldMk cId="1712654261" sldId="1132"/>
            <ac:spMk id="4" creationId="{00000000-0000-0000-0000-000000000000}"/>
          </ac:spMkLst>
        </pc:spChg>
        <pc:spChg chg="add del mod">
          <ac:chgData name="Dimitar Zahariev" userId="b84e4ebc77879e88" providerId="LiveId" clId="{44D58FCA-1896-4F21-9B85-385992A5F363}" dt="2021-10-28T07:55:35.978" v="374" actId="6264"/>
          <ac:spMkLst>
            <pc:docMk/>
            <pc:sldMk cId="1712654261" sldId="1132"/>
            <ac:spMk id="5" creationId="{0F6B963F-9749-4210-ABC7-284E72E7293E}"/>
          </ac:spMkLst>
        </pc:spChg>
        <pc:spChg chg="add del mod">
          <ac:chgData name="Dimitar Zahariev" userId="b84e4ebc77879e88" providerId="LiveId" clId="{44D58FCA-1896-4F21-9B85-385992A5F363}" dt="2021-10-28T07:55:35.978" v="374" actId="6264"/>
          <ac:spMkLst>
            <pc:docMk/>
            <pc:sldMk cId="1712654261" sldId="1132"/>
            <ac:spMk id="6" creationId="{AF7425CA-CBBC-4811-94A6-601DB6B2EA01}"/>
          </ac:spMkLst>
        </pc:spChg>
        <pc:spChg chg="add del mod">
          <ac:chgData name="Dimitar Zahariev" userId="b84e4ebc77879e88" providerId="LiveId" clId="{44D58FCA-1896-4F21-9B85-385992A5F363}" dt="2021-10-28T07:55:35.978" v="374" actId="6264"/>
          <ac:spMkLst>
            <pc:docMk/>
            <pc:sldMk cId="1712654261" sldId="1132"/>
            <ac:spMk id="7" creationId="{432D3477-25B1-4FA9-91D4-AB0D46F86639}"/>
          </ac:spMkLst>
        </pc:spChg>
        <pc:spChg chg="add mod">
          <ac:chgData name="Dimitar Zahariev" userId="b84e4ebc77879e88" providerId="LiveId" clId="{44D58FCA-1896-4F21-9B85-385992A5F363}" dt="2021-10-28T07:55:56.577" v="377" actId="1582"/>
          <ac:spMkLst>
            <pc:docMk/>
            <pc:sldMk cId="1712654261" sldId="1132"/>
            <ac:spMk id="8" creationId="{FB323A61-6250-4D33-BCFC-4F920130BBA5}"/>
          </ac:spMkLst>
        </pc:spChg>
        <pc:spChg chg="add mod">
          <ac:chgData name="Dimitar Zahariev" userId="b84e4ebc77879e88" providerId="LiveId" clId="{44D58FCA-1896-4F21-9B85-385992A5F363}" dt="2021-10-28T07:56:20.645" v="405" actId="113"/>
          <ac:spMkLst>
            <pc:docMk/>
            <pc:sldMk cId="1712654261" sldId="1132"/>
            <ac:spMk id="9" creationId="{97F2636F-82B1-4549-8CE5-F8FC44AFB887}"/>
          </ac:spMkLst>
        </pc:spChg>
        <pc:spChg chg="add mod">
          <ac:chgData name="Dimitar Zahariev" userId="b84e4ebc77879e88" providerId="LiveId" clId="{44D58FCA-1896-4F21-9B85-385992A5F363}" dt="2021-10-28T08:15:13.029" v="892" actId="20577"/>
          <ac:spMkLst>
            <pc:docMk/>
            <pc:sldMk cId="1712654261" sldId="1132"/>
            <ac:spMk id="10" creationId="{13A52E32-61F6-4AFB-BC76-35B67CD7663E}"/>
          </ac:spMkLst>
        </pc:spChg>
      </pc:sldChg>
      <pc:sldChg chg="addSp delSp modSp new del mod modClrScheme chgLayout">
        <pc:chgData name="Dimitar Zahariev" userId="b84e4ebc77879e88" providerId="LiveId" clId="{44D58FCA-1896-4F21-9B85-385992A5F363}" dt="2021-10-28T09:42:17.928" v="2391" actId="47"/>
        <pc:sldMkLst>
          <pc:docMk/>
          <pc:sldMk cId="1314360800" sldId="1133"/>
        </pc:sldMkLst>
        <pc:spChg chg="mod ord">
          <ac:chgData name="Dimitar Zahariev" userId="b84e4ebc77879e88" providerId="LiveId" clId="{44D58FCA-1896-4F21-9B85-385992A5F363}" dt="2021-10-28T07:52:17.145" v="299" actId="700"/>
          <ac:spMkLst>
            <pc:docMk/>
            <pc:sldMk cId="1314360800" sldId="1133"/>
            <ac:spMk id="2" creationId="{9D393FAB-6F55-4188-BB0F-43EE4D3DE5A0}"/>
          </ac:spMkLst>
        </pc:spChg>
        <pc:spChg chg="del">
          <ac:chgData name="Dimitar Zahariev" userId="b84e4ebc77879e88" providerId="LiveId" clId="{44D58FCA-1896-4F21-9B85-385992A5F363}" dt="2021-10-28T07:52:17.145" v="299" actId="700"/>
          <ac:spMkLst>
            <pc:docMk/>
            <pc:sldMk cId="1314360800" sldId="1133"/>
            <ac:spMk id="3" creationId="{45A33CDA-7DE6-4318-922A-BF7C5F05F817}"/>
          </ac:spMkLst>
        </pc:spChg>
        <pc:spChg chg="del mod ord">
          <ac:chgData name="Dimitar Zahariev" userId="b84e4ebc77879e88" providerId="LiveId" clId="{44D58FCA-1896-4F21-9B85-385992A5F363}" dt="2021-10-28T07:52:17.145" v="299" actId="700"/>
          <ac:spMkLst>
            <pc:docMk/>
            <pc:sldMk cId="1314360800" sldId="1133"/>
            <ac:spMk id="4" creationId="{6F9B9876-A020-46B5-92D3-B4E9891DDD87}"/>
          </ac:spMkLst>
        </pc:spChg>
        <pc:spChg chg="del mod ord">
          <ac:chgData name="Dimitar Zahariev" userId="b84e4ebc77879e88" providerId="LiveId" clId="{44D58FCA-1896-4F21-9B85-385992A5F363}" dt="2021-10-28T07:52:17.145" v="299" actId="700"/>
          <ac:spMkLst>
            <pc:docMk/>
            <pc:sldMk cId="1314360800" sldId="1133"/>
            <ac:spMk id="5" creationId="{96D52C97-C2E8-4509-9B36-6EF597B92FE5}"/>
          </ac:spMkLst>
        </pc:spChg>
        <pc:spChg chg="add mod ord">
          <ac:chgData name="Dimitar Zahariev" userId="b84e4ebc77879e88" providerId="LiveId" clId="{44D58FCA-1896-4F21-9B85-385992A5F363}" dt="2021-10-28T08:10:02.539" v="816" actId="20577"/>
          <ac:spMkLst>
            <pc:docMk/>
            <pc:sldMk cId="1314360800" sldId="1133"/>
            <ac:spMk id="6" creationId="{3B9F0AA4-E272-46C3-8F94-D55508B93CD0}"/>
          </ac:spMkLst>
        </pc:spChg>
        <pc:spChg chg="add mod ord">
          <ac:chgData name="Dimitar Zahariev" userId="b84e4ebc77879e88" providerId="LiveId" clId="{44D58FCA-1896-4F21-9B85-385992A5F363}" dt="2021-10-28T07:52:17.145" v="299" actId="700"/>
          <ac:spMkLst>
            <pc:docMk/>
            <pc:sldMk cId="1314360800" sldId="1133"/>
            <ac:spMk id="7" creationId="{856DF907-4FC3-4609-984A-EF0969A06050}"/>
          </ac:spMkLst>
        </pc:spChg>
      </pc:sldChg>
      <pc:sldChg chg="modSp add mod">
        <pc:chgData name="Dimitar Zahariev" userId="b84e4ebc77879e88" providerId="LiveId" clId="{44D58FCA-1896-4F21-9B85-385992A5F363}" dt="2021-10-28T07:54:25.468" v="358" actId="20577"/>
        <pc:sldMkLst>
          <pc:docMk/>
          <pc:sldMk cId="209877877" sldId="1134"/>
        </pc:sldMkLst>
        <pc:spChg chg="mod">
          <ac:chgData name="Dimitar Zahariev" userId="b84e4ebc77879e88" providerId="LiveId" clId="{44D58FCA-1896-4F21-9B85-385992A5F363}" dt="2021-10-28T07:54:25.468" v="358" actId="20577"/>
          <ac:spMkLst>
            <pc:docMk/>
            <pc:sldMk cId="209877877" sldId="1134"/>
            <ac:spMk id="4" creationId="{BEB5BB41-09D4-4E9F-8C80-EE8709171CB3}"/>
          </ac:spMkLst>
        </pc:spChg>
        <pc:spChg chg="mod">
          <ac:chgData name="Dimitar Zahariev" userId="b84e4ebc77879e88" providerId="LiveId" clId="{44D58FCA-1896-4F21-9B85-385992A5F363}" dt="2021-10-28T07:54:23.107" v="357" actId="20577"/>
          <ac:spMkLst>
            <pc:docMk/>
            <pc:sldMk cId="209877877" sldId="1134"/>
            <ac:spMk id="6" creationId="{028D9EA3-B5E0-4F17-9467-4BE3C280DA68}"/>
          </ac:spMkLst>
        </pc:spChg>
      </pc:sldChg>
      <pc:sldChg chg="modSp add mod">
        <pc:chgData name="Dimitar Zahariev" userId="b84e4ebc77879e88" providerId="LiveId" clId="{44D58FCA-1896-4F21-9B85-385992A5F363}" dt="2021-10-28T08:01:00.149" v="508" actId="20577"/>
        <pc:sldMkLst>
          <pc:docMk/>
          <pc:sldMk cId="1115015897" sldId="1135"/>
        </pc:sldMkLst>
        <pc:spChg chg="mod">
          <ac:chgData name="Dimitar Zahariev" userId="b84e4ebc77879e88" providerId="LiveId" clId="{44D58FCA-1896-4F21-9B85-385992A5F363}" dt="2021-10-28T08:01:00.149" v="508" actId="20577"/>
          <ac:spMkLst>
            <pc:docMk/>
            <pc:sldMk cId="1115015897" sldId="1135"/>
            <ac:spMk id="6" creationId="{028D9EA3-B5E0-4F17-9467-4BE3C280DA68}"/>
          </ac:spMkLst>
        </pc:spChg>
      </pc:sldChg>
      <pc:sldChg chg="addSp modSp add mod ord">
        <pc:chgData name="Dimitar Zahariev" userId="b84e4ebc77879e88" providerId="LiveId" clId="{44D58FCA-1896-4F21-9B85-385992A5F363}" dt="2021-10-28T08:15:36.081" v="898"/>
        <pc:sldMkLst>
          <pc:docMk/>
          <pc:sldMk cId="1020673067" sldId="1136"/>
        </pc:sldMkLst>
        <pc:spChg chg="mod">
          <ac:chgData name="Dimitar Zahariev" userId="b84e4ebc77879e88" providerId="LiveId" clId="{44D58FCA-1896-4F21-9B85-385992A5F363}" dt="2021-10-28T08:15:33.799" v="897" actId="20577"/>
          <ac:spMkLst>
            <pc:docMk/>
            <pc:sldMk cId="1020673067" sldId="1136"/>
            <ac:spMk id="4" creationId="{00000000-0000-0000-0000-000000000000}"/>
          </ac:spMkLst>
        </pc:spChg>
        <pc:spChg chg="add mod">
          <ac:chgData name="Dimitar Zahariev" userId="b84e4ebc77879e88" providerId="LiveId" clId="{44D58FCA-1896-4F21-9B85-385992A5F363}" dt="2021-10-28T08:15:36.081" v="898"/>
          <ac:spMkLst>
            <pc:docMk/>
            <pc:sldMk cId="1020673067" sldId="1136"/>
            <ac:spMk id="5" creationId="{4718752D-4BE6-4B9C-8083-5E6E6978503F}"/>
          </ac:spMkLst>
        </pc:spChg>
      </pc:sldChg>
      <pc:sldChg chg="modSp add mod ord">
        <pc:chgData name="Dimitar Zahariev" userId="b84e4ebc77879e88" providerId="LiveId" clId="{44D58FCA-1896-4F21-9B85-385992A5F363}" dt="2021-10-28T08:08:06.812" v="783" actId="20577"/>
        <pc:sldMkLst>
          <pc:docMk/>
          <pc:sldMk cId="1813179212" sldId="1137"/>
        </pc:sldMkLst>
        <pc:spChg chg="mod">
          <ac:chgData name="Dimitar Zahariev" userId="b84e4ebc77879e88" providerId="LiveId" clId="{44D58FCA-1896-4F21-9B85-385992A5F363}" dt="2021-10-28T08:08:06.812" v="783" actId="20577"/>
          <ac:spMkLst>
            <pc:docMk/>
            <pc:sldMk cId="1813179212" sldId="1137"/>
            <ac:spMk id="6" creationId="{028D9EA3-B5E0-4F17-9467-4BE3C280DA68}"/>
          </ac:spMkLst>
        </pc:spChg>
      </pc:sldChg>
      <pc:sldChg chg="modSp add mod ord modAnim">
        <pc:chgData name="Dimitar Zahariev" userId="b84e4ebc77879e88" providerId="LiveId" clId="{44D58FCA-1896-4F21-9B85-385992A5F363}" dt="2021-10-28T15:20:07.097" v="4520"/>
        <pc:sldMkLst>
          <pc:docMk/>
          <pc:sldMk cId="1092784646" sldId="1138"/>
        </pc:sldMkLst>
        <pc:spChg chg="mod">
          <ac:chgData name="Dimitar Zahariev" userId="b84e4ebc77879e88" providerId="LiveId" clId="{44D58FCA-1896-4F21-9B85-385992A5F363}" dt="2021-10-28T09:07:17.083" v="1762" actId="6549"/>
          <ac:spMkLst>
            <pc:docMk/>
            <pc:sldMk cId="1092784646" sldId="1138"/>
            <ac:spMk id="3" creationId="{00000000-0000-0000-0000-000000000000}"/>
          </ac:spMkLst>
        </pc:spChg>
        <pc:spChg chg="mod">
          <ac:chgData name="Dimitar Zahariev" userId="b84e4ebc77879e88" providerId="LiveId" clId="{44D58FCA-1896-4F21-9B85-385992A5F363}" dt="2021-10-28T09:00:40.004" v="1621" actId="20577"/>
          <ac:spMkLst>
            <pc:docMk/>
            <pc:sldMk cId="1092784646" sldId="1138"/>
            <ac:spMk id="4" creationId="{00000000-0000-0000-0000-000000000000}"/>
          </ac:spMkLst>
        </pc:spChg>
        <pc:spChg chg="mod">
          <ac:chgData name="Dimitar Zahariev" userId="b84e4ebc77879e88" providerId="LiveId" clId="{44D58FCA-1896-4F21-9B85-385992A5F363}" dt="2021-10-28T09:00:54.090" v="1624"/>
          <ac:spMkLst>
            <pc:docMk/>
            <pc:sldMk cId="1092784646" sldId="1138"/>
            <ac:spMk id="5" creationId="{B66585A5-61D3-4DB7-9453-41465E784FDB}"/>
          </ac:spMkLst>
        </pc:spChg>
      </pc:sldChg>
      <pc:sldChg chg="add del">
        <pc:chgData name="Dimitar Zahariev" userId="b84e4ebc77879e88" providerId="LiveId" clId="{44D58FCA-1896-4F21-9B85-385992A5F363}" dt="2021-10-28T08:13:33.968" v="819"/>
        <pc:sldMkLst>
          <pc:docMk/>
          <pc:sldMk cId="2525597094" sldId="1138"/>
        </pc:sldMkLst>
      </pc:sldChg>
      <pc:sldChg chg="addSp delSp modSp new mod modAnim">
        <pc:chgData name="Dimitar Zahariev" userId="b84e4ebc77879e88" providerId="LiveId" clId="{44D58FCA-1896-4F21-9B85-385992A5F363}" dt="2021-10-28T15:21:17.392" v="4534"/>
        <pc:sldMkLst>
          <pc:docMk/>
          <pc:sldMk cId="971491166" sldId="1139"/>
        </pc:sldMkLst>
        <pc:spChg chg="del">
          <ac:chgData name="Dimitar Zahariev" userId="b84e4ebc77879e88" providerId="LiveId" clId="{44D58FCA-1896-4F21-9B85-385992A5F363}" dt="2021-10-28T09:14:54.775" v="1815" actId="478"/>
          <ac:spMkLst>
            <pc:docMk/>
            <pc:sldMk cId="971491166" sldId="1139"/>
            <ac:spMk id="3" creationId="{B2ED1A73-CF95-4CEE-A168-BCBD9D175011}"/>
          </ac:spMkLst>
        </pc:spChg>
        <pc:spChg chg="mod">
          <ac:chgData name="Dimitar Zahariev" userId="b84e4ebc77879e88" providerId="LiveId" clId="{44D58FCA-1896-4F21-9B85-385992A5F363}" dt="2021-10-28T10:36:01.172" v="3526" actId="20577"/>
          <ac:spMkLst>
            <pc:docMk/>
            <pc:sldMk cId="971491166" sldId="1139"/>
            <ac:spMk id="4" creationId="{837147B2-7C33-4B29-A443-440DFA393C94}"/>
          </ac:spMkLst>
        </pc:spChg>
        <pc:spChg chg="add mod">
          <ac:chgData name="Dimitar Zahariev" userId="b84e4ebc77879e88" providerId="LiveId" clId="{44D58FCA-1896-4F21-9B85-385992A5F363}" dt="2021-10-28T10:19:02.754" v="3512" actId="1076"/>
          <ac:spMkLst>
            <pc:docMk/>
            <pc:sldMk cId="971491166" sldId="1139"/>
            <ac:spMk id="5" creationId="{A0C4B28C-D889-4CD9-8E2A-335AA1C419A0}"/>
          </ac:spMkLst>
        </pc:spChg>
        <pc:spChg chg="add mod">
          <ac:chgData name="Dimitar Zahariev" userId="b84e4ebc77879e88" providerId="LiveId" clId="{44D58FCA-1896-4F21-9B85-385992A5F363}" dt="2021-10-28T10:19:02.754" v="3512" actId="1076"/>
          <ac:spMkLst>
            <pc:docMk/>
            <pc:sldMk cId="971491166" sldId="1139"/>
            <ac:spMk id="6" creationId="{012DD0A7-9F5E-4790-918D-2B1B56F2C93E}"/>
          </ac:spMkLst>
        </pc:spChg>
        <pc:spChg chg="add mod">
          <ac:chgData name="Dimitar Zahariev" userId="b84e4ebc77879e88" providerId="LiveId" clId="{44D58FCA-1896-4F21-9B85-385992A5F363}" dt="2021-10-28T10:19:02.754" v="3512" actId="1076"/>
          <ac:spMkLst>
            <pc:docMk/>
            <pc:sldMk cId="971491166" sldId="1139"/>
            <ac:spMk id="7" creationId="{EB638C8B-9F20-488C-B3D9-CEF75821B3B4}"/>
          </ac:spMkLst>
        </pc:spChg>
        <pc:spChg chg="add mod">
          <ac:chgData name="Dimitar Zahariev" userId="b84e4ebc77879e88" providerId="LiveId" clId="{44D58FCA-1896-4F21-9B85-385992A5F363}" dt="2021-10-28T10:19:02.754" v="3512" actId="1076"/>
          <ac:spMkLst>
            <pc:docMk/>
            <pc:sldMk cId="971491166" sldId="1139"/>
            <ac:spMk id="8" creationId="{DEBE34D9-61FB-4628-97C2-0D1A0F5AF314}"/>
          </ac:spMkLst>
        </pc:spChg>
        <pc:spChg chg="add mod">
          <ac:chgData name="Dimitar Zahariev" userId="b84e4ebc77879e88" providerId="LiveId" clId="{44D58FCA-1896-4F21-9B85-385992A5F363}" dt="2021-10-28T10:19:02.754" v="3512" actId="1076"/>
          <ac:spMkLst>
            <pc:docMk/>
            <pc:sldMk cId="971491166" sldId="1139"/>
            <ac:spMk id="9" creationId="{483AF2F6-44D3-4814-8B1C-E59F083680B5}"/>
          </ac:spMkLst>
        </pc:spChg>
        <pc:spChg chg="add mod">
          <ac:chgData name="Dimitar Zahariev" userId="b84e4ebc77879e88" providerId="LiveId" clId="{44D58FCA-1896-4F21-9B85-385992A5F363}" dt="2021-10-28T10:19:02.754" v="3512" actId="1076"/>
          <ac:spMkLst>
            <pc:docMk/>
            <pc:sldMk cId="971491166" sldId="1139"/>
            <ac:spMk id="10" creationId="{2E4A5359-0D74-4C2C-895E-7B06AF043F3B}"/>
          </ac:spMkLst>
        </pc:spChg>
        <pc:spChg chg="add mod">
          <ac:chgData name="Dimitar Zahariev" userId="b84e4ebc77879e88" providerId="LiveId" clId="{44D58FCA-1896-4F21-9B85-385992A5F363}" dt="2021-10-28T10:19:02.754" v="3512" actId="1076"/>
          <ac:spMkLst>
            <pc:docMk/>
            <pc:sldMk cId="971491166" sldId="1139"/>
            <ac:spMk id="11" creationId="{9BB69F5D-2AE1-4C66-94AD-6A194299E2BA}"/>
          </ac:spMkLst>
        </pc:spChg>
        <pc:spChg chg="add mod">
          <ac:chgData name="Dimitar Zahariev" userId="b84e4ebc77879e88" providerId="LiveId" clId="{44D58FCA-1896-4F21-9B85-385992A5F363}" dt="2021-10-28T10:19:02.754" v="3512" actId="1076"/>
          <ac:spMkLst>
            <pc:docMk/>
            <pc:sldMk cId="971491166" sldId="1139"/>
            <ac:spMk id="12" creationId="{7F04850D-03CD-4C04-8FA3-BF2546E66CF0}"/>
          </ac:spMkLst>
        </pc:spChg>
        <pc:spChg chg="add mod">
          <ac:chgData name="Dimitar Zahariev" userId="b84e4ebc77879e88" providerId="LiveId" clId="{44D58FCA-1896-4F21-9B85-385992A5F363}" dt="2021-10-28T10:19:02.754" v="3512" actId="1076"/>
          <ac:spMkLst>
            <pc:docMk/>
            <pc:sldMk cId="971491166" sldId="1139"/>
            <ac:spMk id="13" creationId="{329C1D06-8D67-4861-804D-AAB4A8A97A66}"/>
          </ac:spMkLst>
        </pc:spChg>
        <pc:spChg chg="add mod">
          <ac:chgData name="Dimitar Zahariev" userId="b84e4ebc77879e88" providerId="LiveId" clId="{44D58FCA-1896-4F21-9B85-385992A5F363}" dt="2021-10-28T10:19:02.754" v="3512" actId="1076"/>
          <ac:spMkLst>
            <pc:docMk/>
            <pc:sldMk cId="971491166" sldId="1139"/>
            <ac:spMk id="14" creationId="{85B0CCF4-F9FF-404E-A5A4-D27482FDBB99}"/>
          </ac:spMkLst>
        </pc:spChg>
        <pc:spChg chg="add mod">
          <ac:chgData name="Dimitar Zahariev" userId="b84e4ebc77879e88" providerId="LiveId" clId="{44D58FCA-1896-4F21-9B85-385992A5F363}" dt="2021-10-28T10:19:02.754" v="3512" actId="1076"/>
          <ac:spMkLst>
            <pc:docMk/>
            <pc:sldMk cId="971491166" sldId="1139"/>
            <ac:spMk id="15" creationId="{10972B66-B7FA-421E-BB70-8C67875C343C}"/>
          </ac:spMkLst>
        </pc:spChg>
        <pc:spChg chg="add mod">
          <ac:chgData name="Dimitar Zahariev" userId="b84e4ebc77879e88" providerId="LiveId" clId="{44D58FCA-1896-4F21-9B85-385992A5F363}" dt="2021-10-28T10:19:02.754" v="3512" actId="1076"/>
          <ac:spMkLst>
            <pc:docMk/>
            <pc:sldMk cId="971491166" sldId="1139"/>
            <ac:spMk id="16" creationId="{B0AFCCC1-F930-48C7-A223-4CAD1BD9C377}"/>
          </ac:spMkLst>
        </pc:spChg>
        <pc:spChg chg="add mod">
          <ac:chgData name="Dimitar Zahariev" userId="b84e4ebc77879e88" providerId="LiveId" clId="{44D58FCA-1896-4F21-9B85-385992A5F363}" dt="2021-10-28T10:19:02.754" v="3512" actId="1076"/>
          <ac:spMkLst>
            <pc:docMk/>
            <pc:sldMk cId="971491166" sldId="1139"/>
            <ac:spMk id="17" creationId="{D21787A8-96CA-4345-8634-1507578C3F4F}"/>
          </ac:spMkLst>
        </pc:spChg>
        <pc:spChg chg="add mod">
          <ac:chgData name="Dimitar Zahariev" userId="b84e4ebc77879e88" providerId="LiveId" clId="{44D58FCA-1896-4F21-9B85-385992A5F363}" dt="2021-10-28T10:19:02.754" v="3512" actId="1076"/>
          <ac:spMkLst>
            <pc:docMk/>
            <pc:sldMk cId="971491166" sldId="1139"/>
            <ac:spMk id="18" creationId="{B8D6D8CF-7ABC-4EA3-8B9D-A63DC5A84116}"/>
          </ac:spMkLst>
        </pc:spChg>
        <pc:spChg chg="add mod">
          <ac:chgData name="Dimitar Zahariev" userId="b84e4ebc77879e88" providerId="LiveId" clId="{44D58FCA-1896-4F21-9B85-385992A5F363}" dt="2021-10-28T10:19:02.754" v="3512" actId="1076"/>
          <ac:spMkLst>
            <pc:docMk/>
            <pc:sldMk cId="971491166" sldId="1139"/>
            <ac:spMk id="19" creationId="{13B1C62C-F8DC-458D-929F-556A8F760AC6}"/>
          </ac:spMkLst>
        </pc:spChg>
        <pc:spChg chg="add mod">
          <ac:chgData name="Dimitar Zahariev" userId="b84e4ebc77879e88" providerId="LiveId" clId="{44D58FCA-1896-4F21-9B85-385992A5F363}" dt="2021-10-28T10:19:02.754" v="3512" actId="1076"/>
          <ac:spMkLst>
            <pc:docMk/>
            <pc:sldMk cId="971491166" sldId="1139"/>
            <ac:spMk id="20" creationId="{35A5F7DA-27CE-47CD-BE84-DC8E9D429EBA}"/>
          </ac:spMkLst>
        </pc:spChg>
        <pc:spChg chg="add mod">
          <ac:chgData name="Dimitar Zahariev" userId="b84e4ebc77879e88" providerId="LiveId" clId="{44D58FCA-1896-4F21-9B85-385992A5F363}" dt="2021-10-28T10:19:02.754" v="3512" actId="1076"/>
          <ac:spMkLst>
            <pc:docMk/>
            <pc:sldMk cId="971491166" sldId="1139"/>
            <ac:spMk id="21" creationId="{EF213285-935E-4232-A3E9-2260E7556203}"/>
          </ac:spMkLst>
        </pc:spChg>
        <pc:spChg chg="add mod">
          <ac:chgData name="Dimitar Zahariev" userId="b84e4ebc77879e88" providerId="LiveId" clId="{44D58FCA-1896-4F21-9B85-385992A5F363}" dt="2021-10-28T10:19:02.754" v="3512" actId="1076"/>
          <ac:spMkLst>
            <pc:docMk/>
            <pc:sldMk cId="971491166" sldId="1139"/>
            <ac:spMk id="22" creationId="{DC617DC3-7663-4C5F-87E2-AB9EB0C0AB21}"/>
          </ac:spMkLst>
        </pc:spChg>
        <pc:spChg chg="add mod">
          <ac:chgData name="Dimitar Zahariev" userId="b84e4ebc77879e88" providerId="LiveId" clId="{44D58FCA-1896-4F21-9B85-385992A5F363}" dt="2021-10-28T10:19:02.754" v="3512" actId="1076"/>
          <ac:spMkLst>
            <pc:docMk/>
            <pc:sldMk cId="971491166" sldId="1139"/>
            <ac:spMk id="23" creationId="{7E0D8E2F-ED43-4390-812B-19AFAB631596}"/>
          </ac:spMkLst>
        </pc:spChg>
        <pc:spChg chg="add mod">
          <ac:chgData name="Dimitar Zahariev" userId="b84e4ebc77879e88" providerId="LiveId" clId="{44D58FCA-1896-4F21-9B85-385992A5F363}" dt="2021-10-28T10:19:02.754" v="3512" actId="1076"/>
          <ac:spMkLst>
            <pc:docMk/>
            <pc:sldMk cId="971491166" sldId="1139"/>
            <ac:spMk id="24" creationId="{906A68F9-E375-45FE-9B2C-2BC5B6A17B42}"/>
          </ac:spMkLst>
        </pc:spChg>
        <pc:spChg chg="add mod">
          <ac:chgData name="Dimitar Zahariev" userId="b84e4ebc77879e88" providerId="LiveId" clId="{44D58FCA-1896-4F21-9B85-385992A5F363}" dt="2021-10-28T10:19:02.754" v="3512" actId="1076"/>
          <ac:spMkLst>
            <pc:docMk/>
            <pc:sldMk cId="971491166" sldId="1139"/>
            <ac:spMk id="25" creationId="{DC0C46A2-8053-407C-A7EB-319B9094385A}"/>
          </ac:spMkLst>
        </pc:spChg>
        <pc:spChg chg="add mod">
          <ac:chgData name="Dimitar Zahariev" userId="b84e4ebc77879e88" providerId="LiveId" clId="{44D58FCA-1896-4F21-9B85-385992A5F363}" dt="2021-10-28T10:19:02.754" v="3512" actId="1076"/>
          <ac:spMkLst>
            <pc:docMk/>
            <pc:sldMk cId="971491166" sldId="1139"/>
            <ac:spMk id="26" creationId="{1D895A57-FCB1-485A-A1BA-EB67D1AC79D9}"/>
          </ac:spMkLst>
        </pc:spChg>
        <pc:spChg chg="add mod">
          <ac:chgData name="Dimitar Zahariev" userId="b84e4ebc77879e88" providerId="LiveId" clId="{44D58FCA-1896-4F21-9B85-385992A5F363}" dt="2021-10-28T10:19:02.754" v="3512" actId="1076"/>
          <ac:spMkLst>
            <pc:docMk/>
            <pc:sldMk cId="971491166" sldId="1139"/>
            <ac:spMk id="27" creationId="{516D733C-F6CE-4FED-8569-74A000462DB9}"/>
          </ac:spMkLst>
        </pc:spChg>
        <pc:spChg chg="add mod">
          <ac:chgData name="Dimitar Zahariev" userId="b84e4ebc77879e88" providerId="LiveId" clId="{44D58FCA-1896-4F21-9B85-385992A5F363}" dt="2021-10-28T10:19:02.754" v="3512" actId="1076"/>
          <ac:spMkLst>
            <pc:docMk/>
            <pc:sldMk cId="971491166" sldId="1139"/>
            <ac:spMk id="28" creationId="{F147B9A5-DDC2-464D-9DB0-34E618E7E4A1}"/>
          </ac:spMkLst>
        </pc:spChg>
        <pc:spChg chg="add mod">
          <ac:chgData name="Dimitar Zahariev" userId="b84e4ebc77879e88" providerId="LiveId" clId="{44D58FCA-1896-4F21-9B85-385992A5F363}" dt="2021-10-28T10:19:02.754" v="3512" actId="1076"/>
          <ac:spMkLst>
            <pc:docMk/>
            <pc:sldMk cId="971491166" sldId="1139"/>
            <ac:spMk id="29" creationId="{5068CDDB-4BD5-4DEB-8931-403386D4A4BA}"/>
          </ac:spMkLst>
        </pc:spChg>
        <pc:spChg chg="add mod">
          <ac:chgData name="Dimitar Zahariev" userId="b84e4ebc77879e88" providerId="LiveId" clId="{44D58FCA-1896-4F21-9B85-385992A5F363}" dt="2021-10-28T10:19:02.754" v="3512" actId="1076"/>
          <ac:spMkLst>
            <pc:docMk/>
            <pc:sldMk cId="971491166" sldId="1139"/>
            <ac:spMk id="30" creationId="{9E8F4181-987D-468A-8F8B-F2DC352FFD7C}"/>
          </ac:spMkLst>
        </pc:spChg>
        <pc:spChg chg="add mod">
          <ac:chgData name="Dimitar Zahariev" userId="b84e4ebc77879e88" providerId="LiveId" clId="{44D58FCA-1896-4F21-9B85-385992A5F363}" dt="2021-10-28T10:19:02.754" v="3512" actId="1076"/>
          <ac:spMkLst>
            <pc:docMk/>
            <pc:sldMk cId="971491166" sldId="1139"/>
            <ac:spMk id="31" creationId="{45F5B9BD-1FFF-4B80-83B0-C2FE47F215F5}"/>
          </ac:spMkLst>
        </pc:spChg>
        <pc:spChg chg="add mod">
          <ac:chgData name="Dimitar Zahariev" userId="b84e4ebc77879e88" providerId="LiveId" clId="{44D58FCA-1896-4F21-9B85-385992A5F363}" dt="2021-10-28T10:19:02.754" v="3512" actId="1076"/>
          <ac:spMkLst>
            <pc:docMk/>
            <pc:sldMk cId="971491166" sldId="1139"/>
            <ac:spMk id="32" creationId="{B7094E37-18EA-4F18-BA25-8C24D9685DA0}"/>
          </ac:spMkLst>
        </pc:spChg>
        <pc:spChg chg="add mod">
          <ac:chgData name="Dimitar Zahariev" userId="b84e4ebc77879e88" providerId="LiveId" clId="{44D58FCA-1896-4F21-9B85-385992A5F363}" dt="2021-10-28T10:19:02.754" v="3512" actId="1076"/>
          <ac:spMkLst>
            <pc:docMk/>
            <pc:sldMk cId="971491166" sldId="1139"/>
            <ac:spMk id="33" creationId="{83755D11-F991-470F-8F66-F44580A5F237}"/>
          </ac:spMkLst>
        </pc:spChg>
        <pc:spChg chg="add mod">
          <ac:chgData name="Dimitar Zahariev" userId="b84e4ebc77879e88" providerId="LiveId" clId="{44D58FCA-1896-4F21-9B85-385992A5F363}" dt="2021-10-28T10:19:02.754" v="3512" actId="1076"/>
          <ac:spMkLst>
            <pc:docMk/>
            <pc:sldMk cId="971491166" sldId="1139"/>
            <ac:spMk id="34" creationId="{DFB7314E-0D88-4E7B-993A-97E02511D824}"/>
          </ac:spMkLst>
        </pc:spChg>
        <pc:spChg chg="add mod">
          <ac:chgData name="Dimitar Zahariev" userId="b84e4ebc77879e88" providerId="LiveId" clId="{44D58FCA-1896-4F21-9B85-385992A5F363}" dt="2021-10-28T10:19:02.754" v="3512" actId="1076"/>
          <ac:spMkLst>
            <pc:docMk/>
            <pc:sldMk cId="971491166" sldId="1139"/>
            <ac:spMk id="35" creationId="{9D736DBF-E909-4887-925A-812DFA471F1C}"/>
          </ac:spMkLst>
        </pc:spChg>
        <pc:spChg chg="add mod">
          <ac:chgData name="Dimitar Zahariev" userId="b84e4ebc77879e88" providerId="LiveId" clId="{44D58FCA-1896-4F21-9B85-385992A5F363}" dt="2021-10-28T10:19:02.754" v="3512" actId="1076"/>
          <ac:spMkLst>
            <pc:docMk/>
            <pc:sldMk cId="971491166" sldId="1139"/>
            <ac:spMk id="36" creationId="{9296205F-C78C-4D2D-96DE-8684752534CC}"/>
          </ac:spMkLst>
        </pc:spChg>
        <pc:spChg chg="add mod">
          <ac:chgData name="Dimitar Zahariev" userId="b84e4ebc77879e88" providerId="LiveId" clId="{44D58FCA-1896-4F21-9B85-385992A5F363}" dt="2021-10-28T10:19:02.754" v="3512" actId="1076"/>
          <ac:spMkLst>
            <pc:docMk/>
            <pc:sldMk cId="971491166" sldId="1139"/>
            <ac:spMk id="37" creationId="{5CD1C1EF-2CB8-4FBB-B657-8B988BA9622B}"/>
          </ac:spMkLst>
        </pc:spChg>
        <pc:spChg chg="add mod">
          <ac:chgData name="Dimitar Zahariev" userId="b84e4ebc77879e88" providerId="LiveId" clId="{44D58FCA-1896-4F21-9B85-385992A5F363}" dt="2021-10-28T10:19:02.754" v="3512" actId="1076"/>
          <ac:spMkLst>
            <pc:docMk/>
            <pc:sldMk cId="971491166" sldId="1139"/>
            <ac:spMk id="38" creationId="{A02B3671-F01C-4D92-805E-29A6FACBF9AC}"/>
          </ac:spMkLst>
        </pc:spChg>
        <pc:spChg chg="add mod">
          <ac:chgData name="Dimitar Zahariev" userId="b84e4ebc77879e88" providerId="LiveId" clId="{44D58FCA-1896-4F21-9B85-385992A5F363}" dt="2021-10-28T10:19:02.754" v="3512" actId="1076"/>
          <ac:spMkLst>
            <pc:docMk/>
            <pc:sldMk cId="971491166" sldId="1139"/>
            <ac:spMk id="39" creationId="{39F0B788-FD82-491E-8084-FD0E06CC4D3F}"/>
          </ac:spMkLst>
        </pc:spChg>
        <pc:spChg chg="add mod">
          <ac:chgData name="Dimitar Zahariev" userId="b84e4ebc77879e88" providerId="LiveId" clId="{44D58FCA-1896-4F21-9B85-385992A5F363}" dt="2021-10-28T10:19:02.754" v="3512" actId="1076"/>
          <ac:spMkLst>
            <pc:docMk/>
            <pc:sldMk cId="971491166" sldId="1139"/>
            <ac:spMk id="40" creationId="{4516D56D-D730-4F30-90AA-3D502521BACC}"/>
          </ac:spMkLst>
        </pc:spChg>
        <pc:spChg chg="add mod">
          <ac:chgData name="Dimitar Zahariev" userId="b84e4ebc77879e88" providerId="LiveId" clId="{44D58FCA-1896-4F21-9B85-385992A5F363}" dt="2021-10-28T10:19:02.754" v="3512" actId="1076"/>
          <ac:spMkLst>
            <pc:docMk/>
            <pc:sldMk cId="971491166" sldId="1139"/>
            <ac:spMk id="41" creationId="{7DA882E5-4EDF-45DB-86DF-0864042E0DD8}"/>
          </ac:spMkLst>
        </pc:spChg>
        <pc:spChg chg="add mod">
          <ac:chgData name="Dimitar Zahariev" userId="b84e4ebc77879e88" providerId="LiveId" clId="{44D58FCA-1896-4F21-9B85-385992A5F363}" dt="2021-10-28T10:19:26.096" v="3517" actId="1076"/>
          <ac:spMkLst>
            <pc:docMk/>
            <pc:sldMk cId="971491166" sldId="1139"/>
            <ac:spMk id="42" creationId="{A8AF1D5E-84CD-4E76-A493-4D39473B9166}"/>
          </ac:spMkLst>
        </pc:spChg>
        <pc:spChg chg="add mod">
          <ac:chgData name="Dimitar Zahariev" userId="b84e4ebc77879e88" providerId="LiveId" clId="{44D58FCA-1896-4F21-9B85-385992A5F363}" dt="2021-10-28T10:19:22.472" v="3516" actId="14100"/>
          <ac:spMkLst>
            <pc:docMk/>
            <pc:sldMk cId="971491166" sldId="1139"/>
            <ac:spMk id="43" creationId="{0D1AE638-0F5B-4D5B-901E-8517412710F1}"/>
          </ac:spMkLst>
        </pc:spChg>
      </pc:sldChg>
      <pc:sldChg chg="add del">
        <pc:chgData name="Dimitar Zahariev" userId="b84e4ebc77879e88" providerId="LiveId" clId="{44D58FCA-1896-4F21-9B85-385992A5F363}" dt="2021-10-28T08:13:33.968" v="819"/>
        <pc:sldMkLst>
          <pc:docMk/>
          <pc:sldMk cId="3521233208" sldId="1139"/>
        </pc:sldMkLst>
      </pc:sldChg>
      <pc:sldChg chg="addSp delSp modSp add mod modAnim">
        <pc:chgData name="Dimitar Zahariev" userId="b84e4ebc77879e88" providerId="LiveId" clId="{44D58FCA-1896-4F21-9B85-385992A5F363}" dt="2021-10-28T15:21:34.156" v="4541"/>
        <pc:sldMkLst>
          <pc:docMk/>
          <pc:sldMk cId="3237922247" sldId="1140"/>
        </pc:sldMkLst>
        <pc:spChg chg="mod">
          <ac:chgData name="Dimitar Zahariev" userId="b84e4ebc77879e88" providerId="LiveId" clId="{44D58FCA-1896-4F21-9B85-385992A5F363}" dt="2021-10-28T09:32:11.249" v="2211" actId="20577"/>
          <ac:spMkLst>
            <pc:docMk/>
            <pc:sldMk cId="3237922247" sldId="1140"/>
            <ac:spMk id="3" creationId="{00000000-0000-0000-0000-000000000000}"/>
          </ac:spMkLst>
        </pc:spChg>
        <pc:spChg chg="mod">
          <ac:chgData name="Dimitar Zahariev" userId="b84e4ebc77879e88" providerId="LiveId" clId="{44D58FCA-1896-4F21-9B85-385992A5F363}" dt="2021-10-28T09:47:04.624" v="2622" actId="1038"/>
          <ac:spMkLst>
            <pc:docMk/>
            <pc:sldMk cId="3237922247" sldId="1140"/>
            <ac:spMk id="5" creationId="{202B6071-8193-4A81-9AFF-23BD9593FE24}"/>
          </ac:spMkLst>
        </pc:spChg>
        <pc:spChg chg="mod">
          <ac:chgData name="Dimitar Zahariev" userId="b84e4ebc77879e88" providerId="LiveId" clId="{44D58FCA-1896-4F21-9B85-385992A5F363}" dt="2021-10-28T09:48:28.501" v="2625" actId="14100"/>
          <ac:spMkLst>
            <pc:docMk/>
            <pc:sldMk cId="3237922247" sldId="1140"/>
            <ac:spMk id="6" creationId="{3ACADC02-4FB1-4DDD-81F1-E97006E4D8B5}"/>
          </ac:spMkLst>
        </pc:spChg>
        <pc:spChg chg="add mod">
          <ac:chgData name="Dimitar Zahariev" userId="b84e4ebc77879e88" providerId="LiveId" clId="{44D58FCA-1896-4F21-9B85-385992A5F363}" dt="2021-10-28T09:50:07.004" v="2669" actId="20577"/>
          <ac:spMkLst>
            <pc:docMk/>
            <pc:sldMk cId="3237922247" sldId="1140"/>
            <ac:spMk id="8" creationId="{BE4DF070-4E79-46E6-85DF-4B7FF3AF3835}"/>
          </ac:spMkLst>
        </pc:spChg>
        <pc:spChg chg="mod">
          <ac:chgData name="Dimitar Zahariev" userId="b84e4ebc77879e88" providerId="LiveId" clId="{44D58FCA-1896-4F21-9B85-385992A5F363}" dt="2021-10-28T09:46:56.991" v="2615" actId="1037"/>
          <ac:spMkLst>
            <pc:docMk/>
            <pc:sldMk cId="3237922247" sldId="1140"/>
            <ac:spMk id="16" creationId="{0BC6FAEB-611E-4F9D-988B-3F0AE2AF2CBB}"/>
          </ac:spMkLst>
        </pc:spChg>
        <pc:spChg chg="mod">
          <ac:chgData name="Dimitar Zahariev" userId="b84e4ebc77879e88" providerId="LiveId" clId="{44D58FCA-1896-4F21-9B85-385992A5F363}" dt="2021-10-28T09:46:56.991" v="2615" actId="1037"/>
          <ac:spMkLst>
            <pc:docMk/>
            <pc:sldMk cId="3237922247" sldId="1140"/>
            <ac:spMk id="23" creationId="{6D06D599-A385-423D-B1B5-7580A359386F}"/>
          </ac:spMkLst>
        </pc:spChg>
        <pc:spChg chg="add mod">
          <ac:chgData name="Dimitar Zahariev" userId="b84e4ebc77879e88" providerId="LiveId" clId="{44D58FCA-1896-4F21-9B85-385992A5F363}" dt="2021-10-28T09:47:01.648" v="2618" actId="20577"/>
          <ac:spMkLst>
            <pc:docMk/>
            <pc:sldMk cId="3237922247" sldId="1140"/>
            <ac:spMk id="45" creationId="{C6CE3E13-A6FC-4E1E-ACCC-FFE50F4E48C7}"/>
          </ac:spMkLst>
        </pc:spChg>
        <pc:spChg chg="add del mod">
          <ac:chgData name="Dimitar Zahariev" userId="b84e4ebc77879e88" providerId="LiveId" clId="{44D58FCA-1896-4F21-9B85-385992A5F363}" dt="2021-10-28T09:47:50.540" v="2624"/>
          <ac:spMkLst>
            <pc:docMk/>
            <pc:sldMk cId="3237922247" sldId="1140"/>
            <ac:spMk id="46" creationId="{E56E516E-207D-4DE2-BCFC-0BE8575C7EAE}"/>
          </ac:spMkLst>
        </pc:spChg>
      </pc:sldChg>
      <pc:sldChg chg="add del">
        <pc:chgData name="Dimitar Zahariev" userId="b84e4ebc77879e88" providerId="LiveId" clId="{44D58FCA-1896-4F21-9B85-385992A5F363}" dt="2021-10-28T08:13:33.968" v="819"/>
        <pc:sldMkLst>
          <pc:docMk/>
          <pc:sldMk cId="3843765552" sldId="1140"/>
        </pc:sldMkLst>
      </pc:sldChg>
      <pc:sldChg chg="add">
        <pc:chgData name="Dimitar Zahariev" userId="b84e4ebc77879e88" providerId="LiveId" clId="{44D58FCA-1896-4F21-9B85-385992A5F363}" dt="2021-10-28T09:26:35.651" v="2160"/>
        <pc:sldMkLst>
          <pc:docMk/>
          <pc:sldMk cId="958879360" sldId="1141"/>
        </pc:sldMkLst>
      </pc:sldChg>
      <pc:sldChg chg="add del">
        <pc:chgData name="Dimitar Zahariev" userId="b84e4ebc77879e88" providerId="LiveId" clId="{44D58FCA-1896-4F21-9B85-385992A5F363}" dt="2021-10-28T08:13:33.968" v="819"/>
        <pc:sldMkLst>
          <pc:docMk/>
          <pc:sldMk cId="2355907405" sldId="1141"/>
        </pc:sldMkLst>
      </pc:sldChg>
      <pc:sldChg chg="add del">
        <pc:chgData name="Dimitar Zahariev" userId="b84e4ebc77879e88" providerId="LiveId" clId="{44D58FCA-1896-4F21-9B85-385992A5F363}" dt="2021-10-28T09:28:39.636" v="2163" actId="2696"/>
        <pc:sldMkLst>
          <pc:docMk/>
          <pc:sldMk cId="71484647" sldId="1142"/>
        </pc:sldMkLst>
      </pc:sldChg>
      <pc:sldChg chg="add del">
        <pc:chgData name="Dimitar Zahariev" userId="b84e4ebc77879e88" providerId="LiveId" clId="{44D58FCA-1896-4F21-9B85-385992A5F363}" dt="2021-10-28T08:13:33.968" v="819"/>
        <pc:sldMkLst>
          <pc:docMk/>
          <pc:sldMk cId="3719192311" sldId="1142"/>
        </pc:sldMkLst>
      </pc:sldChg>
      <pc:sldChg chg="add">
        <pc:chgData name="Dimitar Zahariev" userId="b84e4ebc77879e88" providerId="LiveId" clId="{44D58FCA-1896-4F21-9B85-385992A5F363}" dt="2021-10-28T09:28:44.122" v="2164"/>
        <pc:sldMkLst>
          <pc:docMk/>
          <pc:sldMk cId="3748314335" sldId="1142"/>
        </pc:sldMkLst>
      </pc:sldChg>
      <pc:sldChg chg="add del">
        <pc:chgData name="Dimitar Zahariev" userId="b84e4ebc77879e88" providerId="LiveId" clId="{44D58FCA-1896-4F21-9B85-385992A5F363}" dt="2021-10-28T09:28:39.636" v="2163" actId="2696"/>
        <pc:sldMkLst>
          <pc:docMk/>
          <pc:sldMk cId="2084756973" sldId="1143"/>
        </pc:sldMkLst>
      </pc:sldChg>
      <pc:sldChg chg="add del">
        <pc:chgData name="Dimitar Zahariev" userId="b84e4ebc77879e88" providerId="LiveId" clId="{44D58FCA-1896-4F21-9B85-385992A5F363}" dt="2021-10-28T08:13:33.968" v="819"/>
        <pc:sldMkLst>
          <pc:docMk/>
          <pc:sldMk cId="3367184415" sldId="1143"/>
        </pc:sldMkLst>
      </pc:sldChg>
      <pc:sldChg chg="add">
        <pc:chgData name="Dimitar Zahariev" userId="b84e4ebc77879e88" providerId="LiveId" clId="{44D58FCA-1896-4F21-9B85-385992A5F363}" dt="2021-10-28T09:28:44.122" v="2164"/>
        <pc:sldMkLst>
          <pc:docMk/>
          <pc:sldMk cId="3769422660" sldId="1143"/>
        </pc:sldMkLst>
      </pc:sldChg>
      <pc:sldChg chg="add del">
        <pc:chgData name="Dimitar Zahariev" userId="b84e4ebc77879e88" providerId="LiveId" clId="{44D58FCA-1896-4F21-9B85-385992A5F363}" dt="2021-10-28T08:13:33.968" v="819"/>
        <pc:sldMkLst>
          <pc:docMk/>
          <pc:sldMk cId="1365242312" sldId="1144"/>
        </pc:sldMkLst>
      </pc:sldChg>
      <pc:sldChg chg="modSp add del">
        <pc:chgData name="Dimitar Zahariev" userId="b84e4ebc77879e88" providerId="LiveId" clId="{44D58FCA-1896-4F21-9B85-385992A5F363}" dt="2021-10-28T09:28:39.636" v="2163" actId="2696"/>
        <pc:sldMkLst>
          <pc:docMk/>
          <pc:sldMk cId="1780040858" sldId="1144"/>
        </pc:sldMkLst>
        <pc:spChg chg="mod">
          <ac:chgData name="Dimitar Zahariev" userId="b84e4ebc77879e88" providerId="LiveId" clId="{44D58FCA-1896-4F21-9B85-385992A5F363}" dt="2021-10-28T09:28:17.727" v="2162" actId="33524"/>
          <ac:spMkLst>
            <pc:docMk/>
            <pc:sldMk cId="1780040858" sldId="1144"/>
            <ac:spMk id="3" creationId="{00000000-0000-0000-0000-000000000000}"/>
          </ac:spMkLst>
        </pc:spChg>
      </pc:sldChg>
      <pc:sldChg chg="add">
        <pc:chgData name="Dimitar Zahariev" userId="b84e4ebc77879e88" providerId="LiveId" clId="{44D58FCA-1896-4F21-9B85-385992A5F363}" dt="2021-10-28T09:28:44.122" v="2164"/>
        <pc:sldMkLst>
          <pc:docMk/>
          <pc:sldMk cId="3547065498" sldId="1144"/>
        </pc:sldMkLst>
      </pc:sldChg>
      <pc:sldChg chg="add del">
        <pc:chgData name="Dimitar Zahariev" userId="b84e4ebc77879e88" providerId="LiveId" clId="{44D58FCA-1896-4F21-9B85-385992A5F363}" dt="2021-10-28T08:13:33.968" v="819"/>
        <pc:sldMkLst>
          <pc:docMk/>
          <pc:sldMk cId="1950233052" sldId="1145"/>
        </pc:sldMkLst>
      </pc:sldChg>
      <pc:sldChg chg="addSp delSp modSp add mod modAnim">
        <pc:chgData name="Dimitar Zahariev" userId="b84e4ebc77879e88" providerId="LiveId" clId="{44D58FCA-1896-4F21-9B85-385992A5F363}" dt="2021-10-28T10:39:17.592" v="3543" actId="21"/>
        <pc:sldMkLst>
          <pc:docMk/>
          <pc:sldMk cId="3368456319" sldId="1145"/>
        </pc:sldMkLst>
        <pc:spChg chg="mod">
          <ac:chgData name="Dimitar Zahariev" userId="b84e4ebc77879e88" providerId="LiveId" clId="{44D58FCA-1896-4F21-9B85-385992A5F363}" dt="2021-10-28T10:39:17.592" v="3543" actId="21"/>
          <ac:spMkLst>
            <pc:docMk/>
            <pc:sldMk cId="3368456319" sldId="1145"/>
            <ac:spMk id="3" creationId="{00000000-0000-0000-0000-000000000000}"/>
          </ac:spMkLst>
        </pc:spChg>
        <pc:spChg chg="mod">
          <ac:chgData name="Dimitar Zahariev" userId="b84e4ebc77879e88" providerId="LiveId" clId="{44D58FCA-1896-4F21-9B85-385992A5F363}" dt="2021-10-28T09:33:18.041" v="2226" actId="404"/>
          <ac:spMkLst>
            <pc:docMk/>
            <pc:sldMk cId="3368456319" sldId="1145"/>
            <ac:spMk id="30" creationId="{975A197F-5A59-431F-8036-D2F32821D4CC}"/>
          </ac:spMkLst>
        </pc:spChg>
        <pc:spChg chg="mod">
          <ac:chgData name="Dimitar Zahariev" userId="b84e4ebc77879e88" providerId="LiveId" clId="{44D58FCA-1896-4F21-9B85-385992A5F363}" dt="2021-10-28T09:33:48.151" v="2227"/>
          <ac:spMkLst>
            <pc:docMk/>
            <pc:sldMk cId="3368456319" sldId="1145"/>
            <ac:spMk id="48" creationId="{8348AA10-8A84-4C08-9937-A4C2D989A8A2}"/>
          </ac:spMkLst>
        </pc:spChg>
        <pc:spChg chg="mod">
          <ac:chgData name="Dimitar Zahariev" userId="b84e4ebc77879e88" providerId="LiveId" clId="{44D58FCA-1896-4F21-9B85-385992A5F363}" dt="2021-10-28T09:33:48.151" v="2227"/>
          <ac:spMkLst>
            <pc:docMk/>
            <pc:sldMk cId="3368456319" sldId="1145"/>
            <ac:spMk id="53" creationId="{40D91C8B-7D19-4AA5-B495-6039F2451C19}"/>
          </ac:spMkLst>
        </pc:spChg>
        <pc:spChg chg="mod">
          <ac:chgData name="Dimitar Zahariev" userId="b84e4ebc77879e88" providerId="LiveId" clId="{44D58FCA-1896-4F21-9B85-385992A5F363}" dt="2021-10-28T09:33:48.151" v="2227"/>
          <ac:spMkLst>
            <pc:docMk/>
            <pc:sldMk cId="3368456319" sldId="1145"/>
            <ac:spMk id="54" creationId="{1413003A-99E9-48DE-B1F5-353E911DF5DD}"/>
          </ac:spMkLst>
        </pc:spChg>
        <pc:spChg chg="mod">
          <ac:chgData name="Dimitar Zahariev" userId="b84e4ebc77879e88" providerId="LiveId" clId="{44D58FCA-1896-4F21-9B85-385992A5F363}" dt="2021-10-28T09:33:48.151" v="2227"/>
          <ac:spMkLst>
            <pc:docMk/>
            <pc:sldMk cId="3368456319" sldId="1145"/>
            <ac:spMk id="55" creationId="{B459B438-ABD4-49E5-9D9F-0A375E9D8F52}"/>
          </ac:spMkLst>
        </pc:spChg>
        <pc:spChg chg="mod">
          <ac:chgData name="Dimitar Zahariev" userId="b84e4ebc77879e88" providerId="LiveId" clId="{44D58FCA-1896-4F21-9B85-385992A5F363}" dt="2021-10-28T09:33:48.151" v="2227"/>
          <ac:spMkLst>
            <pc:docMk/>
            <pc:sldMk cId="3368456319" sldId="1145"/>
            <ac:spMk id="59" creationId="{0460F0E1-D9DE-4FEC-BBAE-620C1DE33DCD}"/>
          </ac:spMkLst>
        </pc:spChg>
        <pc:spChg chg="mod">
          <ac:chgData name="Dimitar Zahariev" userId="b84e4ebc77879e88" providerId="LiveId" clId="{44D58FCA-1896-4F21-9B85-385992A5F363}" dt="2021-10-28T09:33:48.151" v="2227"/>
          <ac:spMkLst>
            <pc:docMk/>
            <pc:sldMk cId="3368456319" sldId="1145"/>
            <ac:spMk id="64" creationId="{0BF239C5-2E86-424A-AB65-B0C42FFFF715}"/>
          </ac:spMkLst>
        </pc:spChg>
        <pc:spChg chg="mod">
          <ac:chgData name="Dimitar Zahariev" userId="b84e4ebc77879e88" providerId="LiveId" clId="{44D58FCA-1896-4F21-9B85-385992A5F363}" dt="2021-10-28T09:33:48.151" v="2227"/>
          <ac:spMkLst>
            <pc:docMk/>
            <pc:sldMk cId="3368456319" sldId="1145"/>
            <ac:spMk id="65" creationId="{D6481C38-5142-40C5-B280-7D9485139844}"/>
          </ac:spMkLst>
        </pc:spChg>
        <pc:spChg chg="mod">
          <ac:chgData name="Dimitar Zahariev" userId="b84e4ebc77879e88" providerId="LiveId" clId="{44D58FCA-1896-4F21-9B85-385992A5F363}" dt="2021-10-28T09:33:48.151" v="2227"/>
          <ac:spMkLst>
            <pc:docMk/>
            <pc:sldMk cId="3368456319" sldId="1145"/>
            <ac:spMk id="66" creationId="{BEAA8B5B-FC21-4021-A102-4D79A6D5C442}"/>
          </ac:spMkLst>
        </pc:spChg>
        <pc:spChg chg="mod">
          <ac:chgData name="Dimitar Zahariev" userId="b84e4ebc77879e88" providerId="LiveId" clId="{44D58FCA-1896-4F21-9B85-385992A5F363}" dt="2021-10-28T09:33:48.151" v="2227"/>
          <ac:spMkLst>
            <pc:docMk/>
            <pc:sldMk cId="3368456319" sldId="1145"/>
            <ac:spMk id="70" creationId="{4CB92B2B-B808-402B-92C0-B48C940A765D}"/>
          </ac:spMkLst>
        </pc:spChg>
        <pc:spChg chg="mod">
          <ac:chgData name="Dimitar Zahariev" userId="b84e4ebc77879e88" providerId="LiveId" clId="{44D58FCA-1896-4F21-9B85-385992A5F363}" dt="2021-10-28T09:33:48.151" v="2227"/>
          <ac:spMkLst>
            <pc:docMk/>
            <pc:sldMk cId="3368456319" sldId="1145"/>
            <ac:spMk id="75" creationId="{047E63A9-6505-4EB4-A483-193CACF97B73}"/>
          </ac:spMkLst>
        </pc:spChg>
        <pc:spChg chg="mod">
          <ac:chgData name="Dimitar Zahariev" userId="b84e4ebc77879e88" providerId="LiveId" clId="{44D58FCA-1896-4F21-9B85-385992A5F363}" dt="2021-10-28T09:33:48.151" v="2227"/>
          <ac:spMkLst>
            <pc:docMk/>
            <pc:sldMk cId="3368456319" sldId="1145"/>
            <ac:spMk id="76" creationId="{0B948679-6B5B-4316-8E00-938013B4470E}"/>
          </ac:spMkLst>
        </pc:spChg>
        <pc:spChg chg="mod">
          <ac:chgData name="Dimitar Zahariev" userId="b84e4ebc77879e88" providerId="LiveId" clId="{44D58FCA-1896-4F21-9B85-385992A5F363}" dt="2021-10-28T09:33:48.151" v="2227"/>
          <ac:spMkLst>
            <pc:docMk/>
            <pc:sldMk cId="3368456319" sldId="1145"/>
            <ac:spMk id="77" creationId="{94D78198-1BE7-4C08-954A-CCF1BD535D96}"/>
          </ac:spMkLst>
        </pc:spChg>
        <pc:spChg chg="mod">
          <ac:chgData name="Dimitar Zahariev" userId="b84e4ebc77879e88" providerId="LiveId" clId="{44D58FCA-1896-4F21-9B85-385992A5F363}" dt="2021-10-28T09:34:08.524" v="2231"/>
          <ac:spMkLst>
            <pc:docMk/>
            <pc:sldMk cId="3368456319" sldId="1145"/>
            <ac:spMk id="81" creationId="{18C15C75-3BF2-4F45-A94B-F5C92CA398BB}"/>
          </ac:spMkLst>
        </pc:spChg>
        <pc:spChg chg="mod">
          <ac:chgData name="Dimitar Zahariev" userId="b84e4ebc77879e88" providerId="LiveId" clId="{44D58FCA-1896-4F21-9B85-385992A5F363}" dt="2021-10-28T09:34:08.524" v="2231"/>
          <ac:spMkLst>
            <pc:docMk/>
            <pc:sldMk cId="3368456319" sldId="1145"/>
            <ac:spMk id="86" creationId="{81240026-7C8E-4BFA-BACC-C4D3A17B14FF}"/>
          </ac:spMkLst>
        </pc:spChg>
        <pc:spChg chg="mod">
          <ac:chgData name="Dimitar Zahariev" userId="b84e4ebc77879e88" providerId="LiveId" clId="{44D58FCA-1896-4F21-9B85-385992A5F363}" dt="2021-10-28T09:34:08.524" v="2231"/>
          <ac:spMkLst>
            <pc:docMk/>
            <pc:sldMk cId="3368456319" sldId="1145"/>
            <ac:spMk id="87" creationId="{003F5F0E-470C-4B14-BFC1-B89B67C27842}"/>
          </ac:spMkLst>
        </pc:spChg>
        <pc:spChg chg="mod">
          <ac:chgData name="Dimitar Zahariev" userId="b84e4ebc77879e88" providerId="LiveId" clId="{44D58FCA-1896-4F21-9B85-385992A5F363}" dt="2021-10-28T09:34:08.524" v="2231"/>
          <ac:spMkLst>
            <pc:docMk/>
            <pc:sldMk cId="3368456319" sldId="1145"/>
            <ac:spMk id="88" creationId="{9031C5D4-8894-4ECE-AF20-426E81D41B1C}"/>
          </ac:spMkLst>
        </pc:spChg>
        <pc:spChg chg="mod">
          <ac:chgData name="Dimitar Zahariev" userId="b84e4ebc77879e88" providerId="LiveId" clId="{44D58FCA-1896-4F21-9B85-385992A5F363}" dt="2021-10-28T09:34:08.524" v="2231"/>
          <ac:spMkLst>
            <pc:docMk/>
            <pc:sldMk cId="3368456319" sldId="1145"/>
            <ac:spMk id="92" creationId="{5018AB7A-6FA2-4850-8B6B-AB3481A16910}"/>
          </ac:spMkLst>
        </pc:spChg>
        <pc:spChg chg="mod">
          <ac:chgData name="Dimitar Zahariev" userId="b84e4ebc77879e88" providerId="LiveId" clId="{44D58FCA-1896-4F21-9B85-385992A5F363}" dt="2021-10-28T09:34:08.524" v="2231"/>
          <ac:spMkLst>
            <pc:docMk/>
            <pc:sldMk cId="3368456319" sldId="1145"/>
            <ac:spMk id="97" creationId="{5DAD2F08-D4FB-488A-9EE8-B4AED3564972}"/>
          </ac:spMkLst>
        </pc:spChg>
        <pc:spChg chg="mod">
          <ac:chgData name="Dimitar Zahariev" userId="b84e4ebc77879e88" providerId="LiveId" clId="{44D58FCA-1896-4F21-9B85-385992A5F363}" dt="2021-10-28T09:34:08.524" v="2231"/>
          <ac:spMkLst>
            <pc:docMk/>
            <pc:sldMk cId="3368456319" sldId="1145"/>
            <ac:spMk id="98" creationId="{0E9E0078-E79C-4D7A-A6F0-2662F5458AB5}"/>
          </ac:spMkLst>
        </pc:spChg>
        <pc:spChg chg="mod">
          <ac:chgData name="Dimitar Zahariev" userId="b84e4ebc77879e88" providerId="LiveId" clId="{44D58FCA-1896-4F21-9B85-385992A5F363}" dt="2021-10-28T09:34:08.524" v="2231"/>
          <ac:spMkLst>
            <pc:docMk/>
            <pc:sldMk cId="3368456319" sldId="1145"/>
            <ac:spMk id="99" creationId="{6A5DD3E6-25CC-4EB1-84E3-35B55B19B3B9}"/>
          </ac:spMkLst>
        </pc:spChg>
        <pc:spChg chg="mod">
          <ac:chgData name="Dimitar Zahariev" userId="b84e4ebc77879e88" providerId="LiveId" clId="{44D58FCA-1896-4F21-9B85-385992A5F363}" dt="2021-10-28T09:34:08.524" v="2231"/>
          <ac:spMkLst>
            <pc:docMk/>
            <pc:sldMk cId="3368456319" sldId="1145"/>
            <ac:spMk id="110" creationId="{EBD9652E-2E48-435D-9856-EC68694E7DC2}"/>
          </ac:spMkLst>
        </pc:spChg>
        <pc:spChg chg="mod">
          <ac:chgData name="Dimitar Zahariev" userId="b84e4ebc77879e88" providerId="LiveId" clId="{44D58FCA-1896-4F21-9B85-385992A5F363}" dt="2021-10-28T09:34:08.524" v="2231"/>
          <ac:spMkLst>
            <pc:docMk/>
            <pc:sldMk cId="3368456319" sldId="1145"/>
            <ac:spMk id="115" creationId="{D3C9D5FE-8B69-41EE-99AC-C9A93D0ACA9F}"/>
          </ac:spMkLst>
        </pc:spChg>
        <pc:spChg chg="mod">
          <ac:chgData name="Dimitar Zahariev" userId="b84e4ebc77879e88" providerId="LiveId" clId="{44D58FCA-1896-4F21-9B85-385992A5F363}" dt="2021-10-28T09:34:08.524" v="2231"/>
          <ac:spMkLst>
            <pc:docMk/>
            <pc:sldMk cId="3368456319" sldId="1145"/>
            <ac:spMk id="116" creationId="{3DB37303-8455-41D8-BBF7-99452B36D1E7}"/>
          </ac:spMkLst>
        </pc:spChg>
        <pc:spChg chg="mod">
          <ac:chgData name="Dimitar Zahariev" userId="b84e4ebc77879e88" providerId="LiveId" clId="{44D58FCA-1896-4F21-9B85-385992A5F363}" dt="2021-10-28T09:34:08.524" v="2231"/>
          <ac:spMkLst>
            <pc:docMk/>
            <pc:sldMk cId="3368456319" sldId="1145"/>
            <ac:spMk id="117" creationId="{D62DFC50-69A0-4DE1-9254-0A8D3B650F0E}"/>
          </ac:spMkLst>
        </pc:spChg>
        <pc:grpChg chg="del">
          <ac:chgData name="Dimitar Zahariev" userId="b84e4ebc77879e88" providerId="LiveId" clId="{44D58FCA-1896-4F21-9B85-385992A5F363}" dt="2021-10-28T09:33:53.100" v="2228" actId="478"/>
          <ac:grpSpMkLst>
            <pc:docMk/>
            <pc:sldMk cId="3368456319" sldId="1145"/>
            <ac:grpSpMk id="14" creationId="{0B89CF21-5D56-444E-8162-8F317BF06E0E}"/>
          </ac:grpSpMkLst>
        </pc:grpChg>
        <pc:grpChg chg="del">
          <ac:chgData name="Dimitar Zahariev" userId="b84e4ebc77879e88" providerId="LiveId" clId="{44D58FCA-1896-4F21-9B85-385992A5F363}" dt="2021-10-28T09:33:58.363" v="2229" actId="478"/>
          <ac:grpSpMkLst>
            <pc:docMk/>
            <pc:sldMk cId="3368456319" sldId="1145"/>
            <ac:grpSpMk id="15" creationId="{5DADBD02-E649-41AB-9ED3-2548744F1DD4}"/>
          </ac:grpSpMkLst>
        </pc:grpChg>
        <pc:grpChg chg="mod">
          <ac:chgData name="Dimitar Zahariev" userId="b84e4ebc77879e88" providerId="LiveId" clId="{44D58FCA-1896-4F21-9B85-385992A5F363}" dt="2021-10-28T09:36:20.166" v="2315" actId="1035"/>
          <ac:grpSpMkLst>
            <pc:docMk/>
            <pc:sldMk cId="3368456319" sldId="1145"/>
            <ac:grpSpMk id="21" creationId="{15A6BB02-6430-44B1-BA2A-0AF89B092F92}"/>
          </ac:grpSpMkLst>
        </pc:grpChg>
        <pc:grpChg chg="mod">
          <ac:chgData name="Dimitar Zahariev" userId="b84e4ebc77879e88" providerId="LiveId" clId="{44D58FCA-1896-4F21-9B85-385992A5F363}" dt="2021-10-28T09:36:20.166" v="2315" actId="1035"/>
          <ac:grpSpMkLst>
            <pc:docMk/>
            <pc:sldMk cId="3368456319" sldId="1145"/>
            <ac:grpSpMk id="22" creationId="{41AF1E82-7D8E-43EF-9A1D-DB85AA303699}"/>
          </ac:grpSpMkLst>
        </pc:grpChg>
        <pc:grpChg chg="add del mod">
          <ac:chgData name="Dimitar Zahariev" userId="b84e4ebc77879e88" providerId="LiveId" clId="{44D58FCA-1896-4F21-9B85-385992A5F363}" dt="2021-10-28T09:34:04.592" v="2230" actId="478"/>
          <ac:grpSpMkLst>
            <pc:docMk/>
            <pc:sldMk cId="3368456319" sldId="1145"/>
            <ac:grpSpMk id="45" creationId="{E7D29065-B160-46F2-B7BA-41CA6188EBE3}"/>
          </ac:grpSpMkLst>
        </pc:grpChg>
        <pc:grpChg chg="mod">
          <ac:chgData name="Dimitar Zahariev" userId="b84e4ebc77879e88" providerId="LiveId" clId="{44D58FCA-1896-4F21-9B85-385992A5F363}" dt="2021-10-28T09:33:48.151" v="2227"/>
          <ac:grpSpMkLst>
            <pc:docMk/>
            <pc:sldMk cId="3368456319" sldId="1145"/>
            <ac:grpSpMk id="46" creationId="{FE0B2BF0-2545-48C2-BC23-3A07A96128EC}"/>
          </ac:grpSpMkLst>
        </pc:grpChg>
        <pc:grpChg chg="mod">
          <ac:chgData name="Dimitar Zahariev" userId="b84e4ebc77879e88" providerId="LiveId" clId="{44D58FCA-1896-4F21-9B85-385992A5F363}" dt="2021-10-28T09:33:48.151" v="2227"/>
          <ac:grpSpMkLst>
            <pc:docMk/>
            <pc:sldMk cId="3368456319" sldId="1145"/>
            <ac:grpSpMk id="47" creationId="{8DCAF796-8DDD-4921-8A02-323728783981}"/>
          </ac:grpSpMkLst>
        </pc:grpChg>
        <pc:grpChg chg="add del mod">
          <ac:chgData name="Dimitar Zahariev" userId="b84e4ebc77879e88" providerId="LiveId" clId="{44D58FCA-1896-4F21-9B85-385992A5F363}" dt="2021-10-28T09:34:04.592" v="2230" actId="478"/>
          <ac:grpSpMkLst>
            <pc:docMk/>
            <pc:sldMk cId="3368456319" sldId="1145"/>
            <ac:grpSpMk id="56" creationId="{4847AA1A-4B9D-40BD-B3EF-94ABDE16172C}"/>
          </ac:grpSpMkLst>
        </pc:grpChg>
        <pc:grpChg chg="mod">
          <ac:chgData name="Dimitar Zahariev" userId="b84e4ebc77879e88" providerId="LiveId" clId="{44D58FCA-1896-4F21-9B85-385992A5F363}" dt="2021-10-28T09:33:48.151" v="2227"/>
          <ac:grpSpMkLst>
            <pc:docMk/>
            <pc:sldMk cId="3368456319" sldId="1145"/>
            <ac:grpSpMk id="57" creationId="{31207024-C449-472E-8204-19D6E1ACA0D2}"/>
          </ac:grpSpMkLst>
        </pc:grpChg>
        <pc:grpChg chg="mod">
          <ac:chgData name="Dimitar Zahariev" userId="b84e4ebc77879e88" providerId="LiveId" clId="{44D58FCA-1896-4F21-9B85-385992A5F363}" dt="2021-10-28T09:33:48.151" v="2227"/>
          <ac:grpSpMkLst>
            <pc:docMk/>
            <pc:sldMk cId="3368456319" sldId="1145"/>
            <ac:grpSpMk id="58" creationId="{3917E746-8970-4BDE-827F-990F37279EF7}"/>
          </ac:grpSpMkLst>
        </pc:grpChg>
        <pc:grpChg chg="add del mod">
          <ac:chgData name="Dimitar Zahariev" userId="b84e4ebc77879e88" providerId="LiveId" clId="{44D58FCA-1896-4F21-9B85-385992A5F363}" dt="2021-10-28T09:34:04.592" v="2230" actId="478"/>
          <ac:grpSpMkLst>
            <pc:docMk/>
            <pc:sldMk cId="3368456319" sldId="1145"/>
            <ac:grpSpMk id="67" creationId="{308B552B-1DCF-4D07-908F-709C8CC4231E}"/>
          </ac:grpSpMkLst>
        </pc:grpChg>
        <pc:grpChg chg="mod">
          <ac:chgData name="Dimitar Zahariev" userId="b84e4ebc77879e88" providerId="LiveId" clId="{44D58FCA-1896-4F21-9B85-385992A5F363}" dt="2021-10-28T09:33:48.151" v="2227"/>
          <ac:grpSpMkLst>
            <pc:docMk/>
            <pc:sldMk cId="3368456319" sldId="1145"/>
            <ac:grpSpMk id="68" creationId="{BDD41189-4272-449A-B601-A1CADC718A82}"/>
          </ac:grpSpMkLst>
        </pc:grpChg>
        <pc:grpChg chg="mod">
          <ac:chgData name="Dimitar Zahariev" userId="b84e4ebc77879e88" providerId="LiveId" clId="{44D58FCA-1896-4F21-9B85-385992A5F363}" dt="2021-10-28T09:33:48.151" v="2227"/>
          <ac:grpSpMkLst>
            <pc:docMk/>
            <pc:sldMk cId="3368456319" sldId="1145"/>
            <ac:grpSpMk id="69" creationId="{6BE699E4-6A17-4C34-8345-5F15B5BBD1C8}"/>
          </ac:grpSpMkLst>
        </pc:grpChg>
        <pc:grpChg chg="add mod">
          <ac:chgData name="Dimitar Zahariev" userId="b84e4ebc77879e88" providerId="LiveId" clId="{44D58FCA-1896-4F21-9B85-385992A5F363}" dt="2021-10-28T09:36:20.166" v="2315" actId="1035"/>
          <ac:grpSpMkLst>
            <pc:docMk/>
            <pc:sldMk cId="3368456319" sldId="1145"/>
            <ac:grpSpMk id="78" creationId="{EA9D9084-9F5A-4967-B533-06B4DF0AF2A1}"/>
          </ac:grpSpMkLst>
        </pc:grpChg>
        <pc:grpChg chg="mod">
          <ac:chgData name="Dimitar Zahariev" userId="b84e4ebc77879e88" providerId="LiveId" clId="{44D58FCA-1896-4F21-9B85-385992A5F363}" dt="2021-10-28T09:34:08.524" v="2231"/>
          <ac:grpSpMkLst>
            <pc:docMk/>
            <pc:sldMk cId="3368456319" sldId="1145"/>
            <ac:grpSpMk id="79" creationId="{974183A8-C765-4906-B17B-189B0C9FC5CF}"/>
          </ac:grpSpMkLst>
        </pc:grpChg>
        <pc:grpChg chg="mod">
          <ac:chgData name="Dimitar Zahariev" userId="b84e4ebc77879e88" providerId="LiveId" clId="{44D58FCA-1896-4F21-9B85-385992A5F363}" dt="2021-10-28T09:34:08.524" v="2231"/>
          <ac:grpSpMkLst>
            <pc:docMk/>
            <pc:sldMk cId="3368456319" sldId="1145"/>
            <ac:grpSpMk id="80" creationId="{DB60E011-9A2D-4813-8382-ACF8418B8C5B}"/>
          </ac:grpSpMkLst>
        </pc:grpChg>
        <pc:grpChg chg="add mod">
          <ac:chgData name="Dimitar Zahariev" userId="b84e4ebc77879e88" providerId="LiveId" clId="{44D58FCA-1896-4F21-9B85-385992A5F363}" dt="2021-10-28T09:36:20.166" v="2315" actId="1035"/>
          <ac:grpSpMkLst>
            <pc:docMk/>
            <pc:sldMk cId="3368456319" sldId="1145"/>
            <ac:grpSpMk id="89" creationId="{73EE19B0-6BE2-482F-A747-C20094FDC0B4}"/>
          </ac:grpSpMkLst>
        </pc:grpChg>
        <pc:grpChg chg="mod">
          <ac:chgData name="Dimitar Zahariev" userId="b84e4ebc77879e88" providerId="LiveId" clId="{44D58FCA-1896-4F21-9B85-385992A5F363}" dt="2021-10-28T09:34:08.524" v="2231"/>
          <ac:grpSpMkLst>
            <pc:docMk/>
            <pc:sldMk cId="3368456319" sldId="1145"/>
            <ac:grpSpMk id="90" creationId="{27C3C39A-B0F6-4397-AD1D-BD7DD6D4CFE4}"/>
          </ac:grpSpMkLst>
        </pc:grpChg>
        <pc:grpChg chg="mod">
          <ac:chgData name="Dimitar Zahariev" userId="b84e4ebc77879e88" providerId="LiveId" clId="{44D58FCA-1896-4F21-9B85-385992A5F363}" dt="2021-10-28T09:34:08.524" v="2231"/>
          <ac:grpSpMkLst>
            <pc:docMk/>
            <pc:sldMk cId="3368456319" sldId="1145"/>
            <ac:grpSpMk id="91" creationId="{C5621FF4-7526-4F2C-BAAE-C5ECDE82E778}"/>
          </ac:grpSpMkLst>
        </pc:grpChg>
        <pc:grpChg chg="add mod">
          <ac:chgData name="Dimitar Zahariev" userId="b84e4ebc77879e88" providerId="LiveId" clId="{44D58FCA-1896-4F21-9B85-385992A5F363}" dt="2021-10-28T09:36:20.166" v="2315" actId="1035"/>
          <ac:grpSpMkLst>
            <pc:docMk/>
            <pc:sldMk cId="3368456319" sldId="1145"/>
            <ac:grpSpMk id="100" creationId="{4B545413-029B-4A58-AC4D-D58942793AFA}"/>
          </ac:grpSpMkLst>
        </pc:grpChg>
        <pc:grpChg chg="mod">
          <ac:chgData name="Dimitar Zahariev" userId="b84e4ebc77879e88" providerId="LiveId" clId="{44D58FCA-1896-4F21-9B85-385992A5F363}" dt="2021-10-28T09:34:08.524" v="2231"/>
          <ac:grpSpMkLst>
            <pc:docMk/>
            <pc:sldMk cId="3368456319" sldId="1145"/>
            <ac:grpSpMk id="108" creationId="{01A4D2FB-CDEB-44A6-92AD-C1D65E6084AE}"/>
          </ac:grpSpMkLst>
        </pc:grpChg>
        <pc:grpChg chg="mod">
          <ac:chgData name="Dimitar Zahariev" userId="b84e4ebc77879e88" providerId="LiveId" clId="{44D58FCA-1896-4F21-9B85-385992A5F363}" dt="2021-10-28T09:34:08.524" v="2231"/>
          <ac:grpSpMkLst>
            <pc:docMk/>
            <pc:sldMk cId="3368456319" sldId="1145"/>
            <ac:grpSpMk id="109" creationId="{E49523ED-A273-4F3D-9E5A-8EC48640DE3A}"/>
          </ac:grpSpMkLst>
        </pc:grpChg>
        <pc:cxnChg chg="del">
          <ac:chgData name="Dimitar Zahariev" userId="b84e4ebc77879e88" providerId="LiveId" clId="{44D58FCA-1896-4F21-9B85-385992A5F363}" dt="2021-10-28T09:34:04.592" v="2230" actId="478"/>
          <ac:cxnSpMkLst>
            <pc:docMk/>
            <pc:sldMk cId="3368456319" sldId="1145"/>
            <ac:cxnSpMk id="34" creationId="{6256EC0C-D1E3-4084-B948-E975F73F14C3}"/>
          </ac:cxnSpMkLst>
        </pc:cxnChg>
        <pc:cxnChg chg="mod">
          <ac:chgData name="Dimitar Zahariev" userId="b84e4ebc77879e88" providerId="LiveId" clId="{44D58FCA-1896-4F21-9B85-385992A5F363}" dt="2021-10-28T09:36:20.166" v="2315" actId="1035"/>
          <ac:cxnSpMkLst>
            <pc:docMk/>
            <pc:sldMk cId="3368456319" sldId="1145"/>
            <ac:cxnSpMk id="35" creationId="{17B185A7-8073-4F42-8FDB-CE993DCB41D2}"/>
          </ac:cxnSpMkLst>
        </pc:cxnChg>
        <pc:cxnChg chg="del">
          <ac:chgData name="Dimitar Zahariev" userId="b84e4ebc77879e88" providerId="LiveId" clId="{44D58FCA-1896-4F21-9B85-385992A5F363}" dt="2021-10-28T09:34:04.592" v="2230" actId="478"/>
          <ac:cxnSpMkLst>
            <pc:docMk/>
            <pc:sldMk cId="3368456319" sldId="1145"/>
            <ac:cxnSpMk id="36" creationId="{F732B984-84FC-40A9-9365-27275AEF2A99}"/>
          </ac:cxnSpMkLst>
        </pc:cxnChg>
        <pc:cxnChg chg="mod">
          <ac:chgData name="Dimitar Zahariev" userId="b84e4ebc77879e88" providerId="LiveId" clId="{44D58FCA-1896-4F21-9B85-385992A5F363}" dt="2021-10-28T09:36:20.166" v="2315" actId="1035"/>
          <ac:cxnSpMkLst>
            <pc:docMk/>
            <pc:sldMk cId="3368456319" sldId="1145"/>
            <ac:cxnSpMk id="37" creationId="{A2EA4534-0D69-4150-85DC-566C423F97C6}"/>
          </ac:cxnSpMkLst>
        </pc:cxnChg>
        <pc:cxnChg chg="del">
          <ac:chgData name="Dimitar Zahariev" userId="b84e4ebc77879e88" providerId="LiveId" clId="{44D58FCA-1896-4F21-9B85-385992A5F363}" dt="2021-10-28T09:34:04.592" v="2230" actId="478"/>
          <ac:cxnSpMkLst>
            <pc:docMk/>
            <pc:sldMk cId="3368456319" sldId="1145"/>
            <ac:cxnSpMk id="38" creationId="{36AF94F2-0EDC-4036-8100-78F7619988E0}"/>
          </ac:cxnSpMkLst>
        </pc:cxnChg>
        <pc:cxnChg chg="del">
          <ac:chgData name="Dimitar Zahariev" userId="b84e4ebc77879e88" providerId="LiveId" clId="{44D58FCA-1896-4F21-9B85-385992A5F363}" dt="2021-10-28T09:34:04.592" v="2230" actId="478"/>
          <ac:cxnSpMkLst>
            <pc:docMk/>
            <pc:sldMk cId="3368456319" sldId="1145"/>
            <ac:cxnSpMk id="39" creationId="{60FA028A-1826-468F-BC49-32993F131959}"/>
          </ac:cxnSpMkLst>
        </pc:cxnChg>
        <pc:cxnChg chg="del">
          <ac:chgData name="Dimitar Zahariev" userId="b84e4ebc77879e88" providerId="LiveId" clId="{44D58FCA-1896-4F21-9B85-385992A5F363}" dt="2021-10-28T09:34:04.592" v="2230" actId="478"/>
          <ac:cxnSpMkLst>
            <pc:docMk/>
            <pc:sldMk cId="3368456319" sldId="1145"/>
            <ac:cxnSpMk id="40" creationId="{6035B6CE-B4EC-47EB-A43B-8CF0E28BAB96}"/>
          </ac:cxnSpMkLst>
        </pc:cxnChg>
        <pc:cxnChg chg="del">
          <ac:chgData name="Dimitar Zahariev" userId="b84e4ebc77879e88" providerId="LiveId" clId="{44D58FCA-1896-4F21-9B85-385992A5F363}" dt="2021-10-28T09:34:04.592" v="2230" actId="478"/>
          <ac:cxnSpMkLst>
            <pc:docMk/>
            <pc:sldMk cId="3368456319" sldId="1145"/>
            <ac:cxnSpMk id="41" creationId="{9B6BAB63-3B07-4E7E-B71B-043B6591D792}"/>
          </ac:cxnSpMkLst>
        </pc:cxnChg>
        <pc:cxnChg chg="del">
          <ac:chgData name="Dimitar Zahariev" userId="b84e4ebc77879e88" providerId="LiveId" clId="{44D58FCA-1896-4F21-9B85-385992A5F363}" dt="2021-10-28T09:34:04.592" v="2230" actId="478"/>
          <ac:cxnSpMkLst>
            <pc:docMk/>
            <pc:sldMk cId="3368456319" sldId="1145"/>
            <ac:cxnSpMk id="42" creationId="{9ADA8B9E-DA96-4319-953A-6D57E07328BD}"/>
          </ac:cxnSpMkLst>
        </pc:cxnChg>
        <pc:cxnChg chg="mod">
          <ac:chgData name="Dimitar Zahariev" userId="b84e4ebc77879e88" providerId="LiveId" clId="{44D58FCA-1896-4F21-9B85-385992A5F363}" dt="2021-10-28T09:33:48.151" v="2227"/>
          <ac:cxnSpMkLst>
            <pc:docMk/>
            <pc:sldMk cId="3368456319" sldId="1145"/>
            <ac:cxnSpMk id="49" creationId="{D429E7E9-956E-4FAE-9350-C5FDC82B4BFE}"/>
          </ac:cxnSpMkLst>
        </pc:cxnChg>
        <pc:cxnChg chg="mod">
          <ac:chgData name="Dimitar Zahariev" userId="b84e4ebc77879e88" providerId="LiveId" clId="{44D58FCA-1896-4F21-9B85-385992A5F363}" dt="2021-10-28T09:33:48.151" v="2227"/>
          <ac:cxnSpMkLst>
            <pc:docMk/>
            <pc:sldMk cId="3368456319" sldId="1145"/>
            <ac:cxnSpMk id="50" creationId="{6F2C61EF-0A3D-41A7-A9A6-866D33282F8F}"/>
          </ac:cxnSpMkLst>
        </pc:cxnChg>
        <pc:cxnChg chg="mod">
          <ac:chgData name="Dimitar Zahariev" userId="b84e4ebc77879e88" providerId="LiveId" clId="{44D58FCA-1896-4F21-9B85-385992A5F363}" dt="2021-10-28T09:33:48.151" v="2227"/>
          <ac:cxnSpMkLst>
            <pc:docMk/>
            <pc:sldMk cId="3368456319" sldId="1145"/>
            <ac:cxnSpMk id="51" creationId="{1A4258E5-3034-4140-9D5B-079DA151F569}"/>
          </ac:cxnSpMkLst>
        </pc:cxnChg>
        <pc:cxnChg chg="mod">
          <ac:chgData name="Dimitar Zahariev" userId="b84e4ebc77879e88" providerId="LiveId" clId="{44D58FCA-1896-4F21-9B85-385992A5F363}" dt="2021-10-28T09:33:48.151" v="2227"/>
          <ac:cxnSpMkLst>
            <pc:docMk/>
            <pc:sldMk cId="3368456319" sldId="1145"/>
            <ac:cxnSpMk id="52" creationId="{5D8595CB-12DB-41F3-965A-76C06B9C463C}"/>
          </ac:cxnSpMkLst>
        </pc:cxnChg>
        <pc:cxnChg chg="mod">
          <ac:chgData name="Dimitar Zahariev" userId="b84e4ebc77879e88" providerId="LiveId" clId="{44D58FCA-1896-4F21-9B85-385992A5F363}" dt="2021-10-28T09:33:48.151" v="2227"/>
          <ac:cxnSpMkLst>
            <pc:docMk/>
            <pc:sldMk cId="3368456319" sldId="1145"/>
            <ac:cxnSpMk id="60" creationId="{3C0C0576-D86D-4DF5-87FB-107FC6A246D8}"/>
          </ac:cxnSpMkLst>
        </pc:cxnChg>
        <pc:cxnChg chg="mod">
          <ac:chgData name="Dimitar Zahariev" userId="b84e4ebc77879e88" providerId="LiveId" clId="{44D58FCA-1896-4F21-9B85-385992A5F363}" dt="2021-10-28T09:33:48.151" v="2227"/>
          <ac:cxnSpMkLst>
            <pc:docMk/>
            <pc:sldMk cId="3368456319" sldId="1145"/>
            <ac:cxnSpMk id="61" creationId="{E1BDE402-FA84-4CBF-B137-756AE2D37FC3}"/>
          </ac:cxnSpMkLst>
        </pc:cxnChg>
        <pc:cxnChg chg="mod">
          <ac:chgData name="Dimitar Zahariev" userId="b84e4ebc77879e88" providerId="LiveId" clId="{44D58FCA-1896-4F21-9B85-385992A5F363}" dt="2021-10-28T09:33:48.151" v="2227"/>
          <ac:cxnSpMkLst>
            <pc:docMk/>
            <pc:sldMk cId="3368456319" sldId="1145"/>
            <ac:cxnSpMk id="62" creationId="{1F35ED46-5C7C-42DA-B929-91533DFDC057}"/>
          </ac:cxnSpMkLst>
        </pc:cxnChg>
        <pc:cxnChg chg="mod">
          <ac:chgData name="Dimitar Zahariev" userId="b84e4ebc77879e88" providerId="LiveId" clId="{44D58FCA-1896-4F21-9B85-385992A5F363}" dt="2021-10-28T09:33:48.151" v="2227"/>
          <ac:cxnSpMkLst>
            <pc:docMk/>
            <pc:sldMk cId="3368456319" sldId="1145"/>
            <ac:cxnSpMk id="63" creationId="{BE40BBC0-36E2-49BC-A977-1FCEC07D63B1}"/>
          </ac:cxnSpMkLst>
        </pc:cxnChg>
        <pc:cxnChg chg="mod">
          <ac:chgData name="Dimitar Zahariev" userId="b84e4ebc77879e88" providerId="LiveId" clId="{44D58FCA-1896-4F21-9B85-385992A5F363}" dt="2021-10-28T09:33:48.151" v="2227"/>
          <ac:cxnSpMkLst>
            <pc:docMk/>
            <pc:sldMk cId="3368456319" sldId="1145"/>
            <ac:cxnSpMk id="71" creationId="{9B443828-C811-4BE7-984C-26E173FEA1C8}"/>
          </ac:cxnSpMkLst>
        </pc:cxnChg>
        <pc:cxnChg chg="mod">
          <ac:chgData name="Dimitar Zahariev" userId="b84e4ebc77879e88" providerId="LiveId" clId="{44D58FCA-1896-4F21-9B85-385992A5F363}" dt="2021-10-28T09:33:48.151" v="2227"/>
          <ac:cxnSpMkLst>
            <pc:docMk/>
            <pc:sldMk cId="3368456319" sldId="1145"/>
            <ac:cxnSpMk id="72" creationId="{BFB34966-979B-47CF-BF0B-0A548B361F7A}"/>
          </ac:cxnSpMkLst>
        </pc:cxnChg>
        <pc:cxnChg chg="mod">
          <ac:chgData name="Dimitar Zahariev" userId="b84e4ebc77879e88" providerId="LiveId" clId="{44D58FCA-1896-4F21-9B85-385992A5F363}" dt="2021-10-28T09:33:48.151" v="2227"/>
          <ac:cxnSpMkLst>
            <pc:docMk/>
            <pc:sldMk cId="3368456319" sldId="1145"/>
            <ac:cxnSpMk id="73" creationId="{6E75775E-C6F1-460B-8933-EF415736380D}"/>
          </ac:cxnSpMkLst>
        </pc:cxnChg>
        <pc:cxnChg chg="mod">
          <ac:chgData name="Dimitar Zahariev" userId="b84e4ebc77879e88" providerId="LiveId" clId="{44D58FCA-1896-4F21-9B85-385992A5F363}" dt="2021-10-28T09:33:48.151" v="2227"/>
          <ac:cxnSpMkLst>
            <pc:docMk/>
            <pc:sldMk cId="3368456319" sldId="1145"/>
            <ac:cxnSpMk id="74" creationId="{BB01D748-13EC-4754-97F6-BEA247811646}"/>
          </ac:cxnSpMkLst>
        </pc:cxnChg>
        <pc:cxnChg chg="mod">
          <ac:chgData name="Dimitar Zahariev" userId="b84e4ebc77879e88" providerId="LiveId" clId="{44D58FCA-1896-4F21-9B85-385992A5F363}" dt="2021-10-28T09:34:08.524" v="2231"/>
          <ac:cxnSpMkLst>
            <pc:docMk/>
            <pc:sldMk cId="3368456319" sldId="1145"/>
            <ac:cxnSpMk id="82" creationId="{F372C157-F0B9-44FD-A0F6-3D75B12B3036}"/>
          </ac:cxnSpMkLst>
        </pc:cxnChg>
        <pc:cxnChg chg="mod">
          <ac:chgData name="Dimitar Zahariev" userId="b84e4ebc77879e88" providerId="LiveId" clId="{44D58FCA-1896-4F21-9B85-385992A5F363}" dt="2021-10-28T09:34:08.524" v="2231"/>
          <ac:cxnSpMkLst>
            <pc:docMk/>
            <pc:sldMk cId="3368456319" sldId="1145"/>
            <ac:cxnSpMk id="83" creationId="{40D08C61-ECBD-4800-817C-14A1EBC73C14}"/>
          </ac:cxnSpMkLst>
        </pc:cxnChg>
        <pc:cxnChg chg="mod">
          <ac:chgData name="Dimitar Zahariev" userId="b84e4ebc77879e88" providerId="LiveId" clId="{44D58FCA-1896-4F21-9B85-385992A5F363}" dt="2021-10-28T09:34:08.524" v="2231"/>
          <ac:cxnSpMkLst>
            <pc:docMk/>
            <pc:sldMk cId="3368456319" sldId="1145"/>
            <ac:cxnSpMk id="84" creationId="{FCA8ED52-32E7-481D-8611-C2DA1BD996EA}"/>
          </ac:cxnSpMkLst>
        </pc:cxnChg>
        <pc:cxnChg chg="mod">
          <ac:chgData name="Dimitar Zahariev" userId="b84e4ebc77879e88" providerId="LiveId" clId="{44D58FCA-1896-4F21-9B85-385992A5F363}" dt="2021-10-28T09:34:08.524" v="2231"/>
          <ac:cxnSpMkLst>
            <pc:docMk/>
            <pc:sldMk cId="3368456319" sldId="1145"/>
            <ac:cxnSpMk id="85" creationId="{57CDDD1E-0F81-4263-8C13-1394D0D25C14}"/>
          </ac:cxnSpMkLst>
        </pc:cxnChg>
        <pc:cxnChg chg="mod">
          <ac:chgData name="Dimitar Zahariev" userId="b84e4ebc77879e88" providerId="LiveId" clId="{44D58FCA-1896-4F21-9B85-385992A5F363}" dt="2021-10-28T09:34:08.524" v="2231"/>
          <ac:cxnSpMkLst>
            <pc:docMk/>
            <pc:sldMk cId="3368456319" sldId="1145"/>
            <ac:cxnSpMk id="93" creationId="{62FFEB7D-074B-4309-8082-96FADBE91533}"/>
          </ac:cxnSpMkLst>
        </pc:cxnChg>
        <pc:cxnChg chg="mod">
          <ac:chgData name="Dimitar Zahariev" userId="b84e4ebc77879e88" providerId="LiveId" clId="{44D58FCA-1896-4F21-9B85-385992A5F363}" dt="2021-10-28T09:34:08.524" v="2231"/>
          <ac:cxnSpMkLst>
            <pc:docMk/>
            <pc:sldMk cId="3368456319" sldId="1145"/>
            <ac:cxnSpMk id="94" creationId="{E9BBBEEF-DC7E-4207-A2CF-5992EC041E3B}"/>
          </ac:cxnSpMkLst>
        </pc:cxnChg>
        <pc:cxnChg chg="mod">
          <ac:chgData name="Dimitar Zahariev" userId="b84e4ebc77879e88" providerId="LiveId" clId="{44D58FCA-1896-4F21-9B85-385992A5F363}" dt="2021-10-28T09:34:08.524" v="2231"/>
          <ac:cxnSpMkLst>
            <pc:docMk/>
            <pc:sldMk cId="3368456319" sldId="1145"/>
            <ac:cxnSpMk id="95" creationId="{76CFF36C-7944-4EA2-B44E-B4B801496B3A}"/>
          </ac:cxnSpMkLst>
        </pc:cxnChg>
        <pc:cxnChg chg="mod">
          <ac:chgData name="Dimitar Zahariev" userId="b84e4ebc77879e88" providerId="LiveId" clId="{44D58FCA-1896-4F21-9B85-385992A5F363}" dt="2021-10-28T09:34:08.524" v="2231"/>
          <ac:cxnSpMkLst>
            <pc:docMk/>
            <pc:sldMk cId="3368456319" sldId="1145"/>
            <ac:cxnSpMk id="96" creationId="{7BF639AD-0B7B-4953-9937-B937C1F68B26}"/>
          </ac:cxnSpMkLst>
        </pc:cxnChg>
        <pc:cxnChg chg="del">
          <ac:chgData name="Dimitar Zahariev" userId="b84e4ebc77879e88" providerId="LiveId" clId="{44D58FCA-1896-4F21-9B85-385992A5F363}" dt="2021-10-28T09:34:04.592" v="2230" actId="478"/>
          <ac:cxnSpMkLst>
            <pc:docMk/>
            <pc:sldMk cId="3368456319" sldId="1145"/>
            <ac:cxnSpMk id="101" creationId="{7731A2DB-72BD-4606-A6CD-984E90529A13}"/>
          </ac:cxnSpMkLst>
        </pc:cxnChg>
        <pc:cxnChg chg="del">
          <ac:chgData name="Dimitar Zahariev" userId="b84e4ebc77879e88" providerId="LiveId" clId="{44D58FCA-1896-4F21-9B85-385992A5F363}" dt="2021-10-28T09:34:04.592" v="2230" actId="478"/>
          <ac:cxnSpMkLst>
            <pc:docMk/>
            <pc:sldMk cId="3368456319" sldId="1145"/>
            <ac:cxnSpMk id="102" creationId="{85FDF5F8-07A8-46CF-BADD-468CA93F8BFA}"/>
          </ac:cxnSpMkLst>
        </pc:cxnChg>
        <pc:cxnChg chg="del">
          <ac:chgData name="Dimitar Zahariev" userId="b84e4ebc77879e88" providerId="LiveId" clId="{44D58FCA-1896-4F21-9B85-385992A5F363}" dt="2021-10-28T09:34:04.592" v="2230" actId="478"/>
          <ac:cxnSpMkLst>
            <pc:docMk/>
            <pc:sldMk cId="3368456319" sldId="1145"/>
            <ac:cxnSpMk id="103" creationId="{10097BBC-2627-4AB0-8F68-D1660D3C93B1}"/>
          </ac:cxnSpMkLst>
        </pc:cxnChg>
        <pc:cxnChg chg="del">
          <ac:chgData name="Dimitar Zahariev" userId="b84e4ebc77879e88" providerId="LiveId" clId="{44D58FCA-1896-4F21-9B85-385992A5F363}" dt="2021-10-28T09:34:04.592" v="2230" actId="478"/>
          <ac:cxnSpMkLst>
            <pc:docMk/>
            <pc:sldMk cId="3368456319" sldId="1145"/>
            <ac:cxnSpMk id="104" creationId="{CCF06B78-DE27-4A9D-AC9E-2EFE32B14BFE}"/>
          </ac:cxnSpMkLst>
        </pc:cxnChg>
        <pc:cxnChg chg="del">
          <ac:chgData name="Dimitar Zahariev" userId="b84e4ebc77879e88" providerId="LiveId" clId="{44D58FCA-1896-4F21-9B85-385992A5F363}" dt="2021-10-28T09:34:04.592" v="2230" actId="478"/>
          <ac:cxnSpMkLst>
            <pc:docMk/>
            <pc:sldMk cId="3368456319" sldId="1145"/>
            <ac:cxnSpMk id="105" creationId="{2D736FE9-9978-45BD-962E-CDF3DDD1C4DE}"/>
          </ac:cxnSpMkLst>
        </pc:cxnChg>
        <pc:cxnChg chg="del">
          <ac:chgData name="Dimitar Zahariev" userId="b84e4ebc77879e88" providerId="LiveId" clId="{44D58FCA-1896-4F21-9B85-385992A5F363}" dt="2021-10-28T09:34:04.592" v="2230" actId="478"/>
          <ac:cxnSpMkLst>
            <pc:docMk/>
            <pc:sldMk cId="3368456319" sldId="1145"/>
            <ac:cxnSpMk id="106" creationId="{471264AF-956D-459B-89C2-E1E1A2EB8F85}"/>
          </ac:cxnSpMkLst>
        </pc:cxnChg>
        <pc:cxnChg chg="del">
          <ac:chgData name="Dimitar Zahariev" userId="b84e4ebc77879e88" providerId="LiveId" clId="{44D58FCA-1896-4F21-9B85-385992A5F363}" dt="2021-10-28T09:34:04.592" v="2230" actId="478"/>
          <ac:cxnSpMkLst>
            <pc:docMk/>
            <pc:sldMk cId="3368456319" sldId="1145"/>
            <ac:cxnSpMk id="107" creationId="{EDB96F7B-A54D-4341-9C79-BF1CBCD112C0}"/>
          </ac:cxnSpMkLst>
        </pc:cxnChg>
        <pc:cxnChg chg="mod">
          <ac:chgData name="Dimitar Zahariev" userId="b84e4ebc77879e88" providerId="LiveId" clId="{44D58FCA-1896-4F21-9B85-385992A5F363}" dt="2021-10-28T09:34:08.524" v="2231"/>
          <ac:cxnSpMkLst>
            <pc:docMk/>
            <pc:sldMk cId="3368456319" sldId="1145"/>
            <ac:cxnSpMk id="111" creationId="{D50190D0-7CA5-4440-A7E7-F07AA31A16B4}"/>
          </ac:cxnSpMkLst>
        </pc:cxnChg>
        <pc:cxnChg chg="mod">
          <ac:chgData name="Dimitar Zahariev" userId="b84e4ebc77879e88" providerId="LiveId" clId="{44D58FCA-1896-4F21-9B85-385992A5F363}" dt="2021-10-28T09:34:08.524" v="2231"/>
          <ac:cxnSpMkLst>
            <pc:docMk/>
            <pc:sldMk cId="3368456319" sldId="1145"/>
            <ac:cxnSpMk id="112" creationId="{8C928947-28CF-4AB1-BD4D-9594D91F17DE}"/>
          </ac:cxnSpMkLst>
        </pc:cxnChg>
        <pc:cxnChg chg="mod">
          <ac:chgData name="Dimitar Zahariev" userId="b84e4ebc77879e88" providerId="LiveId" clId="{44D58FCA-1896-4F21-9B85-385992A5F363}" dt="2021-10-28T09:34:08.524" v="2231"/>
          <ac:cxnSpMkLst>
            <pc:docMk/>
            <pc:sldMk cId="3368456319" sldId="1145"/>
            <ac:cxnSpMk id="113" creationId="{024EB79D-CD5A-48CD-B770-F329DC221788}"/>
          </ac:cxnSpMkLst>
        </pc:cxnChg>
        <pc:cxnChg chg="mod">
          <ac:chgData name="Dimitar Zahariev" userId="b84e4ebc77879e88" providerId="LiveId" clId="{44D58FCA-1896-4F21-9B85-385992A5F363}" dt="2021-10-28T09:34:08.524" v="2231"/>
          <ac:cxnSpMkLst>
            <pc:docMk/>
            <pc:sldMk cId="3368456319" sldId="1145"/>
            <ac:cxnSpMk id="114" creationId="{C8B38DD5-93EC-4E43-B319-E83AE58AA17F}"/>
          </ac:cxnSpMkLst>
        </pc:cxnChg>
      </pc:sldChg>
      <pc:sldChg chg="add del">
        <pc:chgData name="Dimitar Zahariev" userId="b84e4ebc77879e88" providerId="LiveId" clId="{44D58FCA-1896-4F21-9B85-385992A5F363}" dt="2021-10-28T08:13:33.968" v="819"/>
        <pc:sldMkLst>
          <pc:docMk/>
          <pc:sldMk cId="1289797455" sldId="1146"/>
        </pc:sldMkLst>
      </pc:sldChg>
      <pc:sldChg chg="delSp add mod">
        <pc:chgData name="Dimitar Zahariev" userId="b84e4ebc77879e88" providerId="LiveId" clId="{44D58FCA-1896-4F21-9B85-385992A5F363}" dt="2021-10-28T09:38:39.892" v="2316" actId="478"/>
        <pc:sldMkLst>
          <pc:docMk/>
          <pc:sldMk cId="2485268257" sldId="1146"/>
        </pc:sldMkLst>
        <pc:spChg chg="del">
          <ac:chgData name="Dimitar Zahariev" userId="b84e4ebc77879e88" providerId="LiveId" clId="{44D58FCA-1896-4F21-9B85-385992A5F363}" dt="2021-10-28T09:38:39.892" v="2316" actId="478"/>
          <ac:spMkLst>
            <pc:docMk/>
            <pc:sldMk cId="2485268257" sldId="1146"/>
            <ac:spMk id="3" creationId="{00000000-0000-0000-0000-000000000000}"/>
          </ac:spMkLst>
        </pc:spChg>
      </pc:sldChg>
      <pc:sldChg chg="delSp modSp add mod">
        <pc:chgData name="Dimitar Zahariev" userId="b84e4ebc77879e88" providerId="LiveId" clId="{44D58FCA-1896-4F21-9B85-385992A5F363}" dt="2021-10-28T09:39:29.623" v="2344" actId="113"/>
        <pc:sldMkLst>
          <pc:docMk/>
          <pc:sldMk cId="1276915910" sldId="1147"/>
        </pc:sldMkLst>
        <pc:spChg chg="del">
          <ac:chgData name="Dimitar Zahariev" userId="b84e4ebc77879e88" providerId="LiveId" clId="{44D58FCA-1896-4F21-9B85-385992A5F363}" dt="2021-10-28T09:38:45.350" v="2317" actId="478"/>
          <ac:spMkLst>
            <pc:docMk/>
            <pc:sldMk cId="1276915910" sldId="1147"/>
            <ac:spMk id="3" creationId="{00000000-0000-0000-0000-000000000000}"/>
          </ac:spMkLst>
        </pc:spChg>
        <pc:spChg chg="mod">
          <ac:chgData name="Dimitar Zahariev" userId="b84e4ebc77879e88" providerId="LiveId" clId="{44D58FCA-1896-4F21-9B85-385992A5F363}" dt="2021-10-28T09:39:01.781" v="2328" actId="20577"/>
          <ac:spMkLst>
            <pc:docMk/>
            <pc:sldMk cId="1276915910" sldId="1147"/>
            <ac:spMk id="4" creationId="{00000000-0000-0000-0000-000000000000}"/>
          </ac:spMkLst>
        </pc:spChg>
        <pc:spChg chg="mod">
          <ac:chgData name="Dimitar Zahariev" userId="b84e4ebc77879e88" providerId="LiveId" clId="{44D58FCA-1896-4F21-9B85-385992A5F363}" dt="2021-10-28T09:39:29.623" v="2344" actId="113"/>
          <ac:spMkLst>
            <pc:docMk/>
            <pc:sldMk cId="1276915910" sldId="1147"/>
            <ac:spMk id="5" creationId="{BA38BEBA-B529-41D3-B1A4-AB9D0936464B}"/>
          </ac:spMkLst>
        </pc:spChg>
      </pc:sldChg>
      <pc:sldChg chg="add del">
        <pc:chgData name="Dimitar Zahariev" userId="b84e4ebc77879e88" providerId="LiveId" clId="{44D58FCA-1896-4F21-9B85-385992A5F363}" dt="2021-10-28T08:13:33.968" v="819"/>
        <pc:sldMkLst>
          <pc:docMk/>
          <pc:sldMk cId="1769872152" sldId="1147"/>
        </pc:sldMkLst>
      </pc:sldChg>
      <pc:sldChg chg="addSp modSp new mod modAnim">
        <pc:chgData name="Dimitar Zahariev" userId="b84e4ebc77879e88" providerId="LiveId" clId="{44D58FCA-1896-4F21-9B85-385992A5F363}" dt="2021-10-28T20:48:04.431" v="4604"/>
        <pc:sldMkLst>
          <pc:docMk/>
          <pc:sldMk cId="659304827" sldId="1148"/>
        </pc:sldMkLst>
        <pc:spChg chg="mod">
          <ac:chgData name="Dimitar Zahariev" userId="b84e4ebc77879e88" providerId="LiveId" clId="{44D58FCA-1896-4F21-9B85-385992A5F363}" dt="2021-10-28T09:30:35.916" v="2172" actId="27636"/>
          <ac:spMkLst>
            <pc:docMk/>
            <pc:sldMk cId="659304827" sldId="1148"/>
            <ac:spMk id="3" creationId="{6B36FCD3-05B3-42BC-A338-E0D8C7D946CE}"/>
          </ac:spMkLst>
        </pc:spChg>
        <pc:spChg chg="mod">
          <ac:chgData name="Dimitar Zahariev" userId="b84e4ebc77879e88" providerId="LiveId" clId="{44D58FCA-1896-4F21-9B85-385992A5F363}" dt="2021-10-28T09:30:53.426" v="2196" actId="20577"/>
          <ac:spMkLst>
            <pc:docMk/>
            <pc:sldMk cId="659304827" sldId="1148"/>
            <ac:spMk id="4" creationId="{BEA4F607-5BC7-487A-A79F-3CF3CEFF2FBF}"/>
          </ac:spMkLst>
        </pc:spChg>
        <pc:spChg chg="add mod">
          <ac:chgData name="Dimitar Zahariev" userId="b84e4ebc77879e88" providerId="LiveId" clId="{44D58FCA-1896-4F21-9B85-385992A5F363}" dt="2021-10-28T20:46:53.973" v="4552" actId="1582"/>
          <ac:spMkLst>
            <pc:docMk/>
            <pc:sldMk cId="659304827" sldId="1148"/>
            <ac:spMk id="5" creationId="{9D1A2BB0-36C5-4BB1-921B-24817540609C}"/>
          </ac:spMkLst>
        </pc:spChg>
        <pc:spChg chg="add mod">
          <ac:chgData name="Dimitar Zahariev" userId="b84e4ebc77879e88" providerId="LiveId" clId="{44D58FCA-1896-4F21-9B85-385992A5F363}" dt="2021-10-28T20:47:42.638" v="4600" actId="1076"/>
          <ac:spMkLst>
            <pc:docMk/>
            <pc:sldMk cId="659304827" sldId="1148"/>
            <ac:spMk id="6" creationId="{59D0E353-269C-4CD9-BFDD-833463D18445}"/>
          </ac:spMkLst>
        </pc:spChg>
      </pc:sldChg>
      <pc:sldChg chg="addSp delSp modSp new mod modAnim">
        <pc:chgData name="Dimitar Zahariev" userId="b84e4ebc77879e88" providerId="LiveId" clId="{44D58FCA-1896-4F21-9B85-385992A5F363}" dt="2021-10-28T15:22:45.414" v="4545" actId="1076"/>
        <pc:sldMkLst>
          <pc:docMk/>
          <pc:sldMk cId="1555718744" sldId="1149"/>
        </pc:sldMkLst>
        <pc:spChg chg="del">
          <ac:chgData name="Dimitar Zahariev" userId="b84e4ebc77879e88" providerId="LiveId" clId="{44D58FCA-1896-4F21-9B85-385992A5F363}" dt="2021-10-28T10:38:04.283" v="3528" actId="478"/>
          <ac:spMkLst>
            <pc:docMk/>
            <pc:sldMk cId="1555718744" sldId="1149"/>
            <ac:spMk id="3" creationId="{E38C9CBD-F9C4-4A9C-B9C0-7A0D69E46A65}"/>
          </ac:spMkLst>
        </pc:spChg>
        <pc:spChg chg="mod">
          <ac:chgData name="Dimitar Zahariev" userId="b84e4ebc77879e88" providerId="LiveId" clId="{44D58FCA-1896-4F21-9B85-385992A5F363}" dt="2021-10-28T09:51:46.896" v="2696" actId="20577"/>
          <ac:spMkLst>
            <pc:docMk/>
            <pc:sldMk cId="1555718744" sldId="1149"/>
            <ac:spMk id="4" creationId="{B379D3FB-8EE8-4B27-8B23-C4B5440DD5F4}"/>
          </ac:spMkLst>
        </pc:spChg>
        <pc:spChg chg="add mod">
          <ac:chgData name="Dimitar Zahariev" userId="b84e4ebc77879e88" providerId="LiveId" clId="{44D58FCA-1896-4F21-9B85-385992A5F363}" dt="2021-10-28T15:22:45.414" v="4545" actId="1076"/>
          <ac:spMkLst>
            <pc:docMk/>
            <pc:sldMk cId="1555718744" sldId="1149"/>
            <ac:spMk id="5" creationId="{DF857AF2-9361-48FD-B457-39455FA104DD}"/>
          </ac:spMkLst>
        </pc:spChg>
        <pc:spChg chg="add del mod">
          <ac:chgData name="Dimitar Zahariev" userId="b84e4ebc77879e88" providerId="LiveId" clId="{44D58FCA-1896-4F21-9B85-385992A5F363}" dt="2021-10-28T15:22:40.834" v="4544" actId="478"/>
          <ac:spMkLst>
            <pc:docMk/>
            <pc:sldMk cId="1555718744" sldId="1149"/>
            <ac:spMk id="6" creationId="{2E7F1C22-941E-4367-BF1F-738C3A9162BE}"/>
          </ac:spMkLst>
        </pc:spChg>
      </pc:sldChg>
      <pc:sldChg chg="addSp delSp modSp new mod modAnim chgLayout">
        <pc:chgData name="Dimitar Zahariev" userId="b84e4ebc77879e88" providerId="LiveId" clId="{44D58FCA-1896-4F21-9B85-385992A5F363}" dt="2021-10-28T15:15:52.857" v="4459"/>
        <pc:sldMkLst>
          <pc:docMk/>
          <pc:sldMk cId="226059882" sldId="1150"/>
        </pc:sldMkLst>
        <pc:spChg chg="mod ord">
          <ac:chgData name="Dimitar Zahariev" userId="b84e4ebc77879e88" providerId="LiveId" clId="{44D58FCA-1896-4F21-9B85-385992A5F363}" dt="2021-10-28T15:10:47.954" v="4263" actId="6264"/>
          <ac:spMkLst>
            <pc:docMk/>
            <pc:sldMk cId="226059882" sldId="1150"/>
            <ac:spMk id="2" creationId="{F26ACCA4-504B-42E0-9514-2EB657262D13}"/>
          </ac:spMkLst>
        </pc:spChg>
        <pc:spChg chg="mod ord">
          <ac:chgData name="Dimitar Zahariev" userId="b84e4ebc77879e88" providerId="LiveId" clId="{44D58FCA-1896-4F21-9B85-385992A5F363}" dt="2021-10-28T15:15:47.440" v="4458" actId="113"/>
          <ac:spMkLst>
            <pc:docMk/>
            <pc:sldMk cId="226059882" sldId="1150"/>
            <ac:spMk id="3" creationId="{82903494-4C5E-4B2F-B18F-96E2B45E1B0E}"/>
          </ac:spMkLst>
        </pc:spChg>
        <pc:spChg chg="mod ord">
          <ac:chgData name="Dimitar Zahariev" userId="b84e4ebc77879e88" providerId="LiveId" clId="{44D58FCA-1896-4F21-9B85-385992A5F363}" dt="2021-10-28T15:10:47.954" v="4263" actId="6264"/>
          <ac:spMkLst>
            <pc:docMk/>
            <pc:sldMk cId="226059882" sldId="1150"/>
            <ac:spMk id="4" creationId="{279C3C27-5D9F-4DCB-999E-2F0D33F24DAB}"/>
          </ac:spMkLst>
        </pc:spChg>
        <pc:spChg chg="add del">
          <ac:chgData name="Dimitar Zahariev" userId="b84e4ebc77879e88" providerId="LiveId" clId="{44D58FCA-1896-4F21-9B85-385992A5F363}" dt="2021-10-28T15:10:35.803" v="4262"/>
          <ac:spMkLst>
            <pc:docMk/>
            <pc:sldMk cId="226059882" sldId="1150"/>
            <ac:spMk id="5" creationId="{864FEB03-FC46-42AB-9CA2-82E13E5CB31D}"/>
          </ac:spMkLst>
        </pc:spChg>
        <pc:spChg chg="add del mod">
          <ac:chgData name="Dimitar Zahariev" userId="b84e4ebc77879e88" providerId="LiveId" clId="{44D58FCA-1896-4F21-9B85-385992A5F363}" dt="2021-10-28T15:10:47.954" v="4263" actId="6264"/>
          <ac:spMkLst>
            <pc:docMk/>
            <pc:sldMk cId="226059882" sldId="1150"/>
            <ac:spMk id="6" creationId="{1C98DF47-4FF9-41C6-98DA-CEB2762C9046}"/>
          </ac:spMkLst>
        </pc:spChg>
        <pc:spChg chg="add del mod">
          <ac:chgData name="Dimitar Zahariev" userId="b84e4ebc77879e88" providerId="LiveId" clId="{44D58FCA-1896-4F21-9B85-385992A5F363}" dt="2021-10-28T15:10:47.954" v="4263" actId="6264"/>
          <ac:spMkLst>
            <pc:docMk/>
            <pc:sldMk cId="226059882" sldId="1150"/>
            <ac:spMk id="7" creationId="{778CEC49-E26E-485F-8C73-1AFE90EB5FBF}"/>
          </ac:spMkLst>
        </pc:spChg>
        <pc:spChg chg="add del mod">
          <ac:chgData name="Dimitar Zahariev" userId="b84e4ebc77879e88" providerId="LiveId" clId="{44D58FCA-1896-4F21-9B85-385992A5F363}" dt="2021-10-28T15:10:47.954" v="4263" actId="6264"/>
          <ac:spMkLst>
            <pc:docMk/>
            <pc:sldMk cId="226059882" sldId="1150"/>
            <ac:spMk id="8" creationId="{D16B5924-347D-4E70-A1FD-C19FB2F39D7E}"/>
          </ac:spMkLst>
        </pc:spChg>
        <pc:spChg chg="add del">
          <ac:chgData name="Dimitar Zahariev" userId="b84e4ebc77879e88" providerId="LiveId" clId="{44D58FCA-1896-4F21-9B85-385992A5F363}" dt="2021-10-28T15:11:06.930" v="4278"/>
          <ac:spMkLst>
            <pc:docMk/>
            <pc:sldMk cId="226059882" sldId="1150"/>
            <ac:spMk id="9" creationId="{DD4040D2-8BFA-446B-8F5D-E4A7990909E7}"/>
          </ac:spMkLst>
        </pc:spChg>
        <pc:spChg chg="add del">
          <ac:chgData name="Dimitar Zahariev" userId="b84e4ebc77879e88" providerId="LiveId" clId="{44D58FCA-1896-4F21-9B85-385992A5F363}" dt="2021-10-28T15:12:15.145" v="4309"/>
          <ac:spMkLst>
            <pc:docMk/>
            <pc:sldMk cId="226059882" sldId="1150"/>
            <ac:spMk id="10" creationId="{20957B1C-5481-41AD-8BA1-C8AB9B89D61F}"/>
          </ac:spMkLst>
        </pc:spChg>
      </pc:sldChg>
      <pc:sldChg chg="addSp delSp modSp add mod">
        <pc:chgData name="Dimitar Zahariev" userId="b84e4ebc77879e88" providerId="LiveId" clId="{44D58FCA-1896-4F21-9B85-385992A5F363}" dt="2021-10-28T15:22:32.027" v="4543" actId="1076"/>
        <pc:sldMkLst>
          <pc:docMk/>
          <pc:sldMk cId="2648459825" sldId="1151"/>
        </pc:sldMkLst>
        <pc:spChg chg="del">
          <ac:chgData name="Dimitar Zahariev" userId="b84e4ebc77879e88" providerId="LiveId" clId="{44D58FCA-1896-4F21-9B85-385992A5F363}" dt="2021-10-28T10:49:44.589" v="3625" actId="478"/>
          <ac:spMkLst>
            <pc:docMk/>
            <pc:sldMk cId="2648459825" sldId="1151"/>
            <ac:spMk id="3" creationId="{E38C9CBD-F9C4-4A9C-B9C0-7A0D69E46A65}"/>
          </ac:spMkLst>
        </pc:spChg>
        <pc:spChg chg="mod">
          <ac:chgData name="Dimitar Zahariev" userId="b84e4ebc77879e88" providerId="LiveId" clId="{44D58FCA-1896-4F21-9B85-385992A5F363}" dt="2021-10-28T09:52:41.234" v="2767" actId="20577"/>
          <ac:spMkLst>
            <pc:docMk/>
            <pc:sldMk cId="2648459825" sldId="1151"/>
            <ac:spMk id="4" creationId="{B379D3FB-8EE8-4B27-8B23-C4B5440DD5F4}"/>
          </ac:spMkLst>
        </pc:spChg>
        <pc:spChg chg="add mod">
          <ac:chgData name="Dimitar Zahariev" userId="b84e4ebc77879e88" providerId="LiveId" clId="{44D58FCA-1896-4F21-9B85-385992A5F363}" dt="2021-10-28T15:22:32.027" v="4543" actId="1076"/>
          <ac:spMkLst>
            <pc:docMk/>
            <pc:sldMk cId="2648459825" sldId="1151"/>
            <ac:spMk id="5" creationId="{609DE138-DED8-4F57-8EBF-B8300F74F433}"/>
          </ac:spMkLst>
        </pc:spChg>
        <pc:spChg chg="add del mod">
          <ac:chgData name="Dimitar Zahariev" userId="b84e4ebc77879e88" providerId="LiveId" clId="{44D58FCA-1896-4F21-9B85-385992A5F363}" dt="2021-10-28T15:22:28.433" v="4542" actId="478"/>
          <ac:spMkLst>
            <pc:docMk/>
            <pc:sldMk cId="2648459825" sldId="1151"/>
            <ac:spMk id="6" creationId="{2982C0C5-5AE4-4516-B4A2-9B35A6550D4A}"/>
          </ac:spMkLst>
        </pc:spChg>
      </pc:sldChg>
      <pc:sldChg chg="addSp delSp modSp add mod">
        <pc:chgData name="Dimitar Zahariev" userId="b84e4ebc77879e88" providerId="LiveId" clId="{44D58FCA-1896-4F21-9B85-385992A5F363}" dt="2021-10-28T11:06:40.722" v="3685" actId="1076"/>
        <pc:sldMkLst>
          <pc:docMk/>
          <pc:sldMk cId="1285950414" sldId="1152"/>
        </pc:sldMkLst>
        <pc:spChg chg="del">
          <ac:chgData name="Dimitar Zahariev" userId="b84e4ebc77879e88" providerId="LiveId" clId="{44D58FCA-1896-4F21-9B85-385992A5F363}" dt="2021-10-28T10:52:11.898" v="3627" actId="478"/>
          <ac:spMkLst>
            <pc:docMk/>
            <pc:sldMk cId="1285950414" sldId="1152"/>
            <ac:spMk id="3" creationId="{E38C9CBD-F9C4-4A9C-B9C0-7A0D69E46A65}"/>
          </ac:spMkLst>
        </pc:spChg>
        <pc:spChg chg="mod">
          <ac:chgData name="Dimitar Zahariev" userId="b84e4ebc77879e88" providerId="LiveId" clId="{44D58FCA-1896-4F21-9B85-385992A5F363}" dt="2021-10-28T09:52:44.825" v="2768" actId="20577"/>
          <ac:spMkLst>
            <pc:docMk/>
            <pc:sldMk cId="1285950414" sldId="1152"/>
            <ac:spMk id="4" creationId="{B379D3FB-8EE8-4B27-8B23-C4B5440DD5F4}"/>
          </ac:spMkLst>
        </pc:spChg>
        <pc:spChg chg="add mod">
          <ac:chgData name="Dimitar Zahariev" userId="b84e4ebc77879e88" providerId="LiveId" clId="{44D58FCA-1896-4F21-9B85-385992A5F363}" dt="2021-10-28T11:06:40.722" v="3685" actId="1076"/>
          <ac:spMkLst>
            <pc:docMk/>
            <pc:sldMk cId="1285950414" sldId="1152"/>
            <ac:spMk id="5" creationId="{D0ACF890-443A-4065-8B5C-BA66C836D441}"/>
          </ac:spMkLst>
        </pc:spChg>
        <pc:spChg chg="add del mod">
          <ac:chgData name="Dimitar Zahariev" userId="b84e4ebc77879e88" providerId="LiveId" clId="{44D58FCA-1896-4F21-9B85-385992A5F363}" dt="2021-10-28T11:06:38.309" v="3684" actId="478"/>
          <ac:spMkLst>
            <pc:docMk/>
            <pc:sldMk cId="1285950414" sldId="1152"/>
            <ac:spMk id="6" creationId="{483D8530-549B-4DB1-A249-6E52F898E655}"/>
          </ac:spMkLst>
        </pc:spChg>
      </pc:sldChg>
      <pc:sldChg chg="addSp delSp modSp add mod">
        <pc:chgData name="Dimitar Zahariev" userId="b84e4ebc77879e88" providerId="LiveId" clId="{44D58FCA-1896-4F21-9B85-385992A5F363}" dt="2021-10-28T11:13:23.392" v="4056" actId="1076"/>
        <pc:sldMkLst>
          <pc:docMk/>
          <pc:sldMk cId="1887146851" sldId="1153"/>
        </pc:sldMkLst>
        <pc:spChg chg="del">
          <ac:chgData name="Dimitar Zahariev" userId="b84e4ebc77879e88" providerId="LiveId" clId="{44D58FCA-1896-4F21-9B85-385992A5F363}" dt="2021-10-28T10:55:37.904" v="3637" actId="478"/>
          <ac:spMkLst>
            <pc:docMk/>
            <pc:sldMk cId="1887146851" sldId="1153"/>
            <ac:spMk id="3" creationId="{E38C9CBD-F9C4-4A9C-B9C0-7A0D69E46A65}"/>
          </ac:spMkLst>
        </pc:spChg>
        <pc:spChg chg="mod">
          <ac:chgData name="Dimitar Zahariev" userId="b84e4ebc77879e88" providerId="LiveId" clId="{44D58FCA-1896-4F21-9B85-385992A5F363}" dt="2021-10-28T09:52:11.801" v="2726" actId="20577"/>
          <ac:spMkLst>
            <pc:docMk/>
            <pc:sldMk cId="1887146851" sldId="1153"/>
            <ac:spMk id="4" creationId="{B379D3FB-8EE8-4B27-8B23-C4B5440DD5F4}"/>
          </ac:spMkLst>
        </pc:spChg>
        <pc:spChg chg="add mod">
          <ac:chgData name="Dimitar Zahariev" userId="b84e4ebc77879e88" providerId="LiveId" clId="{44D58FCA-1896-4F21-9B85-385992A5F363}" dt="2021-10-28T11:13:23.392" v="4056" actId="1076"/>
          <ac:spMkLst>
            <pc:docMk/>
            <pc:sldMk cId="1887146851" sldId="1153"/>
            <ac:spMk id="5" creationId="{BD4AE1F9-840C-46A2-8F53-151B021754BA}"/>
          </ac:spMkLst>
        </pc:spChg>
        <pc:spChg chg="add del mod">
          <ac:chgData name="Dimitar Zahariev" userId="b84e4ebc77879e88" providerId="LiveId" clId="{44D58FCA-1896-4F21-9B85-385992A5F363}" dt="2021-10-28T11:06:34.317" v="3682" actId="478"/>
          <ac:spMkLst>
            <pc:docMk/>
            <pc:sldMk cId="1887146851" sldId="1153"/>
            <ac:spMk id="6" creationId="{EB2CD8A9-B470-429D-A517-A21B09528B76}"/>
          </ac:spMkLst>
        </pc:spChg>
      </pc:sldChg>
      <pc:sldChg chg="addSp modSp new mod modAnim">
        <pc:chgData name="Dimitar Zahariev" userId="b84e4ebc77879e88" providerId="LiveId" clId="{44D58FCA-1896-4F21-9B85-385992A5F363}" dt="2021-10-28T10:18:42.531" v="3510"/>
        <pc:sldMkLst>
          <pc:docMk/>
          <pc:sldMk cId="2959106250" sldId="1154"/>
        </pc:sldMkLst>
        <pc:spChg chg="mod">
          <ac:chgData name="Dimitar Zahariev" userId="b84e4ebc77879e88" providerId="LiveId" clId="{44D58FCA-1896-4F21-9B85-385992A5F363}" dt="2021-10-28T10:18:33.099" v="3508" actId="20577"/>
          <ac:spMkLst>
            <pc:docMk/>
            <pc:sldMk cId="2959106250" sldId="1154"/>
            <ac:spMk id="3" creationId="{8D8C3833-BF72-4EF0-B4DB-5D4F8B49F5FB}"/>
          </ac:spMkLst>
        </pc:spChg>
        <pc:spChg chg="mod">
          <ac:chgData name="Dimitar Zahariev" userId="b84e4ebc77879e88" providerId="LiveId" clId="{44D58FCA-1896-4F21-9B85-385992A5F363}" dt="2021-10-28T10:07:37.630" v="2858" actId="20577"/>
          <ac:spMkLst>
            <pc:docMk/>
            <pc:sldMk cId="2959106250" sldId="1154"/>
            <ac:spMk id="4" creationId="{0B97B279-9087-4584-A6D3-A5AC4670742A}"/>
          </ac:spMkLst>
        </pc:spChg>
        <pc:spChg chg="add mod">
          <ac:chgData name="Dimitar Zahariev" userId="b84e4ebc77879e88" providerId="LiveId" clId="{44D58FCA-1896-4F21-9B85-385992A5F363}" dt="2021-10-28T10:10:27.442" v="2906"/>
          <ac:spMkLst>
            <pc:docMk/>
            <pc:sldMk cId="2959106250" sldId="1154"/>
            <ac:spMk id="5" creationId="{4806F01E-D631-49C6-85EE-12258061BE0D}"/>
          </ac:spMkLst>
        </pc:spChg>
      </pc:sldChg>
      <pc:sldChg chg="addSp delSp modSp add mod">
        <pc:chgData name="Dimitar Zahariev" userId="b84e4ebc77879e88" providerId="LiveId" clId="{44D58FCA-1896-4F21-9B85-385992A5F363}" dt="2021-10-28T15:22:52.777" v="4547" actId="1076"/>
        <pc:sldMkLst>
          <pc:docMk/>
          <pc:sldMk cId="1397922199" sldId="1155"/>
        </pc:sldMkLst>
        <pc:spChg chg="del">
          <ac:chgData name="Dimitar Zahariev" userId="b84e4ebc77879e88" providerId="LiveId" clId="{44D58FCA-1896-4F21-9B85-385992A5F363}" dt="2021-10-28T10:41:52.049" v="3554" actId="478"/>
          <ac:spMkLst>
            <pc:docMk/>
            <pc:sldMk cId="1397922199" sldId="1155"/>
            <ac:spMk id="3" creationId="{82903494-4C5E-4B2F-B18F-96E2B45E1B0E}"/>
          </ac:spMkLst>
        </pc:spChg>
        <pc:spChg chg="add mod">
          <ac:chgData name="Dimitar Zahariev" userId="b84e4ebc77879e88" providerId="LiveId" clId="{44D58FCA-1896-4F21-9B85-385992A5F363}" dt="2021-10-28T15:22:52.777" v="4547" actId="1076"/>
          <ac:spMkLst>
            <pc:docMk/>
            <pc:sldMk cId="1397922199" sldId="1155"/>
            <ac:spMk id="5" creationId="{D6157A19-80BB-4F82-8A77-E71ADA1DF719}"/>
          </ac:spMkLst>
        </pc:spChg>
        <pc:spChg chg="add del mod">
          <ac:chgData name="Dimitar Zahariev" userId="b84e4ebc77879e88" providerId="LiveId" clId="{44D58FCA-1896-4F21-9B85-385992A5F363}" dt="2021-10-28T15:22:49.194" v="4546" actId="478"/>
          <ac:spMkLst>
            <pc:docMk/>
            <pc:sldMk cId="1397922199" sldId="1155"/>
            <ac:spMk id="6" creationId="{BBDA0684-45B8-44BC-AAD2-471B15D44A9E}"/>
          </ac:spMkLst>
        </pc:spChg>
      </pc:sldChg>
      <pc:sldMasterChg chg="delSldLayout">
        <pc:chgData name="Dimitar Zahariev" userId="b84e4ebc77879e88" providerId="LiveId" clId="{44D58FCA-1896-4F21-9B85-385992A5F363}" dt="2021-10-28T06:53:55.369" v="190" actId="47"/>
        <pc:sldMasterMkLst>
          <pc:docMk/>
          <pc:sldMasterMk cId="156789181" sldId="2147483675"/>
        </pc:sldMasterMkLst>
        <pc:sldLayoutChg chg="del">
          <pc:chgData name="Dimitar Zahariev" userId="b84e4ebc77879e88" providerId="LiveId" clId="{44D58FCA-1896-4F21-9B85-385992A5F363}" dt="2021-10-28T06:53:55.369" v="190" actId="47"/>
          <pc:sldLayoutMkLst>
            <pc:docMk/>
            <pc:sldMasterMk cId="156789181" sldId="2147483675"/>
            <pc:sldLayoutMk cId="2481143160" sldId="2147483692"/>
          </pc:sldLayoutMkLst>
        </pc:sldLayoutChg>
        <pc:sldLayoutChg chg="del">
          <pc:chgData name="Dimitar Zahariev" userId="b84e4ebc77879e88" providerId="LiveId" clId="{44D58FCA-1896-4F21-9B85-385992A5F363}" dt="2021-10-28T06:48:09.164" v="139" actId="47"/>
          <pc:sldLayoutMkLst>
            <pc:docMk/>
            <pc:sldMasterMk cId="156789181" sldId="2147483675"/>
            <pc:sldLayoutMk cId="3689716032" sldId="2147483693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29.10.2021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BC6D6E-905E-40C8-A17E-2C3164FAB13C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3DD3B-B4A6-4198-B6C8-9CFBFCF079D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91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1059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BC6D6E-905E-40C8-A17E-2C3164FAB13C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3DD3B-B4A6-4198-B6C8-9CFBFCF079D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0943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4338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BC6D6E-905E-40C8-A17E-2C3164FAB13C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62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3DD3B-B4A6-4198-B6C8-9CFBFCF079D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7493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63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634522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66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67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DC77F2-5C89-4F9E-B2E0-8026E1A640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5087A-1779-478D-AFFA-09E6C2F1941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BE799E-74BB-4BC5-94DA-716438FE329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2766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0985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6246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303858-86C6-492C-B101-7EE82988ECC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7F35A7-244F-4EA8-8534-E721F172950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3388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4283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6097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3116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6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 descr="Shape&#10;&#10;Description automatically generated with medium confidence">
            <a:extLst>
              <a:ext uri="{FF2B5EF4-FFF2-40B4-BE49-F238E27FC236}">
                <a16:creationId xmlns:a16="http://schemas.microsoft.com/office/drawing/2014/main" id="{F830ECC8-E706-47A3-8FE3-BACB25FB6E2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546" y="2936929"/>
            <a:ext cx="6037061" cy="1463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29.svg"/><Relationship Id="rId18" Type="http://schemas.openxmlformats.org/officeDocument/2006/relationships/hyperlink" Target="https://de.draftkings.com/" TargetMode="External"/><Relationship Id="rId3" Type="http://schemas.openxmlformats.org/officeDocument/2006/relationships/hyperlink" Target="https://www.softwaregroup.com/" TargetMode="External"/><Relationship Id="rId21" Type="http://schemas.openxmlformats.org/officeDocument/2006/relationships/image" Target="../media/image31.png"/><Relationship Id="rId7" Type="http://schemas.openxmlformats.org/officeDocument/2006/relationships/hyperlink" Target="https://www.postbank.bg/" TargetMode="External"/><Relationship Id="rId12" Type="http://schemas.openxmlformats.org/officeDocument/2006/relationships/image" Target="../media/image27.png"/><Relationship Id="rId17" Type="http://schemas.openxmlformats.org/officeDocument/2006/relationships/image" Target="../media/image29.png"/><Relationship Id="rId2" Type="http://schemas.openxmlformats.org/officeDocument/2006/relationships/notesSlide" Target="../notesSlides/notesSlide16.xml"/><Relationship Id="rId16" Type="http://schemas.openxmlformats.org/officeDocument/2006/relationships/hyperlink" Target="https://indeavr.com/expertise/software-engineering/enterprise-business-application-integration/" TargetMode="External"/><Relationship Id="rId20" Type="http://schemas.openxmlformats.org/officeDocument/2006/relationships/hyperlink" Target="https://motion-software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jpg"/><Relationship Id="rId11" Type="http://schemas.openxmlformats.org/officeDocument/2006/relationships/hyperlink" Target="https://www.infragistics.com/" TargetMode="External"/><Relationship Id="rId5" Type="http://schemas.openxmlformats.org/officeDocument/2006/relationships/hyperlink" Target="https://www.xs-software.com/" TargetMode="External"/><Relationship Id="rId15" Type="http://schemas.openxmlformats.org/officeDocument/2006/relationships/image" Target="../media/image28.png"/><Relationship Id="rId23" Type="http://schemas.openxmlformats.org/officeDocument/2006/relationships/image" Target="../media/image32.png"/><Relationship Id="rId10" Type="http://schemas.openxmlformats.org/officeDocument/2006/relationships/image" Target="../media/image26.jpg"/><Relationship Id="rId19" Type="http://schemas.openxmlformats.org/officeDocument/2006/relationships/image" Target="../media/image30.png"/><Relationship Id="rId4" Type="http://schemas.openxmlformats.org/officeDocument/2006/relationships/image" Target="../media/image23.png"/><Relationship Id="rId9" Type="http://schemas.openxmlformats.org/officeDocument/2006/relationships/hyperlink" Target="https://smartit.bg/" TargetMode="External"/><Relationship Id="rId14" Type="http://schemas.openxmlformats.org/officeDocument/2006/relationships/hyperlink" Target="https://www.coca-colahellenic.com/" TargetMode="External"/><Relationship Id="rId22" Type="http://schemas.openxmlformats.org/officeDocument/2006/relationships/hyperlink" Target="https://www.superhosting.bg/" TargetMode="Externa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5.png"/><Relationship Id="rId2" Type="http://schemas.openxmlformats.org/officeDocument/2006/relationships/hyperlink" Target="https://eee.bg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youtube.com/c/CodeItUpwithIvo" TargetMode="External"/><Relationship Id="rId5" Type="http://schemas.openxmlformats.org/officeDocument/2006/relationships/image" Target="../media/image34.png"/><Relationship Id="rId4" Type="http://schemas.openxmlformats.org/officeDocument/2006/relationships/hyperlink" Target="https://virtualracingschool.com/" TargetMode="Externa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6.png"/><Relationship Id="rId4" Type="http://schemas.openxmlformats.org/officeDocument/2006/relationships/hyperlink" Target="https://softuni.bg/" TargetMode="Externa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mpany Web Site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https://about.softuni.bg</a:t>
            </a:r>
            <a:endParaRPr lang="en-US" dirty="0"/>
          </a:p>
        </p:txBody>
      </p:sp>
      <p:sp>
        <p:nvSpPr>
          <p:cNvPr id="11" name="Company Name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Author Position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sz="3600" dirty="0">
                <a:ea typeface="Calibri"/>
                <a:cs typeface="Calibri"/>
                <a:sym typeface="Calibri"/>
              </a:rPr>
              <a:t>Containerization &amp; Orchestration</a:t>
            </a:r>
          </a:p>
          <a:p>
            <a:pPr lvl="0"/>
            <a:r>
              <a:rPr lang="en-US" sz="3600" dirty="0">
                <a:ea typeface="Calibri"/>
                <a:cs typeface="Calibri"/>
                <a:sym typeface="Calibri"/>
              </a:rPr>
              <a:t>Kubernetes Architecture &amp; API. Basic Objects and Tools</a:t>
            </a:r>
            <a:endParaRPr lang="en-US" dirty="0"/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Concepts</a:t>
            </a:r>
          </a:p>
        </p:txBody>
      </p:sp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78D359D-BFC9-4FB9-8654-A5D0FCAEFDF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Slide Title">
            <a:extLst>
              <a:ext uri="{FF2B5EF4-FFF2-40B4-BE49-F238E27FC236}">
                <a16:creationId xmlns:a16="http://schemas.microsoft.com/office/drawing/2014/main" id="{0141AF62-65D2-47C8-ACCC-4D20F874D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Evolution *</a:t>
            </a:r>
          </a:p>
        </p:txBody>
      </p:sp>
      <p:sp>
        <p:nvSpPr>
          <p:cNvPr id="2" name="Cylinder 1">
            <a:extLst>
              <a:ext uri="{FF2B5EF4-FFF2-40B4-BE49-F238E27FC236}">
                <a16:creationId xmlns:a16="http://schemas.microsoft.com/office/drawing/2014/main" id="{75386338-88AF-483D-BD4B-C4B4DD08A7AD}"/>
              </a:ext>
            </a:extLst>
          </p:cNvPr>
          <p:cNvSpPr/>
          <p:nvPr/>
        </p:nvSpPr>
        <p:spPr bwMode="auto">
          <a:xfrm>
            <a:off x="703500" y="4756499"/>
            <a:ext cx="1125000" cy="450000"/>
          </a:xfrm>
          <a:prstGeom prst="can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Database</a:t>
            </a:r>
            <a:endParaRPr lang="bg-BG" sz="12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9EE9367-8D52-4D0E-BFDB-E46FD4E62529}"/>
              </a:ext>
            </a:extLst>
          </p:cNvPr>
          <p:cNvSpPr/>
          <p:nvPr/>
        </p:nvSpPr>
        <p:spPr bwMode="auto">
          <a:xfrm>
            <a:off x="696000" y="1944000"/>
            <a:ext cx="1125000" cy="24750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</a:t>
            </a:r>
            <a:endParaRPr lang="bg-BG" sz="12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Cylinder 9">
            <a:extLst>
              <a:ext uri="{FF2B5EF4-FFF2-40B4-BE49-F238E27FC236}">
                <a16:creationId xmlns:a16="http://schemas.microsoft.com/office/drawing/2014/main" id="{D3A50F10-C111-4D92-BDF7-5F8F28095E53}"/>
              </a:ext>
            </a:extLst>
          </p:cNvPr>
          <p:cNvSpPr/>
          <p:nvPr/>
        </p:nvSpPr>
        <p:spPr bwMode="auto">
          <a:xfrm>
            <a:off x="2106000" y="4756498"/>
            <a:ext cx="1125000" cy="450000"/>
          </a:xfrm>
          <a:prstGeom prst="can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Database</a:t>
            </a:r>
            <a:endParaRPr lang="bg-BG" sz="12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6EB1E81-FD57-4CFA-8A25-4E9256EF7789}"/>
              </a:ext>
            </a:extLst>
          </p:cNvPr>
          <p:cNvSpPr/>
          <p:nvPr/>
        </p:nvSpPr>
        <p:spPr bwMode="auto">
          <a:xfrm>
            <a:off x="2098500" y="3046497"/>
            <a:ext cx="1125000" cy="1372501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Server</a:t>
            </a:r>
            <a:endParaRPr lang="bg-BG" sz="12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17A49A0-7397-4D16-9AA2-C3C5309CE5C6}"/>
              </a:ext>
            </a:extLst>
          </p:cNvPr>
          <p:cNvSpPr/>
          <p:nvPr/>
        </p:nvSpPr>
        <p:spPr bwMode="auto">
          <a:xfrm>
            <a:off x="2098500" y="1944000"/>
            <a:ext cx="1125000" cy="889778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Client</a:t>
            </a:r>
            <a:endParaRPr lang="bg-BG" sz="12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B82653F7-4452-42A3-BFD5-1D0AD1719284}"/>
              </a:ext>
            </a:extLst>
          </p:cNvPr>
          <p:cNvSpPr/>
          <p:nvPr/>
        </p:nvSpPr>
        <p:spPr bwMode="auto">
          <a:xfrm>
            <a:off x="3610125" y="3181497"/>
            <a:ext cx="765000" cy="72000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Cylinder 18">
            <a:extLst>
              <a:ext uri="{FF2B5EF4-FFF2-40B4-BE49-F238E27FC236}">
                <a16:creationId xmlns:a16="http://schemas.microsoft.com/office/drawing/2014/main" id="{0DE08CF0-F3E1-43F1-AE9D-3012A8868479}"/>
              </a:ext>
            </a:extLst>
          </p:cNvPr>
          <p:cNvSpPr/>
          <p:nvPr/>
        </p:nvSpPr>
        <p:spPr bwMode="auto">
          <a:xfrm>
            <a:off x="4968800" y="4754323"/>
            <a:ext cx="430598" cy="450000"/>
          </a:xfrm>
          <a:prstGeom prst="can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DB1</a:t>
            </a:r>
            <a:endParaRPr lang="bg-BG" sz="105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5934A80-9547-48B8-9CB8-D41138BB6F9D}"/>
              </a:ext>
            </a:extLst>
          </p:cNvPr>
          <p:cNvSpPr/>
          <p:nvPr/>
        </p:nvSpPr>
        <p:spPr bwMode="auto">
          <a:xfrm>
            <a:off x="4968800" y="3949122"/>
            <a:ext cx="430598" cy="4500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MS1</a:t>
            </a:r>
            <a:endParaRPr lang="bg-BG" sz="105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Cylinder 20">
            <a:extLst>
              <a:ext uri="{FF2B5EF4-FFF2-40B4-BE49-F238E27FC236}">
                <a16:creationId xmlns:a16="http://schemas.microsoft.com/office/drawing/2014/main" id="{D201868C-9950-4A40-B048-BF97223D26A7}"/>
              </a:ext>
            </a:extLst>
          </p:cNvPr>
          <p:cNvSpPr/>
          <p:nvPr/>
        </p:nvSpPr>
        <p:spPr bwMode="auto">
          <a:xfrm>
            <a:off x="5771651" y="4756498"/>
            <a:ext cx="430598" cy="450000"/>
          </a:xfrm>
          <a:prstGeom prst="can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DB2</a:t>
            </a:r>
            <a:endParaRPr lang="bg-BG" sz="105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72B3E37-E7CA-46BD-9E0A-2B3DAFCC8054}"/>
              </a:ext>
            </a:extLst>
          </p:cNvPr>
          <p:cNvSpPr/>
          <p:nvPr/>
        </p:nvSpPr>
        <p:spPr bwMode="auto">
          <a:xfrm>
            <a:off x="5771651" y="3951297"/>
            <a:ext cx="430598" cy="4500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MS2</a:t>
            </a:r>
            <a:endParaRPr lang="bg-BG" sz="105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Cylinder 22">
            <a:extLst>
              <a:ext uri="{FF2B5EF4-FFF2-40B4-BE49-F238E27FC236}">
                <a16:creationId xmlns:a16="http://schemas.microsoft.com/office/drawing/2014/main" id="{2237E3D2-6062-4C29-A718-AAA6E4C2DF08}"/>
              </a:ext>
            </a:extLst>
          </p:cNvPr>
          <p:cNvSpPr/>
          <p:nvPr/>
        </p:nvSpPr>
        <p:spPr bwMode="auto">
          <a:xfrm>
            <a:off x="6574502" y="4755898"/>
            <a:ext cx="430598" cy="450000"/>
          </a:xfrm>
          <a:prstGeom prst="can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DB3</a:t>
            </a:r>
            <a:endParaRPr lang="bg-BG" sz="105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255CEF0-60A5-4EFD-8484-BA8C1E7498DA}"/>
              </a:ext>
            </a:extLst>
          </p:cNvPr>
          <p:cNvSpPr/>
          <p:nvPr/>
        </p:nvSpPr>
        <p:spPr bwMode="auto">
          <a:xfrm>
            <a:off x="6574502" y="3950697"/>
            <a:ext cx="430598" cy="4500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MS3</a:t>
            </a:r>
            <a:endParaRPr lang="bg-BG" sz="105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72105FF-1FD1-44C9-B393-E95799284EE1}"/>
              </a:ext>
            </a:extLst>
          </p:cNvPr>
          <p:cNvSpPr/>
          <p:nvPr/>
        </p:nvSpPr>
        <p:spPr bwMode="auto">
          <a:xfrm>
            <a:off x="6797980" y="2832293"/>
            <a:ext cx="430598" cy="4500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MS4</a:t>
            </a:r>
            <a:endParaRPr lang="bg-BG" sz="105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20F8EDC-70E0-4E15-99F3-8DDFCB092CB8}"/>
              </a:ext>
            </a:extLst>
          </p:cNvPr>
          <p:cNvSpPr/>
          <p:nvPr/>
        </p:nvSpPr>
        <p:spPr bwMode="auto">
          <a:xfrm>
            <a:off x="5341053" y="2163889"/>
            <a:ext cx="430598" cy="4500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MS5</a:t>
            </a:r>
            <a:endParaRPr lang="bg-BG" sz="105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6492FEA-7CDE-46C6-A512-EDF21048126E}"/>
              </a:ext>
            </a:extLst>
          </p:cNvPr>
          <p:cNvCxnSpPr>
            <a:stCxn id="19" idx="1"/>
            <a:endCxn id="20" idx="2"/>
          </p:cNvCxnSpPr>
          <p:nvPr/>
        </p:nvCxnSpPr>
        <p:spPr>
          <a:xfrm flipV="1">
            <a:off x="5184099" y="4399122"/>
            <a:ext cx="0" cy="3552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C94AFBA-D00B-45C1-A602-9B07282B9277}"/>
              </a:ext>
            </a:extLst>
          </p:cNvPr>
          <p:cNvCxnSpPr>
            <a:stCxn id="21" idx="1"/>
            <a:endCxn id="22" idx="2"/>
          </p:cNvCxnSpPr>
          <p:nvPr/>
        </p:nvCxnSpPr>
        <p:spPr>
          <a:xfrm flipV="1">
            <a:off x="5986950" y="4401297"/>
            <a:ext cx="0" cy="3552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87BE520-7379-4914-837F-82BD04D8C79F}"/>
              </a:ext>
            </a:extLst>
          </p:cNvPr>
          <p:cNvCxnSpPr>
            <a:stCxn id="23" idx="1"/>
            <a:endCxn id="24" idx="2"/>
          </p:cNvCxnSpPr>
          <p:nvPr/>
        </p:nvCxnSpPr>
        <p:spPr>
          <a:xfrm flipV="1">
            <a:off x="6789801" y="4400697"/>
            <a:ext cx="0" cy="3552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EAB7C21-141F-4639-90E7-B77F5A418E21}"/>
              </a:ext>
            </a:extLst>
          </p:cNvPr>
          <p:cNvCxnSpPr>
            <a:stCxn id="20" idx="0"/>
            <a:endCxn id="26" idx="2"/>
          </p:cNvCxnSpPr>
          <p:nvPr/>
        </p:nvCxnSpPr>
        <p:spPr>
          <a:xfrm flipV="1">
            <a:off x="5184099" y="2613889"/>
            <a:ext cx="372253" cy="13352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781CC9F-BC05-4255-B231-BF1337E7055E}"/>
              </a:ext>
            </a:extLst>
          </p:cNvPr>
          <p:cNvCxnSpPr>
            <a:stCxn id="22" idx="0"/>
            <a:endCxn id="26" idx="2"/>
          </p:cNvCxnSpPr>
          <p:nvPr/>
        </p:nvCxnSpPr>
        <p:spPr>
          <a:xfrm flipH="1" flipV="1">
            <a:off x="5556352" y="2613889"/>
            <a:ext cx="430598" cy="13374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D2BEDB0-0182-4059-8477-70D33FD87DE3}"/>
              </a:ext>
            </a:extLst>
          </p:cNvPr>
          <p:cNvCxnSpPr>
            <a:stCxn id="24" idx="0"/>
            <a:endCxn id="25" idx="2"/>
          </p:cNvCxnSpPr>
          <p:nvPr/>
        </p:nvCxnSpPr>
        <p:spPr>
          <a:xfrm flipV="1">
            <a:off x="6789801" y="3282293"/>
            <a:ext cx="223478" cy="6684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06F3245-AAE2-4651-B7C6-29697B85BF8E}"/>
              </a:ext>
            </a:extLst>
          </p:cNvPr>
          <p:cNvCxnSpPr>
            <a:stCxn id="24" idx="0"/>
            <a:endCxn id="26" idx="2"/>
          </p:cNvCxnSpPr>
          <p:nvPr/>
        </p:nvCxnSpPr>
        <p:spPr>
          <a:xfrm flipH="1" flipV="1">
            <a:off x="5556352" y="2613889"/>
            <a:ext cx="1233449" cy="13368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576DDF8-CD0E-4DB0-9554-B62AC2054D6E}"/>
              </a:ext>
            </a:extLst>
          </p:cNvPr>
          <p:cNvCxnSpPr>
            <a:stCxn id="25" idx="1"/>
            <a:endCxn id="26" idx="2"/>
          </p:cNvCxnSpPr>
          <p:nvPr/>
        </p:nvCxnSpPr>
        <p:spPr>
          <a:xfrm flipH="1" flipV="1">
            <a:off x="5556352" y="2613889"/>
            <a:ext cx="1241628" cy="4434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Arrow: Right 48">
            <a:extLst>
              <a:ext uri="{FF2B5EF4-FFF2-40B4-BE49-F238E27FC236}">
                <a16:creationId xmlns:a16="http://schemas.microsoft.com/office/drawing/2014/main" id="{1FECFCD2-CFF3-4FE7-88B7-80ABC3E60F95}"/>
              </a:ext>
            </a:extLst>
          </p:cNvPr>
          <p:cNvSpPr/>
          <p:nvPr/>
        </p:nvSpPr>
        <p:spPr bwMode="auto">
          <a:xfrm>
            <a:off x="7700809" y="3181497"/>
            <a:ext cx="765000" cy="72000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DBC6214-2737-43DE-80B8-D716DA88E6B9}"/>
              </a:ext>
            </a:extLst>
          </p:cNvPr>
          <p:cNvSpPr/>
          <p:nvPr/>
        </p:nvSpPr>
        <p:spPr bwMode="auto">
          <a:xfrm>
            <a:off x="8962756" y="3259217"/>
            <a:ext cx="675000" cy="4500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CMS1</a:t>
            </a:r>
            <a:endParaRPr lang="bg-BG" sz="105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640BB98-5C7B-45C4-8075-761F65044004}"/>
              </a:ext>
            </a:extLst>
          </p:cNvPr>
          <p:cNvSpPr/>
          <p:nvPr/>
        </p:nvSpPr>
        <p:spPr bwMode="auto">
          <a:xfrm>
            <a:off x="8962756" y="3921562"/>
            <a:ext cx="675000" cy="4500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CDB1</a:t>
            </a:r>
            <a:endParaRPr lang="bg-BG" sz="105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2021377-0D3F-4889-B7E7-3DF320DE2025}"/>
              </a:ext>
            </a:extLst>
          </p:cNvPr>
          <p:cNvSpPr/>
          <p:nvPr/>
        </p:nvSpPr>
        <p:spPr bwMode="auto">
          <a:xfrm>
            <a:off x="9891882" y="3259217"/>
            <a:ext cx="675000" cy="4500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CMS2</a:t>
            </a:r>
            <a:endParaRPr lang="bg-BG" sz="105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45FF91E-79C1-4CA8-9151-0F79A1D2B305}"/>
              </a:ext>
            </a:extLst>
          </p:cNvPr>
          <p:cNvSpPr/>
          <p:nvPr/>
        </p:nvSpPr>
        <p:spPr bwMode="auto">
          <a:xfrm>
            <a:off x="9888328" y="3917219"/>
            <a:ext cx="675000" cy="4500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CDB2</a:t>
            </a:r>
            <a:endParaRPr lang="bg-BG" sz="105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3F73799-3A7C-4E31-BC0B-723E99514262}"/>
              </a:ext>
            </a:extLst>
          </p:cNvPr>
          <p:cNvSpPr/>
          <p:nvPr/>
        </p:nvSpPr>
        <p:spPr bwMode="auto">
          <a:xfrm>
            <a:off x="10813900" y="3259217"/>
            <a:ext cx="675000" cy="4500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CMS3</a:t>
            </a:r>
            <a:endParaRPr lang="bg-BG" sz="105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AF507CEC-607A-46A7-8073-8A7283F98CD7}"/>
              </a:ext>
            </a:extLst>
          </p:cNvPr>
          <p:cNvSpPr/>
          <p:nvPr/>
        </p:nvSpPr>
        <p:spPr bwMode="auto">
          <a:xfrm>
            <a:off x="10813900" y="3917219"/>
            <a:ext cx="675000" cy="4500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CDB3</a:t>
            </a:r>
            <a:endParaRPr lang="bg-BG" sz="105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C48A3095-0259-4B4F-BFFB-2A8F1A4635E7}"/>
              </a:ext>
            </a:extLst>
          </p:cNvPr>
          <p:cNvSpPr/>
          <p:nvPr/>
        </p:nvSpPr>
        <p:spPr bwMode="auto">
          <a:xfrm>
            <a:off x="10813900" y="2596497"/>
            <a:ext cx="675000" cy="4500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CMS4</a:t>
            </a:r>
            <a:endParaRPr lang="bg-BG" sz="105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4E46C5F3-86B7-46EB-8257-B084B38E8166}"/>
              </a:ext>
            </a:extLst>
          </p:cNvPr>
          <p:cNvSpPr/>
          <p:nvPr/>
        </p:nvSpPr>
        <p:spPr bwMode="auto">
          <a:xfrm>
            <a:off x="8962756" y="2596497"/>
            <a:ext cx="675000" cy="4500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CMS5</a:t>
            </a:r>
            <a:endParaRPr lang="bg-BG" sz="105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FD53419B-86B0-4DB6-9ECA-68554A996AF1}"/>
              </a:ext>
            </a:extLst>
          </p:cNvPr>
          <p:cNvSpPr/>
          <p:nvPr/>
        </p:nvSpPr>
        <p:spPr bwMode="auto">
          <a:xfrm>
            <a:off x="4902276" y="3884398"/>
            <a:ext cx="430598" cy="4500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MS1</a:t>
            </a:r>
            <a:endParaRPr lang="bg-BG" sz="105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390D97CE-841B-4C03-B7EE-A37A963B671B}"/>
              </a:ext>
            </a:extLst>
          </p:cNvPr>
          <p:cNvSpPr/>
          <p:nvPr/>
        </p:nvSpPr>
        <p:spPr bwMode="auto">
          <a:xfrm>
            <a:off x="4835752" y="3808795"/>
            <a:ext cx="430598" cy="4500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MS1</a:t>
            </a:r>
            <a:endParaRPr lang="bg-BG" sz="105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6DEF23B4-876F-4C21-8D54-625DE6C26C90}"/>
              </a:ext>
            </a:extLst>
          </p:cNvPr>
          <p:cNvSpPr/>
          <p:nvPr/>
        </p:nvSpPr>
        <p:spPr bwMode="auto">
          <a:xfrm>
            <a:off x="6864504" y="2750690"/>
            <a:ext cx="430598" cy="4500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MS4</a:t>
            </a:r>
            <a:endParaRPr lang="bg-BG" sz="105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2F1136A1-AA9B-4C6A-BF6B-602573C22620}"/>
              </a:ext>
            </a:extLst>
          </p:cNvPr>
          <p:cNvSpPr/>
          <p:nvPr/>
        </p:nvSpPr>
        <p:spPr bwMode="auto">
          <a:xfrm>
            <a:off x="8915366" y="3190063"/>
            <a:ext cx="675000" cy="4500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CMS1</a:t>
            </a:r>
            <a:endParaRPr lang="bg-BG" sz="105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A4E169AB-6DF4-4711-8418-45943A1F68A9}"/>
              </a:ext>
            </a:extLst>
          </p:cNvPr>
          <p:cNvSpPr/>
          <p:nvPr/>
        </p:nvSpPr>
        <p:spPr bwMode="auto">
          <a:xfrm>
            <a:off x="8850810" y="3115947"/>
            <a:ext cx="675000" cy="4500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CMS1</a:t>
            </a:r>
            <a:endParaRPr lang="bg-BG" sz="105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4DE1CB6D-DBF3-441C-8BDA-F0672365FA71}"/>
              </a:ext>
            </a:extLst>
          </p:cNvPr>
          <p:cNvSpPr/>
          <p:nvPr/>
        </p:nvSpPr>
        <p:spPr bwMode="auto">
          <a:xfrm>
            <a:off x="10869873" y="2527207"/>
            <a:ext cx="675000" cy="4500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CMS4</a:t>
            </a:r>
            <a:endParaRPr lang="bg-BG" sz="105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CBF6582B-B842-456F-8BD4-3E9E2D2427A8}"/>
              </a:ext>
            </a:extLst>
          </p:cNvPr>
          <p:cNvSpPr/>
          <p:nvPr/>
        </p:nvSpPr>
        <p:spPr bwMode="auto">
          <a:xfrm>
            <a:off x="8962756" y="4576499"/>
            <a:ext cx="2526142" cy="4500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Single Container Host</a:t>
            </a:r>
            <a:endParaRPr lang="bg-BG" sz="16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43B5652-875A-4662-9B50-83C133C89118}"/>
              </a:ext>
            </a:extLst>
          </p:cNvPr>
          <p:cNvSpPr/>
          <p:nvPr/>
        </p:nvSpPr>
        <p:spPr bwMode="auto">
          <a:xfrm>
            <a:off x="8933447" y="4576499"/>
            <a:ext cx="785743" cy="450000"/>
          </a:xfrm>
          <a:prstGeom prst="rect">
            <a:avLst/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Host 1</a:t>
            </a:r>
            <a:endParaRPr lang="bg-BG" sz="16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ED2926A9-FDE0-4B07-A133-17939E56B747}"/>
              </a:ext>
            </a:extLst>
          </p:cNvPr>
          <p:cNvSpPr/>
          <p:nvPr/>
        </p:nvSpPr>
        <p:spPr bwMode="auto">
          <a:xfrm>
            <a:off x="9846288" y="4578897"/>
            <a:ext cx="785743" cy="450000"/>
          </a:xfrm>
          <a:prstGeom prst="rect">
            <a:avLst/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Host 2</a:t>
            </a:r>
            <a:endParaRPr lang="bg-BG" sz="16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BC666DCD-C21A-4471-BEB4-A74F02F82588}"/>
              </a:ext>
            </a:extLst>
          </p:cNvPr>
          <p:cNvSpPr/>
          <p:nvPr/>
        </p:nvSpPr>
        <p:spPr bwMode="auto">
          <a:xfrm>
            <a:off x="10759130" y="4576499"/>
            <a:ext cx="785743" cy="450000"/>
          </a:xfrm>
          <a:prstGeom prst="rect">
            <a:avLst/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Host 3</a:t>
            </a:r>
            <a:endParaRPr lang="bg-BG" sz="16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ADF2A35-A75F-47D3-982A-2D43F29537A2}"/>
              </a:ext>
            </a:extLst>
          </p:cNvPr>
          <p:cNvSpPr txBox="1"/>
          <p:nvPr/>
        </p:nvSpPr>
        <p:spPr>
          <a:xfrm>
            <a:off x="279891" y="1280928"/>
            <a:ext cx="3330234" cy="604049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/>
              <a:t>Monolithic Applications</a:t>
            </a:r>
            <a:endParaRPr lang="bg-BG" sz="2400" b="1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5A5E1F6-D8AA-468D-BFE6-6F397DB82CD7}"/>
              </a:ext>
            </a:extLst>
          </p:cNvPr>
          <p:cNvSpPr txBox="1"/>
          <p:nvPr/>
        </p:nvSpPr>
        <p:spPr>
          <a:xfrm>
            <a:off x="4852974" y="1280927"/>
            <a:ext cx="2053026" cy="604049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/>
              <a:t>Microservices</a:t>
            </a:r>
            <a:endParaRPr lang="bg-BG" sz="2400" b="1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823E0FD-C57E-47E4-B465-470D74D3F324}"/>
              </a:ext>
            </a:extLst>
          </p:cNvPr>
          <p:cNvSpPr txBox="1"/>
          <p:nvPr/>
        </p:nvSpPr>
        <p:spPr>
          <a:xfrm>
            <a:off x="9291000" y="1280927"/>
            <a:ext cx="1662919" cy="604049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/>
              <a:t>Containers</a:t>
            </a:r>
            <a:endParaRPr lang="bg-BG" sz="2400" b="1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C12C53B-F393-4452-B6E4-37094E9ABD89}"/>
              </a:ext>
            </a:extLst>
          </p:cNvPr>
          <p:cNvSpPr txBox="1"/>
          <p:nvPr/>
        </p:nvSpPr>
        <p:spPr>
          <a:xfrm>
            <a:off x="4187066" y="5902951"/>
            <a:ext cx="3817868" cy="604049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/>
              <a:t>Microservices != Containers</a:t>
            </a:r>
            <a:endParaRPr lang="bg-BG" sz="2400" b="1" dirty="0"/>
          </a:p>
        </p:txBody>
      </p:sp>
    </p:spTree>
    <p:extLst>
      <p:ext uri="{BB962C8B-B14F-4D97-AF65-F5344CB8AC3E}">
        <p14:creationId xmlns:p14="http://schemas.microsoft.com/office/powerpoint/2010/main" val="1909796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10" grpId="0" animBg="1"/>
      <p:bldP spid="11" grpId="0" animBg="1"/>
      <p:bldP spid="12" grpId="0" animBg="1"/>
      <p:bldP spid="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4" grpId="1" animBg="1"/>
      <p:bldP spid="65" grpId="0" animBg="1"/>
      <p:bldP spid="66" grpId="0" animBg="1"/>
      <p:bldP spid="67" grpId="0" animBg="1"/>
      <p:bldP spid="70" grpId="0"/>
      <p:bldP spid="71" grpId="0"/>
      <p:bldP spid="72" grpId="0"/>
      <p:bldP spid="7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500" y="1195388"/>
            <a:ext cx="11817350" cy="5529262"/>
          </a:xfrm>
        </p:spPr>
        <p:txBody>
          <a:bodyPr/>
          <a:lstStyle/>
          <a:p>
            <a:r>
              <a:rPr lang="en-US" dirty="0"/>
              <a:t>Workload deployment and distribution</a:t>
            </a:r>
          </a:p>
          <a:p>
            <a:r>
              <a:rPr lang="en-US" dirty="0"/>
              <a:t>Resource governance</a:t>
            </a:r>
          </a:p>
          <a:p>
            <a:r>
              <a:rPr lang="en-US" dirty="0"/>
              <a:t>Scalability and availability</a:t>
            </a:r>
          </a:p>
          <a:p>
            <a:r>
              <a:rPr lang="en-US" dirty="0"/>
              <a:t>Automatization and management</a:t>
            </a:r>
          </a:p>
          <a:p>
            <a:r>
              <a:rPr lang="en-US" dirty="0"/>
              <a:t>Internal and external communication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 dirty="0"/>
              <a:t>New </a:t>
            </a:r>
            <a:r>
              <a:rPr lang="en-US" dirty="0" smtClean="0"/>
              <a:t>Demands*</a:t>
            </a:r>
            <a:endParaRPr lang="en-US" dirty="0"/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FB323A61-6250-4D33-BCFC-4F920130BBA5}"/>
              </a:ext>
            </a:extLst>
          </p:cNvPr>
          <p:cNvSpPr/>
          <p:nvPr/>
        </p:nvSpPr>
        <p:spPr>
          <a:xfrm>
            <a:off x="7761000" y="1314000"/>
            <a:ext cx="270000" cy="3150000"/>
          </a:xfrm>
          <a:prstGeom prst="rightBrac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7F2636F-82B1-4549-8CE5-F8FC44AFB887}"/>
              </a:ext>
            </a:extLst>
          </p:cNvPr>
          <p:cNvSpPr txBox="1"/>
          <p:nvPr/>
        </p:nvSpPr>
        <p:spPr>
          <a:xfrm>
            <a:off x="8195053" y="2570913"/>
            <a:ext cx="3625508" cy="636173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/>
              <a:t>Container Orchestration</a:t>
            </a:r>
            <a:endParaRPr lang="bg-BG" sz="26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3A52E32-61F6-4AFB-BC76-35B67CD7663E}"/>
              </a:ext>
            </a:extLst>
          </p:cNvPr>
          <p:cNvSpPr txBox="1"/>
          <p:nvPr/>
        </p:nvSpPr>
        <p:spPr>
          <a:xfrm>
            <a:off x="0" y="6382641"/>
            <a:ext cx="2222367" cy="475359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dirty="0"/>
              <a:t>* Not an exhaustive list</a:t>
            </a:r>
            <a:endParaRPr lang="bg-BG" sz="1600" dirty="0"/>
          </a:p>
        </p:txBody>
      </p:sp>
    </p:spTree>
    <p:extLst>
      <p:ext uri="{BB962C8B-B14F-4D97-AF65-F5344CB8AC3E}">
        <p14:creationId xmlns:p14="http://schemas.microsoft.com/office/powerpoint/2010/main" val="1712654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500" y="1195388"/>
            <a:ext cx="11817350" cy="5529262"/>
          </a:xfrm>
        </p:spPr>
        <p:txBody>
          <a:bodyPr/>
          <a:lstStyle/>
          <a:p>
            <a:r>
              <a:rPr lang="en-US" dirty="0"/>
              <a:t>Runs a cluster of hosts</a:t>
            </a:r>
          </a:p>
          <a:p>
            <a:r>
              <a:rPr lang="en-US" dirty="0"/>
              <a:t>Schedules containers to run on different hosts</a:t>
            </a:r>
          </a:p>
          <a:p>
            <a:r>
              <a:rPr lang="en-US" dirty="0"/>
              <a:t>Facilitates the communication between the containers</a:t>
            </a:r>
          </a:p>
          <a:p>
            <a:r>
              <a:rPr lang="en-US" dirty="0"/>
              <a:t>Provides and controls access to/from outside world</a:t>
            </a:r>
          </a:p>
          <a:p>
            <a:r>
              <a:rPr lang="en-US" dirty="0"/>
              <a:t>Tracks and optimizes the resource usage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 dirty="0"/>
              <a:t>Kubernetes Got You </a:t>
            </a:r>
            <a:r>
              <a:rPr lang="en-US" dirty="0" smtClean="0"/>
              <a:t>Covered*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5F836D-C309-4567-9CB5-90F2FB77405D}"/>
              </a:ext>
            </a:extLst>
          </p:cNvPr>
          <p:cNvSpPr txBox="1"/>
          <p:nvPr/>
        </p:nvSpPr>
        <p:spPr>
          <a:xfrm>
            <a:off x="0" y="6382641"/>
            <a:ext cx="2222367" cy="475359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dirty="0"/>
              <a:t>* Not an exhaustive list</a:t>
            </a:r>
            <a:endParaRPr lang="bg-BG" sz="1600" dirty="0"/>
          </a:p>
        </p:txBody>
      </p:sp>
    </p:spTree>
    <p:extLst>
      <p:ext uri="{BB962C8B-B14F-4D97-AF65-F5344CB8AC3E}">
        <p14:creationId xmlns:p14="http://schemas.microsoft.com/office/powerpoint/2010/main" val="2547706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D735B1F0-6554-4DC3-8D4B-7C9970B0A077}"/>
              </a:ext>
            </a:extLst>
          </p:cNvPr>
          <p:cNvSpPr txBox="1"/>
          <p:nvPr/>
        </p:nvSpPr>
        <p:spPr>
          <a:xfrm>
            <a:off x="5285874" y="5541943"/>
            <a:ext cx="2760143" cy="797050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dirty="0"/>
              <a:t>(</a:t>
            </a:r>
            <a:r>
              <a:rPr lang="en-US" sz="3600" b="1" dirty="0"/>
              <a:t>K</a:t>
            </a:r>
            <a:r>
              <a:rPr lang="en-US" sz="3600" b="1" dirty="0">
                <a:solidFill>
                  <a:srgbClr val="234465"/>
                </a:solidFill>
              </a:rPr>
              <a:t>ubernete</a:t>
            </a:r>
            <a:r>
              <a:rPr lang="en-US" sz="3600" b="1" dirty="0"/>
              <a:t>s</a:t>
            </a:r>
            <a:r>
              <a:rPr lang="en-US" sz="3600" dirty="0"/>
              <a:t>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663999" cy="5570355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0">
              <a:lnSpc>
                <a:spcPct val="100000"/>
              </a:lnSpc>
            </a:pPr>
            <a:r>
              <a:rPr lang="en-US" dirty="0"/>
              <a:t>Born out of projects like </a:t>
            </a:r>
            <a:r>
              <a:rPr lang="en-US" b="1" dirty="0"/>
              <a:t>Borg</a:t>
            </a:r>
            <a:r>
              <a:rPr lang="en-US" dirty="0"/>
              <a:t> and </a:t>
            </a:r>
            <a:r>
              <a:rPr lang="en-US" b="1" dirty="0"/>
              <a:t>Omega</a:t>
            </a:r>
            <a:r>
              <a:rPr lang="en-US" dirty="0"/>
              <a:t> at </a:t>
            </a:r>
            <a:r>
              <a:rPr lang="en-US" b="1" dirty="0"/>
              <a:t>Google</a:t>
            </a:r>
          </a:p>
          <a:p>
            <a:pPr>
              <a:lnSpc>
                <a:spcPct val="100000"/>
              </a:lnSpc>
            </a:pPr>
            <a:r>
              <a:rPr lang="en-US" dirty="0"/>
              <a:t>Written in </a:t>
            </a:r>
            <a:r>
              <a:rPr lang="en-US" b="1" dirty="0"/>
              <a:t>Go</a:t>
            </a:r>
          </a:p>
          <a:p>
            <a:pPr latinLnBrk="0">
              <a:lnSpc>
                <a:spcPct val="100000"/>
              </a:lnSpc>
            </a:pPr>
            <a:r>
              <a:rPr lang="en-US" dirty="0"/>
              <a:t>Donated to </a:t>
            </a:r>
            <a:r>
              <a:rPr lang="en-US" b="1" dirty="0"/>
              <a:t>CNCF</a:t>
            </a:r>
            <a:r>
              <a:rPr lang="en-US" dirty="0"/>
              <a:t> in </a:t>
            </a:r>
            <a:r>
              <a:rPr lang="en-US" b="1" dirty="0"/>
              <a:t>2014</a:t>
            </a:r>
          </a:p>
          <a:p>
            <a:pPr latinLnBrk="0">
              <a:lnSpc>
                <a:spcPct val="100000"/>
              </a:lnSpc>
            </a:pPr>
            <a:r>
              <a:rPr lang="en-US" dirty="0"/>
              <a:t>Open source, licensed under </a:t>
            </a:r>
            <a:r>
              <a:rPr lang="en-US" b="1" dirty="0"/>
              <a:t>Apache 2.0</a:t>
            </a:r>
          </a:p>
          <a:p>
            <a:pPr latinLnBrk="0">
              <a:lnSpc>
                <a:spcPct val="100000"/>
              </a:lnSpc>
            </a:pPr>
            <a:r>
              <a:rPr lang="en-US" b="1" dirty="0"/>
              <a:t>Version 1.0 </a:t>
            </a:r>
            <a:r>
              <a:rPr lang="en-US" dirty="0"/>
              <a:t>came into existence in </a:t>
            </a:r>
            <a:r>
              <a:rPr lang="en-US" b="1" dirty="0"/>
              <a:t>July 2015</a:t>
            </a:r>
            <a:r>
              <a:rPr lang="en-US" dirty="0"/>
              <a:t>. Current is </a:t>
            </a:r>
            <a:r>
              <a:rPr lang="en-US" b="1" dirty="0"/>
              <a:t>1.22.2</a:t>
            </a:r>
          </a:p>
          <a:p>
            <a:pPr latinLnBrk="0">
              <a:lnSpc>
                <a:spcPct val="100000"/>
              </a:lnSpc>
            </a:pPr>
            <a:r>
              <a:rPr lang="en-US" b="1" dirty="0" err="1"/>
              <a:t>κυ</a:t>
            </a:r>
            <a:r>
              <a:rPr lang="en-US" b="1" dirty="0"/>
              <a:t>βερνήτης</a:t>
            </a:r>
            <a:r>
              <a:rPr lang="en-US" dirty="0"/>
              <a:t> in Greek means </a:t>
            </a:r>
            <a:r>
              <a:rPr lang="en-US" b="1" dirty="0"/>
              <a:t>Helmsman</a:t>
            </a:r>
            <a:r>
              <a:rPr lang="en-US" dirty="0"/>
              <a:t> – </a:t>
            </a:r>
            <a:r>
              <a:rPr lang="en-US" dirty="0" smtClean="0"/>
              <a:t>s.o</a:t>
            </a:r>
            <a:r>
              <a:rPr lang="en-US" dirty="0"/>
              <a:t>. who </a:t>
            </a:r>
            <a:r>
              <a:rPr lang="bg-BG" dirty="0" smtClean="0"/>
              <a:t/>
            </a:r>
            <a:br>
              <a:rPr lang="bg-BG" dirty="0" smtClean="0"/>
            </a:br>
            <a:r>
              <a:rPr lang="en-US" dirty="0" smtClean="0"/>
              <a:t>steers </a:t>
            </a:r>
            <a:r>
              <a:rPr lang="en-US" dirty="0"/>
              <a:t>the ship</a:t>
            </a:r>
          </a:p>
          <a:p>
            <a:pPr latinLnBrk="0">
              <a:lnSpc>
                <a:spcPct val="100000"/>
              </a:lnSpc>
            </a:pPr>
            <a:r>
              <a:rPr lang="en-US" dirty="0"/>
              <a:t>Can be seen often as </a:t>
            </a:r>
            <a:r>
              <a:rPr lang="en-US" b="1" dirty="0"/>
              <a:t>k8s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Kubernetes Origin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F8EBBB-FB16-42CE-8C54-076300433F76}"/>
              </a:ext>
            </a:extLst>
          </p:cNvPr>
          <p:cNvSpPr txBox="1"/>
          <p:nvPr/>
        </p:nvSpPr>
        <p:spPr>
          <a:xfrm>
            <a:off x="5285875" y="5541946"/>
            <a:ext cx="2760143" cy="797050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dirty="0"/>
              <a:t>(</a:t>
            </a:r>
            <a:r>
              <a:rPr lang="en-US" sz="3600" b="1" dirty="0"/>
              <a:t>K</a:t>
            </a:r>
            <a:r>
              <a:rPr lang="en-US" sz="3600" b="1" dirty="0">
                <a:solidFill>
                  <a:schemeClr val="tx1">
                    <a:lumMod val="20000"/>
                    <a:lumOff val="80000"/>
                  </a:schemeClr>
                </a:solidFill>
              </a:rPr>
              <a:t>ubernete</a:t>
            </a:r>
            <a:r>
              <a:rPr lang="en-US" sz="3600" b="1" dirty="0"/>
              <a:t>s</a:t>
            </a:r>
            <a:r>
              <a:rPr lang="en-US" sz="3600" dirty="0"/>
              <a:t>)</a:t>
            </a:r>
          </a:p>
        </p:txBody>
      </p:sp>
      <p:sp>
        <p:nvSpPr>
          <p:cNvPr id="6" name="Multiplication Sign 5">
            <a:extLst>
              <a:ext uri="{FF2B5EF4-FFF2-40B4-BE49-F238E27FC236}">
                <a16:creationId xmlns:a16="http://schemas.microsoft.com/office/drawing/2014/main" id="{C1BE1F71-1440-4C63-BB73-D0969664BDC4}"/>
              </a:ext>
            </a:extLst>
          </p:cNvPr>
          <p:cNvSpPr/>
          <p:nvPr/>
        </p:nvSpPr>
        <p:spPr bwMode="auto">
          <a:xfrm>
            <a:off x="5203092" y="5541946"/>
            <a:ext cx="2870244" cy="917787"/>
          </a:xfrm>
          <a:prstGeom prst="mathMultiply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2A07098B-3F5C-42E2-A43C-BBCEE7699DDE}"/>
              </a:ext>
            </a:extLst>
          </p:cNvPr>
          <p:cNvSpPr/>
          <p:nvPr/>
        </p:nvSpPr>
        <p:spPr>
          <a:xfrm rot="16200000">
            <a:off x="6593969" y="4716746"/>
            <a:ext cx="143953" cy="1650390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74B78E5-07B2-4913-853A-8F6C064303BD}"/>
              </a:ext>
            </a:extLst>
          </p:cNvPr>
          <p:cNvSpPr txBox="1"/>
          <p:nvPr/>
        </p:nvSpPr>
        <p:spPr>
          <a:xfrm>
            <a:off x="6394992" y="4780881"/>
            <a:ext cx="780142" cy="797050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4128974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5" grpId="0"/>
      <p:bldP spid="6" grpId="0" animBg="1"/>
      <p:bldP spid="10" grpId="0" animBg="1"/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dirty="0"/>
              <a:t>Docker Swarm</a:t>
            </a:r>
          </a:p>
          <a:p>
            <a:pPr>
              <a:lnSpc>
                <a:spcPct val="100000"/>
              </a:lnSpc>
            </a:pPr>
            <a:r>
              <a:rPr lang="en-US" sz="3600" dirty="0" err="1"/>
              <a:t>HashiCorp</a:t>
            </a:r>
            <a:r>
              <a:rPr lang="en-US" sz="3600" dirty="0"/>
              <a:t> Nomad</a:t>
            </a:r>
          </a:p>
          <a:p>
            <a:pPr>
              <a:lnSpc>
                <a:spcPct val="100000"/>
              </a:lnSpc>
            </a:pPr>
            <a:r>
              <a:rPr lang="en-US" sz="3600" dirty="0"/>
              <a:t>Apache Mesos + Marathon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</a:t>
            </a:r>
            <a:r>
              <a:rPr lang="en-US" dirty="0" smtClean="0"/>
              <a:t>Solutions*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18752D-4BE6-4B9C-8083-5E6E6978503F}"/>
              </a:ext>
            </a:extLst>
          </p:cNvPr>
          <p:cNvSpPr txBox="1"/>
          <p:nvPr/>
        </p:nvSpPr>
        <p:spPr>
          <a:xfrm>
            <a:off x="0" y="6382641"/>
            <a:ext cx="2222367" cy="475359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dirty="0"/>
              <a:t>* Not an exhaustive list</a:t>
            </a:r>
            <a:endParaRPr lang="bg-BG" sz="1600" dirty="0"/>
          </a:p>
        </p:txBody>
      </p:sp>
    </p:spTree>
    <p:extLst>
      <p:ext uri="{BB962C8B-B14F-4D97-AF65-F5344CB8AC3E}">
        <p14:creationId xmlns:p14="http://schemas.microsoft.com/office/powerpoint/2010/main" val="1020673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Kubernetes Architecture</a:t>
            </a:r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89906F8A-D831-48A4-9303-D249BFBF7708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6618" y="1179000"/>
            <a:ext cx="2898764" cy="2898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015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12F063A3-6249-4CC4-8338-AB9E63E2D38F}"/>
              </a:ext>
            </a:extLst>
          </p:cNvPr>
          <p:cNvSpPr/>
          <p:nvPr/>
        </p:nvSpPr>
        <p:spPr bwMode="auto">
          <a:xfrm>
            <a:off x="890336" y="1359000"/>
            <a:ext cx="10355179" cy="4928814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Kubernetes Cluster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Overview *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A073D09-31CF-410C-8448-274FC9FFE2B8}"/>
              </a:ext>
            </a:extLst>
          </p:cNvPr>
          <p:cNvGrpSpPr/>
          <p:nvPr/>
        </p:nvGrpSpPr>
        <p:grpSpPr>
          <a:xfrm>
            <a:off x="1063918" y="1515345"/>
            <a:ext cx="2303963" cy="3850105"/>
            <a:chOff x="1963236" y="2053389"/>
            <a:chExt cx="2303963" cy="3850105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4394CA5-195C-43EF-BF09-08097B1D3405}"/>
                </a:ext>
              </a:extLst>
            </p:cNvPr>
            <p:cNvSpPr/>
            <p:nvPr/>
          </p:nvSpPr>
          <p:spPr bwMode="auto">
            <a:xfrm>
              <a:off x="1963236" y="2053389"/>
              <a:ext cx="2303963" cy="3850105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F2C9F79-34EC-4889-801A-7BD64EC2EEBE}"/>
                </a:ext>
              </a:extLst>
            </p:cNvPr>
            <p:cNvSpPr/>
            <p:nvPr/>
          </p:nvSpPr>
          <p:spPr bwMode="auto">
            <a:xfrm>
              <a:off x="1963236" y="2053389"/>
              <a:ext cx="1782596" cy="465222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Control Plane Node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48424C5-CFDD-4904-9937-4F695F4C9F09}"/>
              </a:ext>
            </a:extLst>
          </p:cNvPr>
          <p:cNvGrpSpPr/>
          <p:nvPr/>
        </p:nvGrpSpPr>
        <p:grpSpPr>
          <a:xfrm>
            <a:off x="1324601" y="1747956"/>
            <a:ext cx="2303963" cy="3850105"/>
            <a:chOff x="1963236" y="2053389"/>
            <a:chExt cx="2303963" cy="3850105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9187A06-0BFB-4659-AB26-8A2BE905D5BA}"/>
                </a:ext>
              </a:extLst>
            </p:cNvPr>
            <p:cNvSpPr/>
            <p:nvPr/>
          </p:nvSpPr>
          <p:spPr bwMode="auto">
            <a:xfrm>
              <a:off x="1963236" y="2053389"/>
              <a:ext cx="2303963" cy="3850105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BD89B04-EAF4-46CA-815E-C8ACCB3CCD0A}"/>
                </a:ext>
              </a:extLst>
            </p:cNvPr>
            <p:cNvSpPr/>
            <p:nvPr/>
          </p:nvSpPr>
          <p:spPr bwMode="auto">
            <a:xfrm>
              <a:off x="1963236" y="2053389"/>
              <a:ext cx="1782596" cy="465222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Control Plane Node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BF5C6AC-2B25-4160-891B-8D60AC2D2EF8}"/>
              </a:ext>
            </a:extLst>
          </p:cNvPr>
          <p:cNvGrpSpPr/>
          <p:nvPr/>
        </p:nvGrpSpPr>
        <p:grpSpPr>
          <a:xfrm>
            <a:off x="1585284" y="1980567"/>
            <a:ext cx="2303963" cy="3850105"/>
            <a:chOff x="1963236" y="2053389"/>
            <a:chExt cx="2303963" cy="3850105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D201869-52DF-4FDB-9C47-E96166C34E63}"/>
                </a:ext>
              </a:extLst>
            </p:cNvPr>
            <p:cNvGrpSpPr/>
            <p:nvPr/>
          </p:nvGrpSpPr>
          <p:grpSpPr>
            <a:xfrm>
              <a:off x="1963236" y="2053389"/>
              <a:ext cx="2303963" cy="3850105"/>
              <a:chOff x="1963236" y="2053389"/>
              <a:chExt cx="2303963" cy="3850105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66995529-5DBF-456B-B307-F50DCAAA7E1C}"/>
                  </a:ext>
                </a:extLst>
              </p:cNvPr>
              <p:cNvSpPr/>
              <p:nvPr/>
            </p:nvSpPr>
            <p:spPr bwMode="auto">
              <a:xfrm>
                <a:off x="1963236" y="2053389"/>
                <a:ext cx="2303963" cy="3850105"/>
              </a:xfrm>
              <a:prstGeom prst="rect">
                <a:avLst/>
              </a:prstGeom>
              <a:solidFill>
                <a:schemeClr val="bg2"/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791F49ED-9DB2-4895-B3F1-4AB6DA8EA0E2}"/>
                  </a:ext>
                </a:extLst>
              </p:cNvPr>
              <p:cNvSpPr/>
              <p:nvPr/>
            </p:nvSpPr>
            <p:spPr bwMode="auto">
              <a:xfrm>
                <a:off x="1963236" y="2053389"/>
                <a:ext cx="1782596" cy="465222"/>
              </a:xfrm>
              <a:prstGeom prst="rect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4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Control Plane Node</a:t>
                </a:r>
              </a:p>
            </p:txBody>
          </p:sp>
        </p:grp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0F637ED-47A6-4DDF-B371-C775A851AB85}"/>
                </a:ext>
              </a:extLst>
            </p:cNvPr>
            <p:cNvSpPr/>
            <p:nvPr/>
          </p:nvSpPr>
          <p:spPr bwMode="auto">
            <a:xfrm>
              <a:off x="2223919" y="2881545"/>
              <a:ext cx="1782596" cy="465222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Scheduler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32716A2-314C-4827-9E4F-5214C1096F55}"/>
                </a:ext>
              </a:extLst>
            </p:cNvPr>
            <p:cNvSpPr/>
            <p:nvPr/>
          </p:nvSpPr>
          <p:spPr bwMode="auto">
            <a:xfrm>
              <a:off x="2223919" y="3611428"/>
              <a:ext cx="1782596" cy="465222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Controller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204200C-7FAD-4E3D-85F8-EDDC28F17693}"/>
                </a:ext>
              </a:extLst>
            </p:cNvPr>
            <p:cNvSpPr/>
            <p:nvPr/>
          </p:nvSpPr>
          <p:spPr bwMode="auto">
            <a:xfrm>
              <a:off x="2223919" y="4343383"/>
              <a:ext cx="1782596" cy="465222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API Server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F51EE1D-F12A-4BAC-8D2E-036AB212E312}"/>
                </a:ext>
              </a:extLst>
            </p:cNvPr>
            <p:cNvSpPr/>
            <p:nvPr/>
          </p:nvSpPr>
          <p:spPr bwMode="auto">
            <a:xfrm>
              <a:off x="2223919" y="5075338"/>
              <a:ext cx="1782596" cy="465222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Persistent Store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F7E3F18-E6FB-4DD4-9999-EBF6905253DC}"/>
              </a:ext>
            </a:extLst>
          </p:cNvPr>
          <p:cNvGrpSpPr/>
          <p:nvPr/>
        </p:nvGrpSpPr>
        <p:grpSpPr>
          <a:xfrm>
            <a:off x="4620125" y="1681798"/>
            <a:ext cx="2951749" cy="1758600"/>
            <a:chOff x="5390147" y="1798670"/>
            <a:chExt cx="2951749" cy="1758600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34DDC86-EE73-409D-BCC4-1225E6FF5377}"/>
                </a:ext>
              </a:extLst>
            </p:cNvPr>
            <p:cNvSpPr/>
            <p:nvPr/>
          </p:nvSpPr>
          <p:spPr bwMode="auto">
            <a:xfrm>
              <a:off x="5390148" y="1798670"/>
              <a:ext cx="2951748" cy="1758600"/>
            </a:xfrm>
            <a:prstGeom prst="rect">
              <a:avLst/>
            </a:prstGeom>
            <a:solidFill>
              <a:schemeClr val="bg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5B9A3F6-1781-4A62-964C-1E883953D0CF}"/>
                </a:ext>
              </a:extLst>
            </p:cNvPr>
            <p:cNvSpPr/>
            <p:nvPr/>
          </p:nvSpPr>
          <p:spPr bwMode="auto">
            <a:xfrm>
              <a:off x="5390147" y="1798670"/>
              <a:ext cx="1782596" cy="465222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Node 1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1765A11-AAA1-47E3-83D3-7D2572B26FCB}"/>
                </a:ext>
              </a:extLst>
            </p:cNvPr>
            <p:cNvSpPr/>
            <p:nvPr/>
          </p:nvSpPr>
          <p:spPr bwMode="auto">
            <a:xfrm>
              <a:off x="5524753" y="2394980"/>
              <a:ext cx="1517732" cy="465222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Proxy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C720D798-B706-4564-A515-338F3BBD3752}"/>
                </a:ext>
              </a:extLst>
            </p:cNvPr>
            <p:cNvSpPr/>
            <p:nvPr/>
          </p:nvSpPr>
          <p:spPr bwMode="auto">
            <a:xfrm>
              <a:off x="5524752" y="2960960"/>
              <a:ext cx="1517733" cy="465222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b="1" dirty="0" err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Kubelet</a:t>
              </a:r>
              <a:endPara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786B3C4-AB27-4A94-88C9-A0A4E504B9F5}"/>
                </a:ext>
              </a:extLst>
            </p:cNvPr>
            <p:cNvSpPr/>
            <p:nvPr/>
          </p:nvSpPr>
          <p:spPr bwMode="auto">
            <a:xfrm>
              <a:off x="7373270" y="2116198"/>
              <a:ext cx="804028" cy="465222"/>
            </a:xfrm>
            <a:prstGeom prst="rect">
              <a:avLst/>
            </a:prstGeom>
            <a:solidFill>
              <a:schemeClr val="tx1">
                <a:lumMod val="40000"/>
                <a:lumOff val="60000"/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Pod 1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64A5B53F-3B52-4C35-AEA9-21582B4BAF0D}"/>
                </a:ext>
              </a:extLst>
            </p:cNvPr>
            <p:cNvSpPr/>
            <p:nvPr/>
          </p:nvSpPr>
          <p:spPr bwMode="auto">
            <a:xfrm>
              <a:off x="7373270" y="2898948"/>
              <a:ext cx="804028" cy="465222"/>
            </a:xfrm>
            <a:prstGeom prst="rect">
              <a:avLst/>
            </a:prstGeom>
            <a:solidFill>
              <a:schemeClr val="tx1">
                <a:lumMod val="40000"/>
                <a:lumOff val="60000"/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Pod n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97D35B4-3007-444A-8EA9-AD2E9D8DE465}"/>
              </a:ext>
            </a:extLst>
          </p:cNvPr>
          <p:cNvGrpSpPr/>
          <p:nvPr/>
        </p:nvGrpSpPr>
        <p:grpSpPr>
          <a:xfrm>
            <a:off x="8039018" y="1681798"/>
            <a:ext cx="2951749" cy="1758600"/>
            <a:chOff x="5390147" y="1798670"/>
            <a:chExt cx="2951749" cy="17586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99DE5DC9-A97F-4C93-9194-BA5F940583A9}"/>
                </a:ext>
              </a:extLst>
            </p:cNvPr>
            <p:cNvSpPr/>
            <p:nvPr/>
          </p:nvSpPr>
          <p:spPr bwMode="auto">
            <a:xfrm>
              <a:off x="5390148" y="1798670"/>
              <a:ext cx="2951748" cy="1758600"/>
            </a:xfrm>
            <a:prstGeom prst="rect">
              <a:avLst/>
            </a:prstGeom>
            <a:solidFill>
              <a:schemeClr val="bg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0AA17548-3467-42DA-A2DE-B89571CD28D5}"/>
                </a:ext>
              </a:extLst>
            </p:cNvPr>
            <p:cNvSpPr/>
            <p:nvPr/>
          </p:nvSpPr>
          <p:spPr bwMode="auto">
            <a:xfrm>
              <a:off x="5390147" y="1798670"/>
              <a:ext cx="1782596" cy="465222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Node 2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BFEB3A6F-3FE3-4029-99D8-B28BD569D464}"/>
                </a:ext>
              </a:extLst>
            </p:cNvPr>
            <p:cNvSpPr/>
            <p:nvPr/>
          </p:nvSpPr>
          <p:spPr bwMode="auto">
            <a:xfrm>
              <a:off x="5524753" y="2394980"/>
              <a:ext cx="1517732" cy="465222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Proxy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5EC0401-FD0B-438F-887A-B15DF56E93C4}"/>
                </a:ext>
              </a:extLst>
            </p:cNvPr>
            <p:cNvSpPr/>
            <p:nvPr/>
          </p:nvSpPr>
          <p:spPr bwMode="auto">
            <a:xfrm>
              <a:off x="5524752" y="2960960"/>
              <a:ext cx="1517733" cy="465222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b="1" dirty="0" err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Kubelet</a:t>
              </a:r>
              <a:endPara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E067941D-246B-46AC-A7D7-FF71988C08A7}"/>
                </a:ext>
              </a:extLst>
            </p:cNvPr>
            <p:cNvSpPr/>
            <p:nvPr/>
          </p:nvSpPr>
          <p:spPr bwMode="auto">
            <a:xfrm>
              <a:off x="7373270" y="2116198"/>
              <a:ext cx="804028" cy="465222"/>
            </a:xfrm>
            <a:prstGeom prst="rect">
              <a:avLst/>
            </a:prstGeom>
            <a:solidFill>
              <a:schemeClr val="tx1">
                <a:lumMod val="40000"/>
                <a:lumOff val="60000"/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Pod 1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6B2A673D-856E-45F4-862A-6326280AE998}"/>
                </a:ext>
              </a:extLst>
            </p:cNvPr>
            <p:cNvSpPr/>
            <p:nvPr/>
          </p:nvSpPr>
          <p:spPr bwMode="auto">
            <a:xfrm>
              <a:off x="7373270" y="2898948"/>
              <a:ext cx="804028" cy="465222"/>
            </a:xfrm>
            <a:prstGeom prst="rect">
              <a:avLst/>
            </a:prstGeom>
            <a:solidFill>
              <a:schemeClr val="tx1">
                <a:lumMod val="40000"/>
                <a:lumOff val="60000"/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Pod n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7CDA7F9B-3676-482C-91F1-821EA985D5B8}"/>
              </a:ext>
            </a:extLst>
          </p:cNvPr>
          <p:cNvGrpSpPr/>
          <p:nvPr/>
        </p:nvGrpSpPr>
        <p:grpSpPr>
          <a:xfrm>
            <a:off x="4620125" y="3944366"/>
            <a:ext cx="2951749" cy="1758600"/>
            <a:chOff x="5390147" y="1798670"/>
            <a:chExt cx="2951749" cy="1758600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A7E2D256-4A8F-4165-A610-5AAE32393E3C}"/>
                </a:ext>
              </a:extLst>
            </p:cNvPr>
            <p:cNvSpPr/>
            <p:nvPr/>
          </p:nvSpPr>
          <p:spPr bwMode="auto">
            <a:xfrm>
              <a:off x="5390148" y="1798670"/>
              <a:ext cx="2951748" cy="1758600"/>
            </a:xfrm>
            <a:prstGeom prst="rect">
              <a:avLst/>
            </a:prstGeom>
            <a:solidFill>
              <a:schemeClr val="bg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525FCA84-13DB-47EA-8783-9B60BBB8D829}"/>
                </a:ext>
              </a:extLst>
            </p:cNvPr>
            <p:cNvSpPr/>
            <p:nvPr/>
          </p:nvSpPr>
          <p:spPr bwMode="auto">
            <a:xfrm>
              <a:off x="5390147" y="1798670"/>
              <a:ext cx="1782596" cy="465222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Node 3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04888636-3B69-46F4-98B0-64E9E6A24737}"/>
                </a:ext>
              </a:extLst>
            </p:cNvPr>
            <p:cNvSpPr/>
            <p:nvPr/>
          </p:nvSpPr>
          <p:spPr bwMode="auto">
            <a:xfrm>
              <a:off x="5524753" y="2394980"/>
              <a:ext cx="1517732" cy="465222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Proxy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799ABE4C-8E99-48C1-AC96-51D1EADF4D74}"/>
                </a:ext>
              </a:extLst>
            </p:cNvPr>
            <p:cNvSpPr/>
            <p:nvPr/>
          </p:nvSpPr>
          <p:spPr bwMode="auto">
            <a:xfrm>
              <a:off x="5524752" y="2960960"/>
              <a:ext cx="1517733" cy="465222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b="1" dirty="0" err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Kubelet</a:t>
              </a:r>
              <a:endPara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04FD7E4C-0A30-48FB-953B-1EA0AB46844A}"/>
                </a:ext>
              </a:extLst>
            </p:cNvPr>
            <p:cNvSpPr/>
            <p:nvPr/>
          </p:nvSpPr>
          <p:spPr bwMode="auto">
            <a:xfrm>
              <a:off x="7373270" y="2116198"/>
              <a:ext cx="804028" cy="465222"/>
            </a:xfrm>
            <a:prstGeom prst="rect">
              <a:avLst/>
            </a:prstGeom>
            <a:solidFill>
              <a:schemeClr val="tx1">
                <a:lumMod val="40000"/>
                <a:lumOff val="60000"/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Pod 1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346D3521-0B04-4836-92FE-091FAD73789B}"/>
                </a:ext>
              </a:extLst>
            </p:cNvPr>
            <p:cNvSpPr/>
            <p:nvPr/>
          </p:nvSpPr>
          <p:spPr bwMode="auto">
            <a:xfrm>
              <a:off x="7373270" y="2898948"/>
              <a:ext cx="804028" cy="465222"/>
            </a:xfrm>
            <a:prstGeom prst="rect">
              <a:avLst/>
            </a:prstGeom>
            <a:solidFill>
              <a:schemeClr val="tx1">
                <a:lumMod val="40000"/>
                <a:lumOff val="60000"/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Pod n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8800B123-C015-4F3B-B109-756A597E52E8}"/>
              </a:ext>
            </a:extLst>
          </p:cNvPr>
          <p:cNvGrpSpPr/>
          <p:nvPr/>
        </p:nvGrpSpPr>
        <p:grpSpPr>
          <a:xfrm>
            <a:off x="8039018" y="3944366"/>
            <a:ext cx="2951749" cy="1758600"/>
            <a:chOff x="5390147" y="1798670"/>
            <a:chExt cx="2951749" cy="1758600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18C66048-F14F-40ED-848E-8F89994EB2F9}"/>
                </a:ext>
              </a:extLst>
            </p:cNvPr>
            <p:cNvSpPr/>
            <p:nvPr/>
          </p:nvSpPr>
          <p:spPr bwMode="auto">
            <a:xfrm>
              <a:off x="5390148" y="1798670"/>
              <a:ext cx="2951748" cy="1758600"/>
            </a:xfrm>
            <a:prstGeom prst="rect">
              <a:avLst/>
            </a:prstGeom>
            <a:solidFill>
              <a:schemeClr val="bg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CBBBD714-0FBD-4F47-ADF4-E4257DB91DB2}"/>
                </a:ext>
              </a:extLst>
            </p:cNvPr>
            <p:cNvSpPr/>
            <p:nvPr/>
          </p:nvSpPr>
          <p:spPr bwMode="auto">
            <a:xfrm>
              <a:off x="5390147" y="1798670"/>
              <a:ext cx="1782596" cy="465222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Node 4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BB1BF1EA-8329-4EAF-ABB4-C82DA2BA8F8D}"/>
                </a:ext>
              </a:extLst>
            </p:cNvPr>
            <p:cNvSpPr/>
            <p:nvPr/>
          </p:nvSpPr>
          <p:spPr bwMode="auto">
            <a:xfrm>
              <a:off x="5524753" y="2394980"/>
              <a:ext cx="1517732" cy="465222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Proxy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6BB3569F-B249-4B53-87D3-1855ADD7A4FB}"/>
                </a:ext>
              </a:extLst>
            </p:cNvPr>
            <p:cNvSpPr/>
            <p:nvPr/>
          </p:nvSpPr>
          <p:spPr bwMode="auto">
            <a:xfrm>
              <a:off x="5524752" y="2960960"/>
              <a:ext cx="1517733" cy="465222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b="1" dirty="0" err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Kubelet</a:t>
              </a:r>
              <a:endPara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AF1F5C1F-F578-4DC5-93FB-749DD9D46D44}"/>
                </a:ext>
              </a:extLst>
            </p:cNvPr>
            <p:cNvSpPr/>
            <p:nvPr/>
          </p:nvSpPr>
          <p:spPr bwMode="auto">
            <a:xfrm>
              <a:off x="7373270" y="2116198"/>
              <a:ext cx="804028" cy="465222"/>
            </a:xfrm>
            <a:prstGeom prst="rect">
              <a:avLst/>
            </a:prstGeom>
            <a:solidFill>
              <a:schemeClr val="tx1">
                <a:lumMod val="40000"/>
                <a:lumOff val="60000"/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Pod 1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9C2273AB-BAC4-49CF-9495-616E0D1F6AB4}"/>
                </a:ext>
              </a:extLst>
            </p:cNvPr>
            <p:cNvSpPr/>
            <p:nvPr/>
          </p:nvSpPr>
          <p:spPr bwMode="auto">
            <a:xfrm>
              <a:off x="7373270" y="2898948"/>
              <a:ext cx="804028" cy="465222"/>
            </a:xfrm>
            <a:prstGeom prst="rect">
              <a:avLst/>
            </a:prstGeom>
            <a:solidFill>
              <a:schemeClr val="tx1">
                <a:lumMod val="40000"/>
                <a:lumOff val="60000"/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Pod n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B14186B9-D440-479F-9B15-3DF0AD2B4581}"/>
              </a:ext>
            </a:extLst>
          </p:cNvPr>
          <p:cNvSpPr txBox="1"/>
          <p:nvPr/>
        </p:nvSpPr>
        <p:spPr>
          <a:xfrm>
            <a:off x="0" y="6382641"/>
            <a:ext cx="2986294" cy="475359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dirty="0"/>
              <a:t>* Not all components are shown</a:t>
            </a:r>
            <a:endParaRPr lang="bg-BG" sz="1600" dirty="0"/>
          </a:p>
        </p:txBody>
      </p:sp>
    </p:spTree>
    <p:extLst>
      <p:ext uri="{BB962C8B-B14F-4D97-AF65-F5344CB8AC3E}">
        <p14:creationId xmlns:p14="http://schemas.microsoft.com/office/powerpoint/2010/main" val="385114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7569000" cy="5570355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0">
              <a:lnSpc>
                <a:spcPct val="100000"/>
              </a:lnSpc>
            </a:pPr>
            <a:r>
              <a:rPr lang="en-US" dirty="0"/>
              <a:t>Responsible for </a:t>
            </a:r>
            <a:r>
              <a:rPr lang="en-US" b="1" dirty="0"/>
              <a:t>managing</a:t>
            </a:r>
            <a:r>
              <a:rPr lang="en-US" dirty="0"/>
              <a:t> the cluster</a:t>
            </a:r>
          </a:p>
          <a:p>
            <a:pPr latinLnBrk="0">
              <a:lnSpc>
                <a:spcPct val="100000"/>
              </a:lnSpc>
            </a:pPr>
            <a:r>
              <a:rPr lang="en-US" dirty="0"/>
              <a:t>Typically, </a:t>
            </a:r>
            <a:r>
              <a:rPr lang="en-US" b="1" dirty="0"/>
              <a:t>more than one </a:t>
            </a:r>
            <a:r>
              <a:rPr lang="en-US" dirty="0"/>
              <a:t>is installed</a:t>
            </a:r>
          </a:p>
          <a:p>
            <a:pPr latinLnBrk="0">
              <a:lnSpc>
                <a:spcPct val="100000"/>
              </a:lnSpc>
            </a:pPr>
            <a:r>
              <a:rPr lang="en-US" dirty="0"/>
              <a:t>In HA mode one node is the </a:t>
            </a:r>
            <a:r>
              <a:rPr lang="en-US" b="1" dirty="0"/>
              <a:t>Leader</a:t>
            </a:r>
          </a:p>
          <a:p>
            <a:pPr latinLnBrk="0">
              <a:lnSpc>
                <a:spcPct val="100000"/>
              </a:lnSpc>
            </a:pPr>
            <a:r>
              <a:rPr lang="en-US" dirty="0"/>
              <a:t>It is </a:t>
            </a:r>
            <a:r>
              <a:rPr lang="en-US" b="1" dirty="0"/>
              <a:t>work-free</a:t>
            </a:r>
            <a:r>
              <a:rPr lang="bg-BG" dirty="0"/>
              <a:t> </a:t>
            </a:r>
            <a:r>
              <a:rPr lang="en-US" dirty="0"/>
              <a:t>(this can be changed)</a:t>
            </a:r>
            <a:endParaRPr lang="en-US" b="1" dirty="0"/>
          </a:p>
          <a:p>
            <a:pPr latinLnBrk="0">
              <a:lnSpc>
                <a:spcPct val="100000"/>
              </a:lnSpc>
            </a:pPr>
            <a:r>
              <a:rPr lang="en-US" dirty="0"/>
              <a:t>Components running on master are also known as </a:t>
            </a:r>
            <a:r>
              <a:rPr lang="en-US" b="1" dirty="0"/>
              <a:t>Control Plane</a:t>
            </a:r>
          </a:p>
          <a:p>
            <a:pPr latinLnBrk="0">
              <a:lnSpc>
                <a:spcPct val="100000"/>
              </a:lnSpc>
            </a:pPr>
            <a:r>
              <a:rPr lang="en-US" dirty="0"/>
              <a:t>Can be reached via </a:t>
            </a:r>
            <a:r>
              <a:rPr lang="en-US" b="1" dirty="0"/>
              <a:t>CLI</a:t>
            </a:r>
            <a:r>
              <a:rPr lang="en-US" dirty="0"/>
              <a:t> (</a:t>
            </a:r>
            <a:r>
              <a:rPr lang="en-US" dirty="0" err="1"/>
              <a:t>kubectl</a:t>
            </a:r>
            <a:r>
              <a:rPr lang="en-US" dirty="0"/>
              <a:t>), </a:t>
            </a:r>
            <a:r>
              <a:rPr lang="en-US" b="1" dirty="0"/>
              <a:t>APIs</a:t>
            </a:r>
            <a:r>
              <a:rPr lang="en-US" dirty="0"/>
              <a:t>, or </a:t>
            </a:r>
            <a:r>
              <a:rPr lang="en-US" b="1" dirty="0"/>
              <a:t>Dashboard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Control Plane (master) Nodes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DA39D16-FDAA-4E64-AC74-9A715AE346BE}"/>
              </a:ext>
            </a:extLst>
          </p:cNvPr>
          <p:cNvGrpSpPr/>
          <p:nvPr/>
        </p:nvGrpSpPr>
        <p:grpSpPr>
          <a:xfrm>
            <a:off x="9111000" y="2053895"/>
            <a:ext cx="2303963" cy="3850105"/>
            <a:chOff x="1963236" y="2053389"/>
            <a:chExt cx="2303963" cy="3850105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6EA1929D-6FCF-45EC-B636-B66792056240}"/>
                </a:ext>
              </a:extLst>
            </p:cNvPr>
            <p:cNvGrpSpPr/>
            <p:nvPr/>
          </p:nvGrpSpPr>
          <p:grpSpPr>
            <a:xfrm>
              <a:off x="1963236" y="2053389"/>
              <a:ext cx="2303963" cy="3850105"/>
              <a:chOff x="1963236" y="2053389"/>
              <a:chExt cx="2303963" cy="3850105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30FFD47A-8AF0-4288-89CF-E527E545088C}"/>
                  </a:ext>
                </a:extLst>
              </p:cNvPr>
              <p:cNvSpPr/>
              <p:nvPr/>
            </p:nvSpPr>
            <p:spPr bwMode="auto">
              <a:xfrm>
                <a:off x="1963236" y="2053389"/>
                <a:ext cx="2303963" cy="3850105"/>
              </a:xfrm>
              <a:prstGeom prst="rect">
                <a:avLst/>
              </a:prstGeom>
              <a:solidFill>
                <a:schemeClr val="bg2"/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D6CA2FA9-9164-4AE8-87AC-33CF6BED100B}"/>
                  </a:ext>
                </a:extLst>
              </p:cNvPr>
              <p:cNvSpPr/>
              <p:nvPr/>
            </p:nvSpPr>
            <p:spPr bwMode="auto">
              <a:xfrm>
                <a:off x="1963236" y="2053389"/>
                <a:ext cx="1782596" cy="465222"/>
              </a:xfrm>
              <a:prstGeom prst="rect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4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Control Plane Node</a:t>
                </a:r>
              </a:p>
            </p:txBody>
          </p:sp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9C82A52-17A2-4CDD-9F87-406051B5F0E7}"/>
                </a:ext>
              </a:extLst>
            </p:cNvPr>
            <p:cNvSpPr/>
            <p:nvPr/>
          </p:nvSpPr>
          <p:spPr bwMode="auto">
            <a:xfrm>
              <a:off x="2223919" y="2881545"/>
              <a:ext cx="1782596" cy="465222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Scheduler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65C2D1C-44A1-4EC4-8BD8-86C858B3ED6A}"/>
                </a:ext>
              </a:extLst>
            </p:cNvPr>
            <p:cNvSpPr/>
            <p:nvPr/>
          </p:nvSpPr>
          <p:spPr bwMode="auto">
            <a:xfrm>
              <a:off x="2223919" y="3611428"/>
              <a:ext cx="1782596" cy="465222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Controller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2670570-52EC-4893-8AAC-74D5D29B1140}"/>
                </a:ext>
              </a:extLst>
            </p:cNvPr>
            <p:cNvSpPr/>
            <p:nvPr/>
          </p:nvSpPr>
          <p:spPr bwMode="auto">
            <a:xfrm>
              <a:off x="2223919" y="4343383"/>
              <a:ext cx="1782596" cy="465222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API Server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EE0E61C-311E-411C-BE60-651AF009339E}"/>
                </a:ext>
              </a:extLst>
            </p:cNvPr>
            <p:cNvSpPr/>
            <p:nvPr/>
          </p:nvSpPr>
          <p:spPr bwMode="auto">
            <a:xfrm>
              <a:off x="2223919" y="5075338"/>
              <a:ext cx="1782596" cy="465222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Persistent Store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55922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1404000"/>
            <a:ext cx="7862162" cy="5317477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0">
              <a:lnSpc>
                <a:spcPct val="100000"/>
              </a:lnSpc>
            </a:pPr>
            <a:r>
              <a:rPr lang="en-US" sz="3600" dirty="0"/>
              <a:t>Based on </a:t>
            </a:r>
            <a:r>
              <a:rPr lang="en-US" sz="3600" b="1" dirty="0" err="1"/>
              <a:t>etcd</a:t>
            </a:r>
            <a:endParaRPr lang="en-US" sz="3600" b="1" dirty="0"/>
          </a:p>
          <a:p>
            <a:pPr latinLnBrk="0">
              <a:lnSpc>
                <a:spcPct val="100000"/>
              </a:lnSpc>
            </a:pPr>
            <a:r>
              <a:rPr lang="en-US" sz="3600" b="1" dirty="0"/>
              <a:t>Persistent</a:t>
            </a:r>
            <a:r>
              <a:rPr lang="en-US" sz="3600" dirty="0"/>
              <a:t> storage</a:t>
            </a:r>
          </a:p>
          <a:p>
            <a:pPr latinLnBrk="0">
              <a:lnSpc>
                <a:spcPct val="100000"/>
              </a:lnSpc>
            </a:pPr>
            <a:r>
              <a:rPr lang="en-US" sz="3600" dirty="0"/>
              <a:t>Cluster </a:t>
            </a:r>
            <a:r>
              <a:rPr lang="en-US" sz="3600" b="1" dirty="0"/>
              <a:t>state</a:t>
            </a:r>
            <a:r>
              <a:rPr lang="en-US" sz="3600" dirty="0"/>
              <a:t> and </a:t>
            </a:r>
            <a:r>
              <a:rPr lang="en-US" sz="3600" b="1" dirty="0"/>
              <a:t>configuration</a:t>
            </a:r>
          </a:p>
          <a:p>
            <a:pPr latinLnBrk="0">
              <a:lnSpc>
                <a:spcPct val="100000"/>
              </a:lnSpc>
            </a:pPr>
            <a:r>
              <a:rPr lang="en-US" sz="3600" b="1" dirty="0"/>
              <a:t>Distributed</a:t>
            </a:r>
            <a:r>
              <a:rPr lang="en-US" sz="3600" dirty="0"/>
              <a:t> and </a:t>
            </a:r>
            <a:r>
              <a:rPr lang="en-US" sz="3600" b="1" dirty="0"/>
              <a:t>consistent</a:t>
            </a:r>
          </a:p>
          <a:p>
            <a:pPr latinLnBrk="0">
              <a:lnSpc>
                <a:spcPct val="100000"/>
              </a:lnSpc>
            </a:pPr>
            <a:r>
              <a:rPr lang="en-US" sz="3600" dirty="0"/>
              <a:t>Provides single </a:t>
            </a:r>
            <a:r>
              <a:rPr lang="en-US" sz="3600" b="1" dirty="0"/>
              <a:t>source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en-US" sz="3600" b="1" dirty="0"/>
              <a:t>of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en-US" sz="3600" b="1" dirty="0"/>
              <a:t>truth</a:t>
            </a:r>
          </a:p>
          <a:p>
            <a:pPr latinLnBrk="0">
              <a:lnSpc>
                <a:spcPct val="100000"/>
              </a:lnSpc>
            </a:pPr>
            <a:r>
              <a:rPr lang="en-US" sz="3600" dirty="0"/>
              <a:t>Can be installed </a:t>
            </a:r>
            <a:r>
              <a:rPr lang="en-US" sz="3600" b="1" dirty="0"/>
              <a:t>externally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Plane Nodes: Persistent Store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DCC719C9-1D38-4B96-A7C3-72546EFAD1B4}"/>
              </a:ext>
            </a:extLst>
          </p:cNvPr>
          <p:cNvSpPr/>
          <p:nvPr/>
        </p:nvSpPr>
        <p:spPr bwMode="auto">
          <a:xfrm>
            <a:off x="8054163" y="5055949"/>
            <a:ext cx="882316" cy="597583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BE2BD0B-8039-4428-B6FC-0F5DC2BF67A9}"/>
              </a:ext>
            </a:extLst>
          </p:cNvPr>
          <p:cNvGrpSpPr/>
          <p:nvPr/>
        </p:nvGrpSpPr>
        <p:grpSpPr>
          <a:xfrm>
            <a:off x="9111000" y="2053895"/>
            <a:ext cx="2303963" cy="3850105"/>
            <a:chOff x="1963236" y="2053389"/>
            <a:chExt cx="2303963" cy="3850105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E19BC85C-A50E-465B-844E-6576A1667D2F}"/>
                </a:ext>
              </a:extLst>
            </p:cNvPr>
            <p:cNvGrpSpPr/>
            <p:nvPr/>
          </p:nvGrpSpPr>
          <p:grpSpPr>
            <a:xfrm>
              <a:off x="1963236" y="2053389"/>
              <a:ext cx="2303963" cy="3850105"/>
              <a:chOff x="1963236" y="2053389"/>
              <a:chExt cx="2303963" cy="3850105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1F8FB8D6-A620-4E8F-84CB-EA2F112F333B}"/>
                  </a:ext>
                </a:extLst>
              </p:cNvPr>
              <p:cNvSpPr/>
              <p:nvPr/>
            </p:nvSpPr>
            <p:spPr bwMode="auto">
              <a:xfrm>
                <a:off x="1963236" y="2053389"/>
                <a:ext cx="2303963" cy="3850105"/>
              </a:xfrm>
              <a:prstGeom prst="rect">
                <a:avLst/>
              </a:prstGeom>
              <a:solidFill>
                <a:schemeClr val="bg2"/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C44C7607-7B29-4392-B475-F259E60FAF6A}"/>
                  </a:ext>
                </a:extLst>
              </p:cNvPr>
              <p:cNvSpPr/>
              <p:nvPr/>
            </p:nvSpPr>
            <p:spPr bwMode="auto">
              <a:xfrm>
                <a:off x="1963236" y="2053389"/>
                <a:ext cx="1782596" cy="465222"/>
              </a:xfrm>
              <a:prstGeom prst="rect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4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Control Plane Node</a:t>
                </a:r>
              </a:p>
            </p:txBody>
          </p:sp>
        </p:grp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D60C375-B4E2-4EC7-9F97-2325625B31BA}"/>
                </a:ext>
              </a:extLst>
            </p:cNvPr>
            <p:cNvSpPr/>
            <p:nvPr/>
          </p:nvSpPr>
          <p:spPr bwMode="auto">
            <a:xfrm>
              <a:off x="2223919" y="2881545"/>
              <a:ext cx="1782596" cy="465222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Scheduler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1A6DB98-25C0-4D7D-A8B6-84AFCCD6D289}"/>
                </a:ext>
              </a:extLst>
            </p:cNvPr>
            <p:cNvSpPr/>
            <p:nvPr/>
          </p:nvSpPr>
          <p:spPr bwMode="auto">
            <a:xfrm>
              <a:off x="2223919" y="3611428"/>
              <a:ext cx="1782596" cy="465222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Controller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204C27A-18B7-4A26-92BB-575D549B820D}"/>
                </a:ext>
              </a:extLst>
            </p:cNvPr>
            <p:cNvSpPr/>
            <p:nvPr/>
          </p:nvSpPr>
          <p:spPr bwMode="auto">
            <a:xfrm>
              <a:off x="2223919" y="4343383"/>
              <a:ext cx="1782596" cy="465222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API Server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8CDF623E-F802-4F07-A892-09E81A6B26D9}"/>
                </a:ext>
              </a:extLst>
            </p:cNvPr>
            <p:cNvSpPr/>
            <p:nvPr/>
          </p:nvSpPr>
          <p:spPr bwMode="auto">
            <a:xfrm>
              <a:off x="2223919" y="5075338"/>
              <a:ext cx="1782596" cy="465222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Persistent Store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13932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0" y="1404000"/>
            <a:ext cx="7163999" cy="5317477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dirty="0"/>
              <a:t>Exposes the </a:t>
            </a:r>
            <a:r>
              <a:rPr lang="en-US" sz="3600" b="1" dirty="0"/>
              <a:t>Kubernetes</a:t>
            </a:r>
            <a:r>
              <a:rPr lang="en-US" sz="3600" dirty="0"/>
              <a:t> </a:t>
            </a:r>
            <a:r>
              <a:rPr lang="en-US" sz="3600" b="1" dirty="0"/>
              <a:t>API</a:t>
            </a:r>
            <a:r>
              <a:rPr lang="en-US" sz="3600" dirty="0"/>
              <a:t> (</a:t>
            </a:r>
            <a:r>
              <a:rPr lang="en-US" sz="3600" b="1" dirty="0"/>
              <a:t>REST</a:t>
            </a:r>
            <a:r>
              <a:rPr lang="en-US" sz="3600" dirty="0"/>
              <a:t>)</a:t>
            </a:r>
            <a:endParaRPr lang="en-US" sz="3600" b="1" dirty="0"/>
          </a:p>
          <a:p>
            <a:pPr latinLnBrk="0">
              <a:lnSpc>
                <a:spcPct val="100000"/>
              </a:lnSpc>
            </a:pPr>
            <a:r>
              <a:rPr lang="en-US" sz="3600" b="1" dirty="0"/>
              <a:t>Front-end</a:t>
            </a:r>
            <a:r>
              <a:rPr lang="en-US" sz="3600" dirty="0"/>
              <a:t> for the control plane</a:t>
            </a:r>
          </a:p>
          <a:p>
            <a:pPr latinLnBrk="0">
              <a:lnSpc>
                <a:spcPct val="100000"/>
              </a:lnSpc>
            </a:pPr>
            <a:r>
              <a:rPr lang="en-US" sz="3600" b="1" dirty="0"/>
              <a:t>Administrative</a:t>
            </a:r>
            <a:r>
              <a:rPr lang="en-US" sz="3600" dirty="0"/>
              <a:t> tasks</a:t>
            </a:r>
          </a:p>
          <a:p>
            <a:pPr latinLnBrk="0">
              <a:lnSpc>
                <a:spcPct val="100000"/>
              </a:lnSpc>
            </a:pPr>
            <a:r>
              <a:rPr lang="en-US" sz="3600" dirty="0"/>
              <a:t>Consumes </a:t>
            </a:r>
            <a:r>
              <a:rPr lang="en-US" sz="3600" b="1" dirty="0"/>
              <a:t>JSON</a:t>
            </a:r>
            <a:r>
              <a:rPr lang="en-US" sz="3600" dirty="0"/>
              <a:t> via </a:t>
            </a:r>
            <a:r>
              <a:rPr lang="en-US" sz="3600" b="1" dirty="0"/>
              <a:t>Manifest</a:t>
            </a:r>
            <a:r>
              <a:rPr lang="en-US" sz="3600" dirty="0"/>
              <a:t> </a:t>
            </a:r>
            <a:r>
              <a:rPr lang="bg-BG" sz="3600" dirty="0" smtClean="0"/>
              <a:t/>
            </a:r>
            <a:br>
              <a:rPr lang="bg-BG" sz="3600" dirty="0" smtClean="0"/>
            </a:br>
            <a:r>
              <a:rPr lang="en-US" sz="3600" b="1" dirty="0" smtClean="0"/>
              <a:t>files</a:t>
            </a:r>
            <a:r>
              <a:rPr lang="en-US" sz="3600" dirty="0" smtClean="0"/>
              <a:t> </a:t>
            </a:r>
            <a:r>
              <a:rPr lang="en-US" sz="3600" dirty="0"/>
              <a:t>(</a:t>
            </a:r>
            <a:r>
              <a:rPr lang="en-US" sz="3600" b="1" dirty="0"/>
              <a:t>YAML</a:t>
            </a:r>
            <a:r>
              <a:rPr lang="en-US" sz="3600" dirty="0"/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Plane Nodes: API Server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B00E589A-BA35-4031-B445-1535C7C210A5}"/>
              </a:ext>
            </a:extLst>
          </p:cNvPr>
          <p:cNvSpPr/>
          <p:nvPr/>
        </p:nvSpPr>
        <p:spPr bwMode="auto">
          <a:xfrm>
            <a:off x="8054163" y="4284000"/>
            <a:ext cx="882316" cy="597583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2003352-1666-4911-80E0-F469CE5CA39B}"/>
              </a:ext>
            </a:extLst>
          </p:cNvPr>
          <p:cNvGrpSpPr/>
          <p:nvPr/>
        </p:nvGrpSpPr>
        <p:grpSpPr>
          <a:xfrm>
            <a:off x="9111000" y="2053895"/>
            <a:ext cx="2303963" cy="3850105"/>
            <a:chOff x="1963236" y="2053389"/>
            <a:chExt cx="2303963" cy="3850105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5560860C-3FAC-4F0E-BF6D-F6A7B175D872}"/>
                </a:ext>
              </a:extLst>
            </p:cNvPr>
            <p:cNvGrpSpPr/>
            <p:nvPr/>
          </p:nvGrpSpPr>
          <p:grpSpPr>
            <a:xfrm>
              <a:off x="1963236" y="2053389"/>
              <a:ext cx="2303963" cy="3850105"/>
              <a:chOff x="1963236" y="2053389"/>
              <a:chExt cx="2303963" cy="3850105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5708AE71-8E13-48C4-8BDE-3C558A9B8700}"/>
                  </a:ext>
                </a:extLst>
              </p:cNvPr>
              <p:cNvSpPr/>
              <p:nvPr/>
            </p:nvSpPr>
            <p:spPr bwMode="auto">
              <a:xfrm>
                <a:off x="1963236" y="2053389"/>
                <a:ext cx="2303963" cy="3850105"/>
              </a:xfrm>
              <a:prstGeom prst="rect">
                <a:avLst/>
              </a:prstGeom>
              <a:solidFill>
                <a:schemeClr val="bg2"/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595820F8-A999-4E96-963D-17570E2840D9}"/>
                  </a:ext>
                </a:extLst>
              </p:cNvPr>
              <p:cNvSpPr/>
              <p:nvPr/>
            </p:nvSpPr>
            <p:spPr bwMode="auto">
              <a:xfrm>
                <a:off x="1963236" y="2053389"/>
                <a:ext cx="1782596" cy="465222"/>
              </a:xfrm>
              <a:prstGeom prst="rect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4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Control Plane Node</a:t>
                </a:r>
              </a:p>
            </p:txBody>
          </p:sp>
        </p:grp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969EF21-7B95-4B9B-BCEB-20A0D3EBEC17}"/>
                </a:ext>
              </a:extLst>
            </p:cNvPr>
            <p:cNvSpPr/>
            <p:nvPr/>
          </p:nvSpPr>
          <p:spPr bwMode="auto">
            <a:xfrm>
              <a:off x="2223919" y="2881545"/>
              <a:ext cx="1782596" cy="465222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Scheduler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E2E3F91-BF5F-41A8-B8E0-BD25DAA64DFB}"/>
                </a:ext>
              </a:extLst>
            </p:cNvPr>
            <p:cNvSpPr/>
            <p:nvPr/>
          </p:nvSpPr>
          <p:spPr bwMode="auto">
            <a:xfrm>
              <a:off x="2223919" y="3611428"/>
              <a:ext cx="1782596" cy="465222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Controller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44C1A5A-330A-4EC4-9C2F-9284D8198728}"/>
                </a:ext>
              </a:extLst>
            </p:cNvPr>
            <p:cNvSpPr/>
            <p:nvPr/>
          </p:nvSpPr>
          <p:spPr bwMode="auto">
            <a:xfrm>
              <a:off x="2223919" y="4343383"/>
              <a:ext cx="1782596" cy="465222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API Server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1B5D73E-53A1-429E-A93E-294540051739}"/>
                </a:ext>
              </a:extLst>
            </p:cNvPr>
            <p:cNvSpPr/>
            <p:nvPr/>
          </p:nvSpPr>
          <p:spPr bwMode="auto">
            <a:xfrm>
              <a:off x="2223919" y="5075338"/>
              <a:ext cx="1782596" cy="465222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Persistent Store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82922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">
            <a:extLst>
              <a:ext uri="{FF2B5EF4-FFF2-40B4-BE49-F238E27FC236}">
                <a16:creationId xmlns:a16="http://schemas.microsoft.com/office/drawing/2014/main" id="{D631DD5F-C231-483F-BA1E-043A13D943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8" name="Slide Body">
            <a:extLst>
              <a:ext uri="{FF2B5EF4-FFF2-40B4-BE49-F238E27FC236}">
                <a16:creationId xmlns:a16="http://schemas.microsoft.com/office/drawing/2014/main" id="{AA287FCE-0667-4256-B6C3-85EEA9B999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4773" y="1586814"/>
            <a:ext cx="11818096" cy="2051032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sz="7200" b="1" dirty="0"/>
              <a:t>sli.do</a:t>
            </a:r>
          </a:p>
          <a:p>
            <a:pPr marL="0" indent="0" algn="ctr">
              <a:buNone/>
            </a:pPr>
            <a:r>
              <a:rPr lang="en-US" sz="7200" b="1" dirty="0">
                <a:solidFill>
                  <a:schemeClr val="bg1"/>
                </a:solidFill>
              </a:rPr>
              <a:t>#Kubernetes</a:t>
            </a:r>
            <a:endParaRPr lang="bg-BG" sz="7200" b="1" dirty="0">
              <a:solidFill>
                <a:schemeClr val="bg1"/>
              </a:solidFill>
            </a:endParaRPr>
          </a:p>
        </p:txBody>
      </p:sp>
      <p:sp>
        <p:nvSpPr>
          <p:cNvPr id="7" name="Slide Title">
            <a:extLst>
              <a:ext uri="{FF2B5EF4-FFF2-40B4-BE49-F238E27FC236}">
                <a16:creationId xmlns:a16="http://schemas.microsoft.com/office/drawing/2014/main" id="{82485852-BA6B-4D95-A06E-D18F832FE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  <a:endParaRPr lang="bg-BG" dirty="0"/>
          </a:p>
        </p:txBody>
      </p:sp>
      <p:sp>
        <p:nvSpPr>
          <p:cNvPr id="5" name="Slide Body">
            <a:extLst>
              <a:ext uri="{FF2B5EF4-FFF2-40B4-BE49-F238E27FC236}">
                <a16:creationId xmlns:a16="http://schemas.microsoft.com/office/drawing/2014/main" id="{7922F93A-DC0C-4AC1-B3C0-BD5D19977A8C}"/>
              </a:ext>
            </a:extLst>
          </p:cNvPr>
          <p:cNvSpPr txBox="1">
            <a:spLocks/>
          </p:cNvSpPr>
          <p:nvPr/>
        </p:nvSpPr>
        <p:spPr>
          <a:xfrm>
            <a:off x="184773" y="4554000"/>
            <a:ext cx="11818096" cy="1848852"/>
          </a:xfrm>
          <a:prstGeom prst="rect">
            <a:avLst/>
          </a:prstGeom>
        </p:spPr>
        <p:txBody>
          <a:bodyPr vert="horz" lIns="108000" tIns="36000" rIns="108000" bIns="36000" rtlCol="0" anchor="ctr">
            <a:normAutofit lnSpcReduction="10000"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US" sz="4800" b="1" dirty="0"/>
              <a:t>https://www.facebook.com/groups</a:t>
            </a:r>
          </a:p>
          <a:p>
            <a:pPr marL="0" indent="0" algn="ctr">
              <a:buFont typeface="Wingdings" panose="05000000000000000000" pitchFamily="2" charset="2"/>
              <a:buNone/>
            </a:pPr>
            <a:r>
              <a:rPr lang="en-US" sz="6000" b="1" dirty="0">
                <a:solidFill>
                  <a:schemeClr val="bg1"/>
                </a:solidFill>
              </a:rPr>
              <a:t>/KubernetesOctober2021</a:t>
            </a:r>
            <a:endParaRPr lang="bg-BG" sz="6000" b="1" dirty="0">
              <a:solidFill>
                <a:schemeClr val="bg1"/>
              </a:solidFill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B525295-430B-4B73-AEA6-F8F72AE621ED}"/>
              </a:ext>
            </a:extLst>
          </p:cNvPr>
          <p:cNvCxnSpPr/>
          <p:nvPr/>
        </p:nvCxnSpPr>
        <p:spPr>
          <a:xfrm>
            <a:off x="3373500" y="4062334"/>
            <a:ext cx="544500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2855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0" y="1224000"/>
            <a:ext cx="7340795" cy="5497477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0">
              <a:lnSpc>
                <a:spcPct val="100000"/>
              </a:lnSpc>
            </a:pPr>
            <a:r>
              <a:rPr lang="en-US" sz="3600" dirty="0"/>
              <a:t>Executes </a:t>
            </a:r>
            <a:r>
              <a:rPr lang="en-US" sz="3600" b="1" dirty="0"/>
              <a:t>control loops</a:t>
            </a:r>
          </a:p>
          <a:p>
            <a:pPr latinLnBrk="0">
              <a:lnSpc>
                <a:spcPct val="100000"/>
              </a:lnSpc>
            </a:pPr>
            <a:r>
              <a:rPr lang="en-US" sz="3600" dirty="0"/>
              <a:t>Responsible for other controllers</a:t>
            </a:r>
          </a:p>
          <a:p>
            <a:pPr lvl="1" latinLnBrk="0">
              <a:lnSpc>
                <a:spcPct val="100000"/>
              </a:lnSpc>
            </a:pPr>
            <a:r>
              <a:rPr lang="en-US" sz="3400" dirty="0"/>
              <a:t>Node controller</a:t>
            </a:r>
          </a:p>
          <a:p>
            <a:pPr lvl="1" latinLnBrk="0">
              <a:lnSpc>
                <a:spcPct val="100000"/>
              </a:lnSpc>
            </a:pPr>
            <a:r>
              <a:rPr lang="en-US" sz="3400" dirty="0"/>
              <a:t>Endpoints controller</a:t>
            </a:r>
          </a:p>
          <a:p>
            <a:pPr lvl="1" latinLnBrk="0">
              <a:lnSpc>
                <a:spcPct val="100000"/>
              </a:lnSpc>
            </a:pPr>
            <a:r>
              <a:rPr lang="en-US" sz="3400" dirty="0"/>
              <a:t>Namespace controller, etc.</a:t>
            </a:r>
          </a:p>
          <a:p>
            <a:pPr latinLnBrk="0">
              <a:lnSpc>
                <a:spcPct val="100000"/>
              </a:lnSpc>
            </a:pPr>
            <a:r>
              <a:rPr lang="en-US" sz="3600" dirty="0"/>
              <a:t>Watches for </a:t>
            </a:r>
            <a:r>
              <a:rPr lang="en-US" sz="3600" b="1" dirty="0"/>
              <a:t>changes</a:t>
            </a:r>
          </a:p>
          <a:p>
            <a:pPr latinLnBrk="0">
              <a:lnSpc>
                <a:spcPct val="100000"/>
              </a:lnSpc>
            </a:pPr>
            <a:r>
              <a:rPr lang="en-US" sz="3600" dirty="0"/>
              <a:t>Maintains the </a:t>
            </a:r>
            <a:r>
              <a:rPr lang="en-US" sz="3600" b="1" dirty="0"/>
              <a:t>desired state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Plane Nodes: Controller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5BB867F4-4336-4C16-9151-46C62BFF52A2}"/>
              </a:ext>
            </a:extLst>
          </p:cNvPr>
          <p:cNvSpPr/>
          <p:nvPr/>
        </p:nvSpPr>
        <p:spPr bwMode="auto">
          <a:xfrm>
            <a:off x="8054163" y="3551417"/>
            <a:ext cx="882316" cy="597583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AA5B214-7DAD-445F-AC57-30907BD82844}"/>
              </a:ext>
            </a:extLst>
          </p:cNvPr>
          <p:cNvGrpSpPr/>
          <p:nvPr/>
        </p:nvGrpSpPr>
        <p:grpSpPr>
          <a:xfrm>
            <a:off x="9111000" y="2053895"/>
            <a:ext cx="2303963" cy="3850105"/>
            <a:chOff x="1963236" y="2053389"/>
            <a:chExt cx="2303963" cy="3850105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D46C50E4-6267-49AB-A2D5-1D2B4256303D}"/>
                </a:ext>
              </a:extLst>
            </p:cNvPr>
            <p:cNvGrpSpPr/>
            <p:nvPr/>
          </p:nvGrpSpPr>
          <p:grpSpPr>
            <a:xfrm>
              <a:off x="1963236" y="2053389"/>
              <a:ext cx="2303963" cy="3850105"/>
              <a:chOff x="1963236" y="2053389"/>
              <a:chExt cx="2303963" cy="3850105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3EFB59DB-DA2F-4984-80CF-1BCAFF3E34DF}"/>
                  </a:ext>
                </a:extLst>
              </p:cNvPr>
              <p:cNvSpPr/>
              <p:nvPr/>
            </p:nvSpPr>
            <p:spPr bwMode="auto">
              <a:xfrm>
                <a:off x="1963236" y="2053389"/>
                <a:ext cx="2303963" cy="3850105"/>
              </a:xfrm>
              <a:prstGeom prst="rect">
                <a:avLst/>
              </a:prstGeom>
              <a:solidFill>
                <a:schemeClr val="bg2"/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56CDC42A-2011-4039-AC18-7EA73E625B82}"/>
                  </a:ext>
                </a:extLst>
              </p:cNvPr>
              <p:cNvSpPr/>
              <p:nvPr/>
            </p:nvSpPr>
            <p:spPr bwMode="auto">
              <a:xfrm>
                <a:off x="1963236" y="2053389"/>
                <a:ext cx="1782596" cy="465222"/>
              </a:xfrm>
              <a:prstGeom prst="rect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4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Control Plane Node</a:t>
                </a:r>
              </a:p>
            </p:txBody>
          </p:sp>
        </p:grp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DD25AC0-54A2-4F29-AAB8-4FBF0F631D78}"/>
                </a:ext>
              </a:extLst>
            </p:cNvPr>
            <p:cNvSpPr/>
            <p:nvPr/>
          </p:nvSpPr>
          <p:spPr bwMode="auto">
            <a:xfrm>
              <a:off x="2223919" y="2881545"/>
              <a:ext cx="1782596" cy="465222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Scheduler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1AB3D7B-6A25-4E80-A193-AB65B8292EDC}"/>
                </a:ext>
              </a:extLst>
            </p:cNvPr>
            <p:cNvSpPr/>
            <p:nvPr/>
          </p:nvSpPr>
          <p:spPr bwMode="auto">
            <a:xfrm>
              <a:off x="2223919" y="3611428"/>
              <a:ext cx="1782596" cy="465222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Controller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4257DB0-294E-4E39-AB99-6A02CE674A02}"/>
                </a:ext>
              </a:extLst>
            </p:cNvPr>
            <p:cNvSpPr/>
            <p:nvPr/>
          </p:nvSpPr>
          <p:spPr bwMode="auto">
            <a:xfrm>
              <a:off x="2223919" y="4343383"/>
              <a:ext cx="1782596" cy="465222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API Server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1C73F436-7EFA-48CE-9E2F-11866BBD2F5D}"/>
                </a:ext>
              </a:extLst>
            </p:cNvPr>
            <p:cNvSpPr/>
            <p:nvPr/>
          </p:nvSpPr>
          <p:spPr bwMode="auto">
            <a:xfrm>
              <a:off x="2223919" y="5075338"/>
              <a:ext cx="1782596" cy="465222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Persistent Store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25181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04" y="1224000"/>
            <a:ext cx="7689238" cy="4815001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0">
              <a:lnSpc>
                <a:spcPct val="100000"/>
              </a:lnSpc>
            </a:pPr>
            <a:r>
              <a:rPr lang="en-US" sz="3600" b="1" dirty="0"/>
              <a:t>Listens</a:t>
            </a:r>
            <a:r>
              <a:rPr lang="en-US" sz="3600" dirty="0"/>
              <a:t> API Server for new work</a:t>
            </a:r>
          </a:p>
          <a:p>
            <a:pPr latinLnBrk="0">
              <a:lnSpc>
                <a:spcPct val="100000"/>
              </a:lnSpc>
            </a:pPr>
            <a:r>
              <a:rPr lang="en-US" sz="3600" b="1" dirty="0"/>
              <a:t>Assigns work </a:t>
            </a:r>
            <a:r>
              <a:rPr lang="en-US" sz="3600" dirty="0"/>
              <a:t>to nodes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Plane Nodes: Scheduler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73F963F7-C43D-4081-A970-79E2A8C3EE0E}"/>
              </a:ext>
            </a:extLst>
          </p:cNvPr>
          <p:cNvSpPr/>
          <p:nvPr/>
        </p:nvSpPr>
        <p:spPr bwMode="auto">
          <a:xfrm>
            <a:off x="8054163" y="2844000"/>
            <a:ext cx="882316" cy="597583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AD2D548-5147-4608-A306-B1510716B160}"/>
              </a:ext>
            </a:extLst>
          </p:cNvPr>
          <p:cNvGrpSpPr/>
          <p:nvPr/>
        </p:nvGrpSpPr>
        <p:grpSpPr>
          <a:xfrm>
            <a:off x="9111000" y="2053895"/>
            <a:ext cx="2303963" cy="3850105"/>
            <a:chOff x="1963236" y="2053389"/>
            <a:chExt cx="2303963" cy="3850105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0DB198BB-41DA-450D-AF33-989D1CE20A51}"/>
                </a:ext>
              </a:extLst>
            </p:cNvPr>
            <p:cNvGrpSpPr/>
            <p:nvPr/>
          </p:nvGrpSpPr>
          <p:grpSpPr>
            <a:xfrm>
              <a:off x="1963236" y="2053389"/>
              <a:ext cx="2303963" cy="3850105"/>
              <a:chOff x="1963236" y="2053389"/>
              <a:chExt cx="2303963" cy="3850105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D6D2A8DF-ED78-4157-BEAF-10FCEFB9B3FE}"/>
                  </a:ext>
                </a:extLst>
              </p:cNvPr>
              <p:cNvSpPr/>
              <p:nvPr/>
            </p:nvSpPr>
            <p:spPr bwMode="auto">
              <a:xfrm>
                <a:off x="1963236" y="2053389"/>
                <a:ext cx="2303963" cy="3850105"/>
              </a:xfrm>
              <a:prstGeom prst="rect">
                <a:avLst/>
              </a:prstGeom>
              <a:solidFill>
                <a:schemeClr val="bg2"/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B40122AE-722A-4D05-A012-DDBEF4395C1E}"/>
                  </a:ext>
                </a:extLst>
              </p:cNvPr>
              <p:cNvSpPr/>
              <p:nvPr/>
            </p:nvSpPr>
            <p:spPr bwMode="auto">
              <a:xfrm>
                <a:off x="1963236" y="2053389"/>
                <a:ext cx="1782596" cy="465222"/>
              </a:xfrm>
              <a:prstGeom prst="rect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4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Control Plane Node</a:t>
                </a:r>
              </a:p>
            </p:txBody>
          </p:sp>
        </p:grp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D0C2082-292B-4E1A-8D04-3B7A28AECE32}"/>
                </a:ext>
              </a:extLst>
            </p:cNvPr>
            <p:cNvSpPr/>
            <p:nvPr/>
          </p:nvSpPr>
          <p:spPr bwMode="auto">
            <a:xfrm>
              <a:off x="2223919" y="2881545"/>
              <a:ext cx="1782596" cy="465222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Scheduler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84E10A21-464F-44F4-BF7E-A4C776D77CE5}"/>
                </a:ext>
              </a:extLst>
            </p:cNvPr>
            <p:cNvSpPr/>
            <p:nvPr/>
          </p:nvSpPr>
          <p:spPr bwMode="auto">
            <a:xfrm>
              <a:off x="2223919" y="3611428"/>
              <a:ext cx="1782596" cy="465222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Controller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030476C-EA68-4532-AA19-E1C223220B94}"/>
                </a:ext>
              </a:extLst>
            </p:cNvPr>
            <p:cNvSpPr/>
            <p:nvPr/>
          </p:nvSpPr>
          <p:spPr bwMode="auto">
            <a:xfrm>
              <a:off x="2223919" y="4343383"/>
              <a:ext cx="1782596" cy="465222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API Server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33116824-59E0-4265-B9F6-7B12D1417A26}"/>
                </a:ext>
              </a:extLst>
            </p:cNvPr>
            <p:cNvSpPr/>
            <p:nvPr/>
          </p:nvSpPr>
          <p:spPr bwMode="auto">
            <a:xfrm>
              <a:off x="2223919" y="5075338"/>
              <a:ext cx="1782596" cy="465222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Persistent Store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46917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1269000"/>
            <a:ext cx="6202144" cy="5452477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b="1" dirty="0"/>
              <a:t>Container runtime</a:t>
            </a:r>
          </a:p>
          <a:p>
            <a:pPr lvl="1">
              <a:lnSpc>
                <a:spcPct val="100000"/>
              </a:lnSpc>
            </a:pPr>
            <a:r>
              <a:rPr lang="en-US" sz="3400" dirty="0"/>
              <a:t>Docker, </a:t>
            </a:r>
            <a:r>
              <a:rPr lang="en-US" sz="3400" dirty="0" err="1"/>
              <a:t>containerd</a:t>
            </a:r>
            <a:r>
              <a:rPr lang="en-US" sz="3400" dirty="0"/>
              <a:t>, CRI-O, …</a:t>
            </a:r>
          </a:p>
          <a:p>
            <a:pPr>
              <a:lnSpc>
                <a:spcPct val="100000"/>
              </a:lnSpc>
            </a:pPr>
            <a:r>
              <a:rPr lang="en-US" sz="3600" b="1" dirty="0" err="1"/>
              <a:t>kubelet</a:t>
            </a:r>
            <a:endParaRPr lang="en-US" sz="3600" b="1" dirty="0"/>
          </a:p>
          <a:p>
            <a:pPr lvl="1">
              <a:lnSpc>
                <a:spcPct val="100000"/>
              </a:lnSpc>
            </a:pPr>
            <a:r>
              <a:rPr lang="en-US" sz="3400" dirty="0"/>
              <a:t>Communicates with the control plane</a:t>
            </a:r>
          </a:p>
          <a:p>
            <a:pPr>
              <a:lnSpc>
                <a:spcPct val="100000"/>
              </a:lnSpc>
            </a:pPr>
            <a:r>
              <a:rPr lang="en-US" sz="3600" b="1" dirty="0" err="1"/>
              <a:t>kube</a:t>
            </a:r>
            <a:r>
              <a:rPr lang="en-US" sz="3600" b="1" dirty="0"/>
              <a:t>-proxy</a:t>
            </a:r>
            <a:r>
              <a:rPr lang="en-US" sz="3600" dirty="0"/>
              <a:t> </a:t>
            </a:r>
          </a:p>
          <a:p>
            <a:pPr lvl="1">
              <a:lnSpc>
                <a:spcPct val="100000"/>
              </a:lnSpc>
            </a:pPr>
            <a:r>
              <a:rPr lang="en-US" sz="3400" dirty="0"/>
              <a:t>Network proxy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(Worker) Nodes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0A70AEA-98BF-4025-BE3B-4C302C390069}"/>
              </a:ext>
            </a:extLst>
          </p:cNvPr>
          <p:cNvSpPr/>
          <p:nvPr/>
        </p:nvSpPr>
        <p:spPr bwMode="auto">
          <a:xfrm>
            <a:off x="6591000" y="2672965"/>
            <a:ext cx="5143137" cy="2805413"/>
          </a:xfrm>
          <a:prstGeom prst="rect">
            <a:avLst/>
          </a:prstGeom>
          <a:solidFill>
            <a:schemeClr val="bg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C4AFC44-8EC1-45FF-8126-633856F40B4B}"/>
              </a:ext>
            </a:extLst>
          </p:cNvPr>
          <p:cNvSpPr/>
          <p:nvPr/>
        </p:nvSpPr>
        <p:spPr bwMode="auto">
          <a:xfrm>
            <a:off x="6591000" y="2672966"/>
            <a:ext cx="1782596" cy="465222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Node 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F155B40-7F2C-420D-87EF-4C9F0547E722}"/>
              </a:ext>
            </a:extLst>
          </p:cNvPr>
          <p:cNvSpPr/>
          <p:nvPr/>
        </p:nvSpPr>
        <p:spPr bwMode="auto">
          <a:xfrm>
            <a:off x="8478319" y="2816180"/>
            <a:ext cx="1517732" cy="465222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kube</a:t>
            </a:r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-proxy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70FC430-FC2C-4BAA-9383-474AA1552F7E}"/>
              </a:ext>
            </a:extLst>
          </p:cNvPr>
          <p:cNvSpPr/>
          <p:nvPr/>
        </p:nvSpPr>
        <p:spPr bwMode="auto">
          <a:xfrm>
            <a:off x="10100774" y="2816180"/>
            <a:ext cx="1517733" cy="465222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kubelet</a:t>
            </a:r>
            <a:endParaRPr lang="en-US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C58D847-7457-4215-A67A-A472B85DD10B}"/>
              </a:ext>
            </a:extLst>
          </p:cNvPr>
          <p:cNvSpPr/>
          <p:nvPr/>
        </p:nvSpPr>
        <p:spPr bwMode="auto">
          <a:xfrm>
            <a:off x="6759443" y="3467100"/>
            <a:ext cx="4796590" cy="1858879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Container Runtime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9C8A03C-7998-4382-B311-3F5BC46BD6CB}"/>
              </a:ext>
            </a:extLst>
          </p:cNvPr>
          <p:cNvGrpSpPr/>
          <p:nvPr/>
        </p:nvGrpSpPr>
        <p:grpSpPr>
          <a:xfrm>
            <a:off x="7023177" y="3703687"/>
            <a:ext cx="1990182" cy="1099557"/>
            <a:chOff x="6857039" y="3703687"/>
            <a:chExt cx="1990182" cy="1099557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C255EDC-3F45-42EE-B5A7-31535D1F329C}"/>
                </a:ext>
              </a:extLst>
            </p:cNvPr>
            <p:cNvSpPr/>
            <p:nvPr/>
          </p:nvSpPr>
          <p:spPr bwMode="auto">
            <a:xfrm>
              <a:off x="6857039" y="3703687"/>
              <a:ext cx="1990182" cy="1099557"/>
            </a:xfrm>
            <a:prstGeom prst="rect">
              <a:avLst/>
            </a:prstGeom>
            <a:solidFill>
              <a:schemeClr val="tx1">
                <a:lumMod val="40000"/>
                <a:lumOff val="60000"/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Pod 1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55DC8A2-7B80-4545-84DD-A39F3249EC61}"/>
                </a:ext>
              </a:extLst>
            </p:cNvPr>
            <p:cNvSpPr/>
            <p:nvPr/>
          </p:nvSpPr>
          <p:spPr bwMode="auto">
            <a:xfrm>
              <a:off x="7010400" y="4170947"/>
              <a:ext cx="762000" cy="368969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5D002C8-10F6-4B3D-94D5-3D8CF30C38B5}"/>
                </a:ext>
              </a:extLst>
            </p:cNvPr>
            <p:cNvSpPr/>
            <p:nvPr/>
          </p:nvSpPr>
          <p:spPr bwMode="auto">
            <a:xfrm>
              <a:off x="7910612" y="4170947"/>
              <a:ext cx="762000" cy="368969"/>
            </a:xfrm>
            <a:prstGeom prst="rect">
              <a:avLst/>
            </a:prstGeom>
            <a:solidFill>
              <a:schemeClr val="tx1">
                <a:lumMod val="60000"/>
                <a:lumOff val="40000"/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2F427E9-7306-452E-878B-890FFC7EFC48}"/>
              </a:ext>
            </a:extLst>
          </p:cNvPr>
          <p:cNvGrpSpPr/>
          <p:nvPr/>
        </p:nvGrpSpPr>
        <p:grpSpPr>
          <a:xfrm>
            <a:off x="9378657" y="4014031"/>
            <a:ext cx="1990182" cy="1099557"/>
            <a:chOff x="6857039" y="3703687"/>
            <a:chExt cx="1990182" cy="1099557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AB3BF51-0F8F-4581-94D8-A22BF8960528}"/>
                </a:ext>
              </a:extLst>
            </p:cNvPr>
            <p:cNvSpPr/>
            <p:nvPr/>
          </p:nvSpPr>
          <p:spPr bwMode="auto">
            <a:xfrm>
              <a:off x="6857039" y="3703687"/>
              <a:ext cx="1990182" cy="1099557"/>
            </a:xfrm>
            <a:prstGeom prst="rect">
              <a:avLst/>
            </a:prstGeom>
            <a:solidFill>
              <a:schemeClr val="tx1">
                <a:lumMod val="40000"/>
                <a:lumOff val="60000"/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Pod 2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B79CD2E-622B-42CC-AE66-14CD8A29B180}"/>
                </a:ext>
              </a:extLst>
            </p:cNvPr>
            <p:cNvSpPr/>
            <p:nvPr/>
          </p:nvSpPr>
          <p:spPr bwMode="auto">
            <a:xfrm>
              <a:off x="7487993" y="4130586"/>
              <a:ext cx="762000" cy="368969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40008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dirty="0"/>
              <a:t>Main Kubernetes agent</a:t>
            </a:r>
          </a:p>
          <a:p>
            <a:pPr>
              <a:lnSpc>
                <a:spcPct val="100000"/>
              </a:lnSpc>
            </a:pPr>
            <a:r>
              <a:rPr lang="en-US" dirty="0"/>
              <a:t>Registers node in the cluster</a:t>
            </a:r>
          </a:p>
          <a:p>
            <a:pPr>
              <a:lnSpc>
                <a:spcPct val="100000"/>
              </a:lnSpc>
            </a:pPr>
            <a:r>
              <a:rPr lang="en-US" dirty="0"/>
              <a:t>Listens to the API Server</a:t>
            </a:r>
          </a:p>
          <a:p>
            <a:pPr>
              <a:lnSpc>
                <a:spcPct val="100000"/>
              </a:lnSpc>
            </a:pPr>
            <a:r>
              <a:rPr lang="en-US" dirty="0"/>
              <a:t>Creates pods</a:t>
            </a:r>
          </a:p>
          <a:p>
            <a:pPr>
              <a:lnSpc>
                <a:spcPct val="100000"/>
              </a:lnSpc>
            </a:pPr>
            <a:r>
              <a:rPr lang="en-US" dirty="0"/>
              <a:t>Reports back to the control plane</a:t>
            </a:r>
          </a:p>
          <a:p>
            <a:pPr>
              <a:lnSpc>
                <a:spcPct val="100000"/>
              </a:lnSpc>
            </a:pPr>
            <a:r>
              <a:rPr lang="en-US" dirty="0"/>
              <a:t>Exposes endpoint on :10255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/spec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/</a:t>
            </a:r>
            <a:r>
              <a:rPr lang="en-US" dirty="0" err="1"/>
              <a:t>healthz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/pods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(Worker) Nodes: </a:t>
            </a:r>
            <a:r>
              <a:rPr lang="en-US" dirty="0" err="1"/>
              <a:t>kubelet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0A70AEA-98BF-4025-BE3B-4C302C390069}"/>
              </a:ext>
            </a:extLst>
          </p:cNvPr>
          <p:cNvSpPr/>
          <p:nvPr/>
        </p:nvSpPr>
        <p:spPr bwMode="auto">
          <a:xfrm>
            <a:off x="6591000" y="2672965"/>
            <a:ext cx="5143137" cy="2805413"/>
          </a:xfrm>
          <a:prstGeom prst="rect">
            <a:avLst/>
          </a:prstGeom>
          <a:solidFill>
            <a:schemeClr val="bg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C4AFC44-8EC1-45FF-8126-633856F40B4B}"/>
              </a:ext>
            </a:extLst>
          </p:cNvPr>
          <p:cNvSpPr/>
          <p:nvPr/>
        </p:nvSpPr>
        <p:spPr bwMode="auto">
          <a:xfrm>
            <a:off x="6591000" y="2672966"/>
            <a:ext cx="1782596" cy="465222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Node 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F155B40-7F2C-420D-87EF-4C9F0547E722}"/>
              </a:ext>
            </a:extLst>
          </p:cNvPr>
          <p:cNvSpPr/>
          <p:nvPr/>
        </p:nvSpPr>
        <p:spPr bwMode="auto">
          <a:xfrm>
            <a:off x="8478319" y="2816180"/>
            <a:ext cx="1517732" cy="465222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kube</a:t>
            </a:r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-proxy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70FC430-FC2C-4BAA-9383-474AA1552F7E}"/>
              </a:ext>
            </a:extLst>
          </p:cNvPr>
          <p:cNvSpPr/>
          <p:nvPr/>
        </p:nvSpPr>
        <p:spPr bwMode="auto">
          <a:xfrm>
            <a:off x="10100774" y="2816180"/>
            <a:ext cx="1517733" cy="465222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kubelet</a:t>
            </a:r>
            <a:endParaRPr lang="en-US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C58D847-7457-4215-A67A-A472B85DD10B}"/>
              </a:ext>
            </a:extLst>
          </p:cNvPr>
          <p:cNvSpPr/>
          <p:nvPr/>
        </p:nvSpPr>
        <p:spPr bwMode="auto">
          <a:xfrm>
            <a:off x="6759443" y="3467100"/>
            <a:ext cx="4796590" cy="1858879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Container Runtime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9C8A03C-7998-4382-B311-3F5BC46BD6CB}"/>
              </a:ext>
            </a:extLst>
          </p:cNvPr>
          <p:cNvGrpSpPr/>
          <p:nvPr/>
        </p:nvGrpSpPr>
        <p:grpSpPr>
          <a:xfrm>
            <a:off x="7023177" y="3703687"/>
            <a:ext cx="1990182" cy="1099557"/>
            <a:chOff x="6857039" y="3703687"/>
            <a:chExt cx="1990182" cy="1099557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C255EDC-3F45-42EE-B5A7-31535D1F329C}"/>
                </a:ext>
              </a:extLst>
            </p:cNvPr>
            <p:cNvSpPr/>
            <p:nvPr/>
          </p:nvSpPr>
          <p:spPr bwMode="auto">
            <a:xfrm>
              <a:off x="6857039" y="3703687"/>
              <a:ext cx="1990182" cy="1099557"/>
            </a:xfrm>
            <a:prstGeom prst="rect">
              <a:avLst/>
            </a:prstGeom>
            <a:solidFill>
              <a:schemeClr val="tx1">
                <a:lumMod val="40000"/>
                <a:lumOff val="60000"/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Pod 1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55DC8A2-7B80-4545-84DD-A39F3249EC61}"/>
                </a:ext>
              </a:extLst>
            </p:cNvPr>
            <p:cNvSpPr/>
            <p:nvPr/>
          </p:nvSpPr>
          <p:spPr bwMode="auto">
            <a:xfrm>
              <a:off x="7010400" y="4170947"/>
              <a:ext cx="762000" cy="368969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5D002C8-10F6-4B3D-94D5-3D8CF30C38B5}"/>
                </a:ext>
              </a:extLst>
            </p:cNvPr>
            <p:cNvSpPr/>
            <p:nvPr/>
          </p:nvSpPr>
          <p:spPr bwMode="auto">
            <a:xfrm>
              <a:off x="7910612" y="4170947"/>
              <a:ext cx="762000" cy="368969"/>
            </a:xfrm>
            <a:prstGeom prst="rect">
              <a:avLst/>
            </a:prstGeom>
            <a:solidFill>
              <a:schemeClr val="tx1">
                <a:lumMod val="60000"/>
                <a:lumOff val="40000"/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2F427E9-7306-452E-878B-890FFC7EFC48}"/>
              </a:ext>
            </a:extLst>
          </p:cNvPr>
          <p:cNvGrpSpPr/>
          <p:nvPr/>
        </p:nvGrpSpPr>
        <p:grpSpPr>
          <a:xfrm>
            <a:off x="9378657" y="4014031"/>
            <a:ext cx="1990182" cy="1099557"/>
            <a:chOff x="6857039" y="3703687"/>
            <a:chExt cx="1990182" cy="1099557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AB3BF51-0F8F-4581-94D8-A22BF8960528}"/>
                </a:ext>
              </a:extLst>
            </p:cNvPr>
            <p:cNvSpPr/>
            <p:nvPr/>
          </p:nvSpPr>
          <p:spPr bwMode="auto">
            <a:xfrm>
              <a:off x="6857039" y="3703687"/>
              <a:ext cx="1990182" cy="1099557"/>
            </a:xfrm>
            <a:prstGeom prst="rect">
              <a:avLst/>
            </a:prstGeom>
            <a:solidFill>
              <a:schemeClr val="tx1">
                <a:lumMod val="40000"/>
                <a:lumOff val="60000"/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Pod 2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B79CD2E-622B-42CC-AE66-14CD8A29B180}"/>
                </a:ext>
              </a:extLst>
            </p:cNvPr>
            <p:cNvSpPr/>
            <p:nvPr/>
          </p:nvSpPr>
          <p:spPr bwMode="auto">
            <a:xfrm>
              <a:off x="7487993" y="4130586"/>
              <a:ext cx="762000" cy="368969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95650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1224000"/>
            <a:ext cx="6653072" cy="5497477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dirty="0"/>
              <a:t>Container management:</a:t>
            </a:r>
          </a:p>
          <a:p>
            <a:pPr lvl="1">
              <a:lnSpc>
                <a:spcPct val="100000"/>
              </a:lnSpc>
            </a:pPr>
            <a:r>
              <a:rPr lang="en-US" sz="3400" b="1" dirty="0"/>
              <a:t>Pulling</a:t>
            </a:r>
            <a:r>
              <a:rPr lang="en-US" sz="3400" dirty="0"/>
              <a:t> images</a:t>
            </a:r>
          </a:p>
          <a:p>
            <a:pPr lvl="1">
              <a:lnSpc>
                <a:spcPct val="100000"/>
              </a:lnSpc>
            </a:pPr>
            <a:r>
              <a:rPr lang="en-US" sz="3400" b="1" dirty="0"/>
              <a:t>Starting</a:t>
            </a:r>
            <a:r>
              <a:rPr lang="en-US" sz="3400" dirty="0"/>
              <a:t> and </a:t>
            </a:r>
            <a:r>
              <a:rPr lang="en-US" sz="3400" b="1" dirty="0"/>
              <a:t>stopping</a:t>
            </a:r>
          </a:p>
          <a:p>
            <a:pPr>
              <a:lnSpc>
                <a:spcPct val="100000"/>
              </a:lnSpc>
            </a:pPr>
            <a:r>
              <a:rPr lang="en-US" sz="3600" dirty="0"/>
              <a:t>It is </a:t>
            </a:r>
            <a:r>
              <a:rPr lang="en-US" sz="3600" b="1" dirty="0"/>
              <a:t>pluggable</a:t>
            </a:r>
          </a:p>
          <a:p>
            <a:pPr>
              <a:lnSpc>
                <a:spcPct val="100000"/>
              </a:lnSpc>
            </a:pPr>
            <a:r>
              <a:rPr lang="en-US" sz="3600" dirty="0"/>
              <a:t>By default, is </a:t>
            </a:r>
            <a:r>
              <a:rPr lang="en-US" sz="3600" b="1" dirty="0"/>
              <a:t>Docker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(Worker) Nodes: Container Runtime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0A70AEA-98BF-4025-BE3B-4C302C390069}"/>
              </a:ext>
            </a:extLst>
          </p:cNvPr>
          <p:cNvSpPr/>
          <p:nvPr/>
        </p:nvSpPr>
        <p:spPr bwMode="auto">
          <a:xfrm>
            <a:off x="6591000" y="2672965"/>
            <a:ext cx="5143137" cy="2805413"/>
          </a:xfrm>
          <a:prstGeom prst="rect">
            <a:avLst/>
          </a:prstGeom>
          <a:solidFill>
            <a:schemeClr val="bg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C4AFC44-8EC1-45FF-8126-633856F40B4B}"/>
              </a:ext>
            </a:extLst>
          </p:cNvPr>
          <p:cNvSpPr/>
          <p:nvPr/>
        </p:nvSpPr>
        <p:spPr bwMode="auto">
          <a:xfrm>
            <a:off x="6591000" y="2672966"/>
            <a:ext cx="1782596" cy="465222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Node 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F155B40-7F2C-420D-87EF-4C9F0547E722}"/>
              </a:ext>
            </a:extLst>
          </p:cNvPr>
          <p:cNvSpPr/>
          <p:nvPr/>
        </p:nvSpPr>
        <p:spPr bwMode="auto">
          <a:xfrm>
            <a:off x="8478319" y="2816180"/>
            <a:ext cx="1517732" cy="465222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kube</a:t>
            </a:r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-proxy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70FC430-FC2C-4BAA-9383-474AA1552F7E}"/>
              </a:ext>
            </a:extLst>
          </p:cNvPr>
          <p:cNvSpPr/>
          <p:nvPr/>
        </p:nvSpPr>
        <p:spPr bwMode="auto">
          <a:xfrm>
            <a:off x="10100774" y="2816180"/>
            <a:ext cx="1517733" cy="465222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kubelet</a:t>
            </a:r>
            <a:endParaRPr lang="en-US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C58D847-7457-4215-A67A-A472B85DD10B}"/>
              </a:ext>
            </a:extLst>
          </p:cNvPr>
          <p:cNvSpPr/>
          <p:nvPr/>
        </p:nvSpPr>
        <p:spPr bwMode="auto">
          <a:xfrm>
            <a:off x="6759443" y="3467100"/>
            <a:ext cx="4796590" cy="1858879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Container Runtime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9C8A03C-7998-4382-B311-3F5BC46BD6CB}"/>
              </a:ext>
            </a:extLst>
          </p:cNvPr>
          <p:cNvGrpSpPr/>
          <p:nvPr/>
        </p:nvGrpSpPr>
        <p:grpSpPr>
          <a:xfrm>
            <a:off x="7023177" y="3703687"/>
            <a:ext cx="1990182" cy="1099557"/>
            <a:chOff x="6857039" y="3703687"/>
            <a:chExt cx="1990182" cy="1099557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C255EDC-3F45-42EE-B5A7-31535D1F329C}"/>
                </a:ext>
              </a:extLst>
            </p:cNvPr>
            <p:cNvSpPr/>
            <p:nvPr/>
          </p:nvSpPr>
          <p:spPr bwMode="auto">
            <a:xfrm>
              <a:off x="6857039" y="3703687"/>
              <a:ext cx="1990182" cy="1099557"/>
            </a:xfrm>
            <a:prstGeom prst="rect">
              <a:avLst/>
            </a:prstGeom>
            <a:solidFill>
              <a:schemeClr val="tx1">
                <a:lumMod val="40000"/>
                <a:lumOff val="60000"/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Pod 1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55DC8A2-7B80-4545-84DD-A39F3249EC61}"/>
                </a:ext>
              </a:extLst>
            </p:cNvPr>
            <p:cNvSpPr/>
            <p:nvPr/>
          </p:nvSpPr>
          <p:spPr bwMode="auto">
            <a:xfrm>
              <a:off x="7010400" y="4170947"/>
              <a:ext cx="762000" cy="368969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5D002C8-10F6-4B3D-94D5-3D8CF30C38B5}"/>
                </a:ext>
              </a:extLst>
            </p:cNvPr>
            <p:cNvSpPr/>
            <p:nvPr/>
          </p:nvSpPr>
          <p:spPr bwMode="auto">
            <a:xfrm>
              <a:off x="7910612" y="4170947"/>
              <a:ext cx="762000" cy="368969"/>
            </a:xfrm>
            <a:prstGeom prst="rect">
              <a:avLst/>
            </a:prstGeom>
            <a:solidFill>
              <a:schemeClr val="tx1">
                <a:lumMod val="60000"/>
                <a:lumOff val="40000"/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2F427E9-7306-452E-878B-890FFC7EFC48}"/>
              </a:ext>
            </a:extLst>
          </p:cNvPr>
          <p:cNvGrpSpPr/>
          <p:nvPr/>
        </p:nvGrpSpPr>
        <p:grpSpPr>
          <a:xfrm>
            <a:off x="9378657" y="4014031"/>
            <a:ext cx="1990182" cy="1099557"/>
            <a:chOff x="6857039" y="3703687"/>
            <a:chExt cx="1990182" cy="1099557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AB3BF51-0F8F-4581-94D8-A22BF8960528}"/>
                </a:ext>
              </a:extLst>
            </p:cNvPr>
            <p:cNvSpPr/>
            <p:nvPr/>
          </p:nvSpPr>
          <p:spPr bwMode="auto">
            <a:xfrm>
              <a:off x="6857039" y="3703687"/>
              <a:ext cx="1990182" cy="1099557"/>
            </a:xfrm>
            <a:prstGeom prst="rect">
              <a:avLst/>
            </a:prstGeom>
            <a:solidFill>
              <a:schemeClr val="tx1">
                <a:lumMod val="40000"/>
                <a:lumOff val="60000"/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Pod 2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B79CD2E-622B-42CC-AE66-14CD8A29B180}"/>
                </a:ext>
              </a:extLst>
            </p:cNvPr>
            <p:cNvSpPr/>
            <p:nvPr/>
          </p:nvSpPr>
          <p:spPr bwMode="auto">
            <a:xfrm>
              <a:off x="7487993" y="4130586"/>
              <a:ext cx="762000" cy="368969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73532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31876" y="1201941"/>
            <a:ext cx="6359124" cy="5504099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0">
              <a:lnSpc>
                <a:spcPct val="100000"/>
              </a:lnSpc>
            </a:pPr>
            <a:r>
              <a:rPr lang="en-US" sz="3600" dirty="0"/>
              <a:t>Provides the </a:t>
            </a:r>
            <a:r>
              <a:rPr lang="en-US" sz="3600" b="1" dirty="0"/>
              <a:t>networking</a:t>
            </a:r>
          </a:p>
          <a:p>
            <a:pPr latinLnBrk="0">
              <a:lnSpc>
                <a:spcPct val="100000"/>
              </a:lnSpc>
            </a:pPr>
            <a:r>
              <a:rPr lang="en-US" sz="3600" dirty="0"/>
              <a:t>Each pod has its </a:t>
            </a:r>
            <a:r>
              <a:rPr lang="en-US" sz="3600" b="1" dirty="0"/>
              <a:t>own address</a:t>
            </a:r>
          </a:p>
          <a:p>
            <a:pPr latinLnBrk="0">
              <a:lnSpc>
                <a:spcPct val="100000"/>
              </a:lnSpc>
            </a:pPr>
            <a:r>
              <a:rPr lang="en-US" sz="3600" dirty="0"/>
              <a:t>All containers in a pod share the </a:t>
            </a:r>
            <a:r>
              <a:rPr lang="en-US" sz="3600" b="1" dirty="0"/>
              <a:t>same IP </a:t>
            </a:r>
            <a:r>
              <a:rPr lang="en-US" sz="3600" dirty="0"/>
              <a:t>address</a:t>
            </a:r>
          </a:p>
          <a:p>
            <a:pPr latinLnBrk="0">
              <a:lnSpc>
                <a:spcPct val="100000"/>
              </a:lnSpc>
            </a:pPr>
            <a:r>
              <a:rPr lang="en-US" sz="3600" dirty="0"/>
              <a:t>Offers </a:t>
            </a:r>
            <a:r>
              <a:rPr lang="en-US" sz="3600" b="1" dirty="0"/>
              <a:t>load balancing </a:t>
            </a:r>
            <a:r>
              <a:rPr lang="en-US" sz="3600" dirty="0"/>
              <a:t>across all pods in a </a:t>
            </a:r>
            <a:r>
              <a:rPr lang="en-US" sz="3600" b="1" dirty="0"/>
              <a:t>service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(Worker) Nodes: </a:t>
            </a:r>
            <a:r>
              <a:rPr lang="en-US" dirty="0" err="1"/>
              <a:t>kube</a:t>
            </a:r>
            <a:r>
              <a:rPr lang="en-US" dirty="0"/>
              <a:t>-proxy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0A70AEA-98BF-4025-BE3B-4C302C390069}"/>
              </a:ext>
            </a:extLst>
          </p:cNvPr>
          <p:cNvSpPr/>
          <p:nvPr/>
        </p:nvSpPr>
        <p:spPr bwMode="auto">
          <a:xfrm>
            <a:off x="6591000" y="2672965"/>
            <a:ext cx="5143137" cy="2805413"/>
          </a:xfrm>
          <a:prstGeom prst="rect">
            <a:avLst/>
          </a:prstGeom>
          <a:solidFill>
            <a:schemeClr val="bg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C4AFC44-8EC1-45FF-8126-633856F40B4B}"/>
              </a:ext>
            </a:extLst>
          </p:cNvPr>
          <p:cNvSpPr/>
          <p:nvPr/>
        </p:nvSpPr>
        <p:spPr bwMode="auto">
          <a:xfrm>
            <a:off x="6591000" y="2672966"/>
            <a:ext cx="1782596" cy="465222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Node 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F155B40-7F2C-420D-87EF-4C9F0547E722}"/>
              </a:ext>
            </a:extLst>
          </p:cNvPr>
          <p:cNvSpPr/>
          <p:nvPr/>
        </p:nvSpPr>
        <p:spPr bwMode="auto">
          <a:xfrm>
            <a:off x="8478319" y="2816180"/>
            <a:ext cx="1517732" cy="465222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kube</a:t>
            </a:r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-proxy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70FC430-FC2C-4BAA-9383-474AA1552F7E}"/>
              </a:ext>
            </a:extLst>
          </p:cNvPr>
          <p:cNvSpPr/>
          <p:nvPr/>
        </p:nvSpPr>
        <p:spPr bwMode="auto">
          <a:xfrm>
            <a:off x="10100774" y="2816180"/>
            <a:ext cx="1517733" cy="465222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kubelet</a:t>
            </a:r>
            <a:endParaRPr lang="en-US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C58D847-7457-4215-A67A-A472B85DD10B}"/>
              </a:ext>
            </a:extLst>
          </p:cNvPr>
          <p:cNvSpPr/>
          <p:nvPr/>
        </p:nvSpPr>
        <p:spPr bwMode="auto">
          <a:xfrm>
            <a:off x="6759443" y="3467100"/>
            <a:ext cx="4796590" cy="1858879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Container Runtime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9C8A03C-7998-4382-B311-3F5BC46BD6CB}"/>
              </a:ext>
            </a:extLst>
          </p:cNvPr>
          <p:cNvGrpSpPr/>
          <p:nvPr/>
        </p:nvGrpSpPr>
        <p:grpSpPr>
          <a:xfrm>
            <a:off x="7023177" y="3703687"/>
            <a:ext cx="1990182" cy="1099557"/>
            <a:chOff x="6857039" y="3703687"/>
            <a:chExt cx="1990182" cy="1099557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C255EDC-3F45-42EE-B5A7-31535D1F329C}"/>
                </a:ext>
              </a:extLst>
            </p:cNvPr>
            <p:cNvSpPr/>
            <p:nvPr/>
          </p:nvSpPr>
          <p:spPr bwMode="auto">
            <a:xfrm>
              <a:off x="6857039" y="3703687"/>
              <a:ext cx="1990182" cy="1099557"/>
            </a:xfrm>
            <a:prstGeom prst="rect">
              <a:avLst/>
            </a:prstGeom>
            <a:solidFill>
              <a:schemeClr val="tx1">
                <a:lumMod val="40000"/>
                <a:lumOff val="60000"/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Pod 1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55DC8A2-7B80-4545-84DD-A39F3249EC61}"/>
                </a:ext>
              </a:extLst>
            </p:cNvPr>
            <p:cNvSpPr/>
            <p:nvPr/>
          </p:nvSpPr>
          <p:spPr bwMode="auto">
            <a:xfrm>
              <a:off x="7010400" y="4170947"/>
              <a:ext cx="762000" cy="368969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5D002C8-10F6-4B3D-94D5-3D8CF30C38B5}"/>
                </a:ext>
              </a:extLst>
            </p:cNvPr>
            <p:cNvSpPr/>
            <p:nvPr/>
          </p:nvSpPr>
          <p:spPr bwMode="auto">
            <a:xfrm>
              <a:off x="7910612" y="4170947"/>
              <a:ext cx="762000" cy="368969"/>
            </a:xfrm>
            <a:prstGeom prst="rect">
              <a:avLst/>
            </a:prstGeom>
            <a:solidFill>
              <a:schemeClr val="tx1">
                <a:lumMod val="60000"/>
                <a:lumOff val="40000"/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2F427E9-7306-452E-878B-890FFC7EFC48}"/>
              </a:ext>
            </a:extLst>
          </p:cNvPr>
          <p:cNvGrpSpPr/>
          <p:nvPr/>
        </p:nvGrpSpPr>
        <p:grpSpPr>
          <a:xfrm>
            <a:off x="9378657" y="4014031"/>
            <a:ext cx="1990182" cy="1099557"/>
            <a:chOff x="6857039" y="3703687"/>
            <a:chExt cx="1990182" cy="1099557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AB3BF51-0F8F-4581-94D8-A22BF8960528}"/>
                </a:ext>
              </a:extLst>
            </p:cNvPr>
            <p:cNvSpPr/>
            <p:nvPr/>
          </p:nvSpPr>
          <p:spPr bwMode="auto">
            <a:xfrm>
              <a:off x="6857039" y="3703687"/>
              <a:ext cx="1990182" cy="1099557"/>
            </a:xfrm>
            <a:prstGeom prst="rect">
              <a:avLst/>
            </a:prstGeom>
            <a:solidFill>
              <a:schemeClr val="tx1">
                <a:lumMod val="40000"/>
                <a:lumOff val="60000"/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Pod 2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B79CD2E-622B-42CC-AE66-14CD8A29B180}"/>
                </a:ext>
              </a:extLst>
            </p:cNvPr>
            <p:cNvSpPr/>
            <p:nvPr/>
          </p:nvSpPr>
          <p:spPr bwMode="auto">
            <a:xfrm>
              <a:off x="7487993" y="4130586"/>
              <a:ext cx="762000" cy="368969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63400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Work with Kubernetes</a:t>
            </a:r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89906F8A-D831-48A4-9303-D249BFBF7708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6618" y="1179000"/>
            <a:ext cx="2898764" cy="2898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179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>
              <a:buClr>
                <a:schemeClr val="tx1"/>
              </a:buClr>
            </a:pPr>
            <a:r>
              <a:rPr lang="en-US" sz="3500" dirty="0"/>
              <a:t>A software package that provides a pre-built version of Kubernetes</a:t>
            </a:r>
          </a:p>
          <a:p>
            <a:pPr>
              <a:buClr>
                <a:schemeClr val="tx1"/>
              </a:buClr>
            </a:pPr>
            <a:r>
              <a:rPr lang="en-US" sz="3500" dirty="0"/>
              <a:t>Most distributions also offer installation tools or additional software integrations</a:t>
            </a:r>
          </a:p>
          <a:p>
            <a:pPr>
              <a:buClr>
                <a:schemeClr val="tx1"/>
              </a:buClr>
            </a:pPr>
            <a:r>
              <a:rPr lang="en-US" sz="3500" dirty="0"/>
              <a:t>On-premise</a:t>
            </a:r>
          </a:p>
          <a:p>
            <a:pPr lvl="1">
              <a:buClr>
                <a:schemeClr val="tx1"/>
              </a:buClr>
            </a:pPr>
            <a:r>
              <a:rPr lang="en-US" b="1" dirty="0" err="1"/>
              <a:t>Minikube</a:t>
            </a:r>
            <a:r>
              <a:rPr lang="en-US" dirty="0"/>
              <a:t>, </a:t>
            </a:r>
            <a:r>
              <a:rPr lang="en-US" b="1" dirty="0"/>
              <a:t>MicroK8s</a:t>
            </a:r>
            <a:r>
              <a:rPr lang="en-US" dirty="0"/>
              <a:t>, </a:t>
            </a:r>
            <a:r>
              <a:rPr lang="en-US" b="1" dirty="0"/>
              <a:t>K3s</a:t>
            </a:r>
            <a:r>
              <a:rPr lang="en-US" dirty="0"/>
              <a:t>, </a:t>
            </a:r>
            <a:r>
              <a:rPr lang="en-US" b="1" dirty="0"/>
              <a:t>k0s</a:t>
            </a:r>
            <a:r>
              <a:rPr lang="en-US" dirty="0"/>
              <a:t>, </a:t>
            </a:r>
            <a:r>
              <a:rPr lang="en-US" b="1" dirty="0"/>
              <a:t>openSUSE</a:t>
            </a:r>
            <a:r>
              <a:rPr lang="en-US" dirty="0"/>
              <a:t> </a:t>
            </a:r>
            <a:r>
              <a:rPr lang="en-US" b="1" dirty="0" err="1"/>
              <a:t>Kubic</a:t>
            </a:r>
            <a:r>
              <a:rPr lang="en-US" dirty="0"/>
              <a:t>, </a:t>
            </a:r>
            <a:r>
              <a:rPr lang="en-US" b="1" dirty="0"/>
              <a:t>OpenShift</a:t>
            </a:r>
            <a:r>
              <a:rPr lang="en-US" dirty="0"/>
              <a:t>, </a:t>
            </a:r>
            <a:r>
              <a:rPr lang="en-US" b="1" dirty="0"/>
              <a:t>VMware Tanzu </a:t>
            </a:r>
            <a:r>
              <a:rPr lang="en-US" dirty="0"/>
              <a:t>…</a:t>
            </a:r>
          </a:p>
          <a:p>
            <a:pPr>
              <a:buClr>
                <a:schemeClr val="tx1"/>
              </a:buClr>
            </a:pPr>
            <a:r>
              <a:rPr lang="en-US" sz="3500" dirty="0"/>
              <a:t>Cloud-based</a:t>
            </a:r>
          </a:p>
          <a:p>
            <a:pPr lvl="1">
              <a:buClr>
                <a:schemeClr val="tx1"/>
              </a:buClr>
            </a:pPr>
            <a:r>
              <a:rPr lang="en-US" b="1" dirty="0"/>
              <a:t>Azure Kubernetes Services </a:t>
            </a:r>
            <a:r>
              <a:rPr lang="en-US" dirty="0"/>
              <a:t>(</a:t>
            </a:r>
            <a:r>
              <a:rPr lang="en-US" b="1" dirty="0"/>
              <a:t>AKS</a:t>
            </a:r>
            <a:r>
              <a:rPr lang="en-US" dirty="0"/>
              <a:t>), </a:t>
            </a:r>
            <a:r>
              <a:rPr lang="en-US" b="1" dirty="0"/>
              <a:t>Elastic Container Service for Kubernetes</a:t>
            </a:r>
            <a:r>
              <a:rPr lang="en-US" dirty="0"/>
              <a:t> (</a:t>
            </a:r>
            <a:r>
              <a:rPr lang="en-US" b="1" dirty="0"/>
              <a:t>EKS</a:t>
            </a:r>
            <a:r>
              <a:rPr lang="en-US" dirty="0"/>
              <a:t>), </a:t>
            </a:r>
            <a:r>
              <a:rPr lang="en-US" b="1" dirty="0"/>
              <a:t>Google Kubernetes Engine </a:t>
            </a:r>
            <a:r>
              <a:rPr lang="en-US" dirty="0"/>
              <a:t>(</a:t>
            </a:r>
            <a:r>
              <a:rPr lang="en-US" b="1" dirty="0"/>
              <a:t>GKE</a:t>
            </a:r>
            <a:r>
              <a:rPr lang="en-US" dirty="0"/>
              <a:t>), …</a:t>
            </a:r>
          </a:p>
          <a:p>
            <a:pPr>
              <a:buClr>
                <a:schemeClr val="tx1"/>
              </a:buClr>
            </a:pPr>
            <a:r>
              <a:rPr lang="en-US" sz="3500" dirty="0"/>
              <a:t>Usually, cloud versions are a few versions behind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Kubernetes Distributions</a:t>
            </a:r>
          </a:p>
        </p:txBody>
      </p:sp>
    </p:spTree>
    <p:extLst>
      <p:ext uri="{BB962C8B-B14F-4D97-AF65-F5344CB8AC3E}">
        <p14:creationId xmlns:p14="http://schemas.microsoft.com/office/powerpoint/2010/main" val="2358511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Installation methods</a:t>
            </a:r>
          </a:p>
          <a:p>
            <a:pPr lvl="1">
              <a:lnSpc>
                <a:spcPct val="100000"/>
              </a:lnSpc>
            </a:pPr>
            <a:r>
              <a:rPr lang="en-US" b="1" dirty="0"/>
              <a:t>Localhost</a:t>
            </a:r>
            <a:r>
              <a:rPr lang="en-US" dirty="0"/>
              <a:t> (</a:t>
            </a:r>
            <a:r>
              <a:rPr lang="en-US" b="1" dirty="0" err="1"/>
              <a:t>minikube</a:t>
            </a:r>
            <a:r>
              <a:rPr lang="en-US" dirty="0"/>
              <a:t> or </a:t>
            </a:r>
            <a:r>
              <a:rPr lang="en-US" b="1" dirty="0"/>
              <a:t>kind</a:t>
            </a:r>
            <a:r>
              <a:rPr lang="en-US" dirty="0"/>
              <a:t>)</a:t>
            </a:r>
          </a:p>
          <a:p>
            <a:pPr lvl="1">
              <a:lnSpc>
                <a:spcPct val="100000"/>
              </a:lnSpc>
            </a:pPr>
            <a:r>
              <a:rPr lang="en-US" b="1" dirty="0"/>
              <a:t>On-Premise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(VMs, Bare Metal)</a:t>
            </a:r>
          </a:p>
          <a:p>
            <a:pPr lvl="1">
              <a:lnSpc>
                <a:spcPct val="100000"/>
              </a:lnSpc>
            </a:pPr>
            <a:r>
              <a:rPr lang="en-US" b="1" dirty="0"/>
              <a:t>Cloud</a:t>
            </a:r>
            <a:r>
              <a:rPr lang="en-US" dirty="0"/>
              <a:t> (Hosted Solutions, Turnkey Solutions, Bare Metal)</a:t>
            </a:r>
          </a:p>
          <a:p>
            <a:pPr>
              <a:lnSpc>
                <a:spcPct val="100000"/>
              </a:lnSpc>
            </a:pPr>
            <a:r>
              <a:rPr lang="en-US" dirty="0"/>
              <a:t>Configurations</a:t>
            </a:r>
          </a:p>
          <a:p>
            <a:pPr lvl="1">
              <a:lnSpc>
                <a:spcPct val="100000"/>
              </a:lnSpc>
            </a:pPr>
            <a:r>
              <a:rPr lang="en-US" b="1" dirty="0"/>
              <a:t>All-in-One Single Node </a:t>
            </a:r>
            <a:r>
              <a:rPr lang="en-US" dirty="0"/>
              <a:t>and different </a:t>
            </a:r>
            <a:r>
              <a:rPr lang="en-US" b="1" dirty="0"/>
              <a:t>Multi Node </a:t>
            </a:r>
            <a:r>
              <a:rPr lang="en-US" dirty="0"/>
              <a:t>options</a:t>
            </a:r>
          </a:p>
          <a:p>
            <a:pPr>
              <a:lnSpc>
                <a:spcPct val="100000"/>
              </a:lnSpc>
            </a:pPr>
            <a:r>
              <a:rPr lang="en-US" dirty="0"/>
              <a:t>Installation tools</a:t>
            </a:r>
          </a:p>
          <a:p>
            <a:pPr lvl="1">
              <a:lnSpc>
                <a:spcPct val="100000"/>
              </a:lnSpc>
            </a:pPr>
            <a:r>
              <a:rPr lang="en-US" b="1" dirty="0" err="1"/>
              <a:t>kubeadm</a:t>
            </a:r>
            <a:r>
              <a:rPr lang="en-US" dirty="0"/>
              <a:t>, </a:t>
            </a:r>
            <a:r>
              <a:rPr lang="en-US" b="1" dirty="0" err="1"/>
              <a:t>KubeSpray</a:t>
            </a:r>
            <a:r>
              <a:rPr lang="en-US" dirty="0"/>
              <a:t>, </a:t>
            </a:r>
            <a:r>
              <a:rPr lang="en-US" b="1" dirty="0" err="1"/>
              <a:t>KOps</a:t>
            </a:r>
            <a:endParaRPr lang="en-US" sz="2600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 Scenarios and Tools</a:t>
            </a:r>
          </a:p>
        </p:txBody>
      </p:sp>
    </p:spTree>
    <p:extLst>
      <p:ext uri="{BB962C8B-B14F-4D97-AF65-F5344CB8AC3E}">
        <p14:creationId xmlns:p14="http://schemas.microsoft.com/office/powerpoint/2010/main" val="3665626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dirty="0"/>
              <a:t>Easiest way to test and start with Kubernetes</a:t>
            </a:r>
          </a:p>
          <a:p>
            <a:pPr>
              <a:lnSpc>
                <a:spcPct val="100000"/>
              </a:lnSpc>
            </a:pPr>
            <a:r>
              <a:rPr lang="en-US" sz="3600" b="1" dirty="0"/>
              <a:t>kind </a:t>
            </a:r>
            <a:r>
              <a:rPr lang="en-US" sz="3600" dirty="0"/>
              <a:t>stands for Kubernetes in Docker</a:t>
            </a:r>
            <a:endParaRPr lang="en-US" sz="3600" b="1" dirty="0"/>
          </a:p>
          <a:p>
            <a:pPr>
              <a:lnSpc>
                <a:spcPct val="100000"/>
              </a:lnSpc>
            </a:pPr>
            <a:r>
              <a:rPr lang="en-US" sz="3600" dirty="0"/>
              <a:t>So, it requires </a:t>
            </a:r>
            <a:r>
              <a:rPr lang="en-US" sz="3600" b="1" dirty="0"/>
              <a:t>Docker</a:t>
            </a:r>
            <a:r>
              <a:rPr lang="en-US" sz="3600" dirty="0"/>
              <a:t> to be installed and configured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kind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6585A5-61D3-4DB7-9453-41465E784FDB}"/>
              </a:ext>
            </a:extLst>
          </p:cNvPr>
          <p:cNvSpPr txBox="1"/>
          <p:nvPr/>
        </p:nvSpPr>
        <p:spPr>
          <a:xfrm>
            <a:off x="1121773" y="6397196"/>
            <a:ext cx="9945278" cy="443236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dirty="0"/>
              <a:t>https://kind.sigs.k8s.io/docs/</a:t>
            </a:r>
          </a:p>
        </p:txBody>
      </p:sp>
    </p:spTree>
    <p:extLst>
      <p:ext uri="{BB962C8B-B14F-4D97-AF65-F5344CB8AC3E}">
        <p14:creationId xmlns:p14="http://schemas.microsoft.com/office/powerpoint/2010/main" val="1092784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pPr marL="446088" indent="-446088">
              <a:lnSpc>
                <a:spcPct val="117647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ts val="3400"/>
              <a:buFont typeface="Noto Sans Symbols"/>
              <a:buAutoNum type="arabicPeriod"/>
            </a:pPr>
            <a:r>
              <a:rPr lang="en-US" dirty="0">
                <a:ea typeface="Calibri"/>
                <a:cs typeface="Calibri"/>
                <a:sym typeface="Calibri"/>
              </a:rPr>
              <a:t>Containerization and Orchestration</a:t>
            </a:r>
          </a:p>
          <a:p>
            <a:pPr marL="446088" indent="-446088">
              <a:lnSpc>
                <a:spcPct val="117647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ts val="3400"/>
              <a:buFont typeface="Noto Sans Symbols"/>
              <a:buAutoNum type="arabicPeriod"/>
            </a:pPr>
            <a:r>
              <a:rPr lang="en-US" dirty="0">
                <a:ea typeface="Calibri"/>
                <a:cs typeface="Calibri"/>
                <a:sym typeface="Calibri"/>
              </a:rPr>
              <a:t>Kubernetes Architecture and API</a:t>
            </a:r>
          </a:p>
          <a:p>
            <a:pPr marL="446088" indent="-446088">
              <a:lnSpc>
                <a:spcPct val="117647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ts val="3400"/>
              <a:buFont typeface="Noto Sans Symbols"/>
              <a:buAutoNum type="arabicPeriod"/>
            </a:pPr>
            <a:r>
              <a:rPr lang="en-US" dirty="0">
                <a:ea typeface="Calibri"/>
                <a:cs typeface="Calibri"/>
                <a:sym typeface="Calibri"/>
              </a:rPr>
              <a:t>Basic Tools</a:t>
            </a:r>
          </a:p>
          <a:p>
            <a:pPr marL="446088" indent="-446088">
              <a:lnSpc>
                <a:spcPct val="117647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ts val="3400"/>
              <a:buFont typeface="Noto Sans Symbols"/>
              <a:buAutoNum type="arabicPeriod"/>
            </a:pPr>
            <a:r>
              <a:rPr lang="en-US" dirty="0">
                <a:ea typeface="Calibri"/>
                <a:cs typeface="Calibri"/>
                <a:sym typeface="Calibri"/>
              </a:rPr>
              <a:t>Basic Objects</a:t>
            </a:r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5" y="100750"/>
            <a:ext cx="9669213" cy="882654"/>
          </a:xfrm>
        </p:spPr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19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Easiest and recommended way for a </a:t>
            </a:r>
            <a:r>
              <a:rPr lang="en-US" b="1" dirty="0"/>
              <a:t>local all-in-one cluster</a:t>
            </a:r>
          </a:p>
          <a:p>
            <a:pPr>
              <a:lnSpc>
                <a:spcPct val="100000"/>
              </a:lnSpc>
            </a:pPr>
            <a:r>
              <a:rPr lang="en-US" dirty="0"/>
              <a:t>Requirements</a:t>
            </a:r>
          </a:p>
          <a:p>
            <a:pPr lvl="1">
              <a:lnSpc>
                <a:spcPct val="100000"/>
              </a:lnSpc>
            </a:pPr>
            <a:r>
              <a:rPr lang="en-US" b="1" dirty="0" err="1"/>
              <a:t>kubectl</a:t>
            </a:r>
            <a:r>
              <a:rPr lang="en-US" dirty="0"/>
              <a:t> </a:t>
            </a:r>
          </a:p>
          <a:p>
            <a:pPr lvl="1">
              <a:lnSpc>
                <a:spcPct val="100000"/>
              </a:lnSpc>
            </a:pPr>
            <a:r>
              <a:rPr lang="en-US" b="1" dirty="0"/>
              <a:t>Hypervisor</a:t>
            </a:r>
            <a:r>
              <a:rPr lang="en-US" dirty="0"/>
              <a:t> (VirtualBox, Hyper-V, KVM, </a:t>
            </a:r>
            <a:r>
              <a:rPr lang="en-US" dirty="0" err="1"/>
              <a:t>xhyve</a:t>
            </a:r>
            <a:r>
              <a:rPr lang="en-US" dirty="0"/>
              <a:t>, VMware Fusion)</a:t>
            </a:r>
          </a:p>
          <a:p>
            <a:pPr lvl="1">
              <a:lnSpc>
                <a:spcPct val="100000"/>
              </a:lnSpc>
            </a:pPr>
            <a:r>
              <a:rPr lang="en-US" b="1" dirty="0"/>
              <a:t>VT-x</a:t>
            </a:r>
            <a:r>
              <a:rPr lang="en-US" dirty="0"/>
              <a:t>/</a:t>
            </a:r>
            <a:r>
              <a:rPr lang="en-US" b="1" dirty="0"/>
              <a:t>AMD-v</a:t>
            </a:r>
            <a:r>
              <a:rPr lang="en-US" dirty="0"/>
              <a:t> enabled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Internet connection on first run</a:t>
            </a:r>
          </a:p>
          <a:p>
            <a:pPr>
              <a:lnSpc>
                <a:spcPct val="100000"/>
              </a:lnSpc>
            </a:pPr>
            <a:r>
              <a:rPr lang="en-US" dirty="0"/>
              <a:t>Supports </a:t>
            </a:r>
            <a:r>
              <a:rPr lang="en-US" b="1" dirty="0"/>
              <a:t>Linux</a:t>
            </a:r>
            <a:r>
              <a:rPr lang="en-US" dirty="0"/>
              <a:t>, </a:t>
            </a:r>
            <a:r>
              <a:rPr lang="en-US" b="1" dirty="0"/>
              <a:t>macOS</a:t>
            </a:r>
            <a:r>
              <a:rPr lang="en-US" dirty="0"/>
              <a:t>, and </a:t>
            </a:r>
            <a:r>
              <a:rPr lang="en-US" b="1" dirty="0"/>
              <a:t>Windows</a:t>
            </a:r>
          </a:p>
          <a:p>
            <a:pPr>
              <a:lnSpc>
                <a:spcPct val="100000"/>
              </a:lnSpc>
            </a:pPr>
            <a:r>
              <a:rPr lang="en-US" dirty="0"/>
              <a:t>Provides </a:t>
            </a:r>
            <a:r>
              <a:rPr lang="en-US" b="1" dirty="0"/>
              <a:t>docker-machine</a:t>
            </a:r>
            <a:r>
              <a:rPr lang="en-US" dirty="0"/>
              <a:t>-like experience, but for </a:t>
            </a:r>
            <a:r>
              <a:rPr lang="en-US" b="1" dirty="0"/>
              <a:t>Kubernetes</a:t>
            </a:r>
            <a:endParaRPr lang="en-US" sz="2600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minikube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6585A5-61D3-4DB7-9453-41465E784FDB}"/>
              </a:ext>
            </a:extLst>
          </p:cNvPr>
          <p:cNvSpPr txBox="1"/>
          <p:nvPr/>
        </p:nvSpPr>
        <p:spPr>
          <a:xfrm>
            <a:off x="1121773" y="6383341"/>
            <a:ext cx="9945278" cy="443236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dirty="0"/>
              <a:t>https://minikube.sigs.k8s.io/docs/</a:t>
            </a:r>
          </a:p>
        </p:txBody>
      </p:sp>
    </p:spTree>
    <p:extLst>
      <p:ext uri="{BB962C8B-B14F-4D97-AF65-F5344CB8AC3E}">
        <p14:creationId xmlns:p14="http://schemas.microsoft.com/office/powerpoint/2010/main" val="221640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DE1138-D1AE-4139-A6EC-5C13EA90FB2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400" dirty="0"/>
              <a:t>Controls Kubernetes clusters</a:t>
            </a:r>
          </a:p>
          <a:p>
            <a:pPr>
              <a:buClr>
                <a:schemeClr val="tx1"/>
              </a:buClr>
            </a:pPr>
            <a:r>
              <a:rPr lang="en-US" sz="3400" dirty="0"/>
              <a:t>Expects a file named </a:t>
            </a:r>
            <a:r>
              <a:rPr lang="en-US" sz="3400" b="1" dirty="0"/>
              <a:t>config</a:t>
            </a:r>
            <a:r>
              <a:rPr lang="en-US" sz="3400" dirty="0"/>
              <a:t> in the </a:t>
            </a:r>
            <a:r>
              <a:rPr lang="en-US" sz="3400" b="1" dirty="0"/>
              <a:t>$HOME/.</a:t>
            </a:r>
            <a:r>
              <a:rPr lang="en-US" sz="3400" b="1" dirty="0" err="1"/>
              <a:t>kube</a:t>
            </a:r>
            <a:r>
              <a:rPr lang="en-US" sz="3400" b="1" dirty="0"/>
              <a:t> </a:t>
            </a:r>
            <a:r>
              <a:rPr lang="en-US" sz="3400" dirty="0"/>
              <a:t>directory</a:t>
            </a:r>
          </a:p>
          <a:p>
            <a:pPr>
              <a:buClr>
                <a:schemeClr val="tx1"/>
              </a:buClr>
            </a:pPr>
            <a:r>
              <a:rPr lang="en-US" sz="3400" dirty="0"/>
              <a:t>Other files can be specified by setting the </a:t>
            </a:r>
            <a:r>
              <a:rPr lang="en-US" sz="3400" b="1" dirty="0"/>
              <a:t>KUBECONFIG</a:t>
            </a:r>
            <a:r>
              <a:rPr lang="en-US" sz="3400" dirty="0"/>
              <a:t> environment variable or by setting the </a:t>
            </a:r>
            <a:r>
              <a:rPr lang="en-US" sz="3400" b="1" dirty="0"/>
              <a:t>--</a:t>
            </a:r>
            <a:r>
              <a:rPr lang="en-US" sz="3400" b="1" dirty="0" err="1"/>
              <a:t>kubeconfig</a:t>
            </a:r>
            <a:r>
              <a:rPr lang="en-US" sz="3400" b="1" dirty="0"/>
              <a:t> </a:t>
            </a:r>
            <a:r>
              <a:rPr lang="en-US" sz="3400" dirty="0"/>
              <a:t>flag</a:t>
            </a:r>
          </a:p>
          <a:p>
            <a:pPr>
              <a:buClr>
                <a:schemeClr val="tx1"/>
              </a:buClr>
            </a:pPr>
            <a:r>
              <a:rPr lang="en-US" sz="3400" dirty="0"/>
              <a:t>The syntax </a:t>
            </a:r>
            <a:r>
              <a:rPr lang="en-US" sz="3400" dirty="0" smtClean="0"/>
              <a:t>is</a:t>
            </a:r>
            <a:endParaRPr lang="en-US" sz="34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B7C47D-B7A8-402E-8D86-9AE970A5E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kubectl</a:t>
            </a:r>
            <a:endParaRPr lang="bg-B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2F25C9-4F1B-4665-8445-0C41EF981589}"/>
              </a:ext>
            </a:extLst>
          </p:cNvPr>
          <p:cNvSpPr txBox="1"/>
          <p:nvPr/>
        </p:nvSpPr>
        <p:spPr>
          <a:xfrm>
            <a:off x="1216919" y="4554000"/>
            <a:ext cx="9851011" cy="6040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kubectl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[command] [TYPE] [NAME] [flags]</a:t>
            </a:r>
            <a:endParaRPr lang="bg-BG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B2357C-A33D-49F6-A84E-CF707FAF434D}"/>
              </a:ext>
            </a:extLst>
          </p:cNvPr>
          <p:cNvSpPr txBox="1"/>
          <p:nvPr/>
        </p:nvSpPr>
        <p:spPr>
          <a:xfrm>
            <a:off x="1122652" y="6414764"/>
            <a:ext cx="9945278" cy="443236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dirty="0"/>
              <a:t>https://kubernetes.io/docs/reference/kubectl/overview/</a:t>
            </a:r>
          </a:p>
        </p:txBody>
      </p:sp>
    </p:spTree>
    <p:extLst>
      <p:ext uri="{BB962C8B-B14F-4D97-AF65-F5344CB8AC3E}">
        <p14:creationId xmlns:p14="http://schemas.microsoft.com/office/powerpoint/2010/main" val="196040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DE1138-D1AE-4139-A6EC-5C13EA90FB2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400" dirty="0" smtClean="0"/>
              <a:t>Where </a:t>
            </a:r>
            <a:r>
              <a:rPr lang="en-US" sz="3400" b="1" dirty="0" smtClean="0"/>
              <a:t>command</a:t>
            </a:r>
            <a:r>
              <a:rPr lang="en-US" sz="3400" dirty="0" smtClean="0"/>
              <a:t> is the operation (</a:t>
            </a:r>
            <a:r>
              <a:rPr lang="en-US" sz="3400" b="1" dirty="0" smtClean="0"/>
              <a:t>run</a:t>
            </a:r>
            <a:r>
              <a:rPr lang="en-US" sz="3400" dirty="0" smtClean="0"/>
              <a:t>, </a:t>
            </a:r>
            <a:r>
              <a:rPr lang="en-US" sz="3400" b="1" dirty="0" smtClean="0"/>
              <a:t>get</a:t>
            </a:r>
            <a:r>
              <a:rPr lang="en-US" sz="3400" dirty="0" smtClean="0"/>
              <a:t>, etc.) and </a:t>
            </a:r>
            <a:r>
              <a:rPr lang="en-US" sz="3400" b="1" dirty="0" smtClean="0"/>
              <a:t>type</a:t>
            </a:r>
            <a:r>
              <a:rPr lang="en-US" sz="3400" dirty="0" smtClean="0"/>
              <a:t> is the resource (</a:t>
            </a:r>
            <a:r>
              <a:rPr lang="en-US" sz="3400" b="1" dirty="0" smtClean="0"/>
              <a:t>pod</a:t>
            </a:r>
            <a:r>
              <a:rPr lang="en-US" sz="3400" dirty="0" smtClean="0"/>
              <a:t>, </a:t>
            </a:r>
            <a:r>
              <a:rPr lang="en-US" sz="3400" b="1" dirty="0" smtClean="0"/>
              <a:t>service</a:t>
            </a:r>
            <a:r>
              <a:rPr lang="en-US" sz="3400" dirty="0" smtClean="0"/>
              <a:t>, etc.). Note that </a:t>
            </a:r>
            <a:r>
              <a:rPr lang="en-US" sz="3400" b="1" dirty="0" smtClean="0"/>
              <a:t>name</a:t>
            </a:r>
            <a:r>
              <a:rPr lang="en-US" sz="3400" dirty="0" smtClean="0"/>
              <a:t> </a:t>
            </a:r>
            <a:r>
              <a:rPr lang="bg-BG" sz="3400" dirty="0" smtClean="0"/>
              <a:t/>
            </a:r>
            <a:br>
              <a:rPr lang="bg-BG" sz="3400" dirty="0" smtClean="0"/>
            </a:br>
            <a:r>
              <a:rPr lang="en-US" sz="3400" dirty="0" smtClean="0"/>
              <a:t>is case-sensitive</a:t>
            </a:r>
          </a:p>
          <a:p>
            <a:pPr>
              <a:buClr>
                <a:schemeClr val="tx1"/>
              </a:buClr>
            </a:pPr>
            <a:r>
              <a:rPr lang="en-US" sz="3400" dirty="0" smtClean="0"/>
              <a:t>Its </a:t>
            </a:r>
            <a:r>
              <a:rPr lang="en-US" sz="3400" dirty="0"/>
              <a:t>version should +/- 1 minor version compared to the cluster. For example, with </a:t>
            </a:r>
            <a:r>
              <a:rPr lang="en-US" sz="3400" dirty="0" err="1"/>
              <a:t>kubectl</a:t>
            </a:r>
            <a:r>
              <a:rPr lang="en-US" sz="3400" dirty="0"/>
              <a:t> version 1.22 we can work with clusters version 1.21, 1.22, and 1.23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B7C47D-B7A8-402E-8D86-9AE970A5E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kubectl</a:t>
            </a:r>
            <a:endParaRPr lang="bg-B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B2357C-A33D-49F6-A84E-CF707FAF434D}"/>
              </a:ext>
            </a:extLst>
          </p:cNvPr>
          <p:cNvSpPr txBox="1"/>
          <p:nvPr/>
        </p:nvSpPr>
        <p:spPr>
          <a:xfrm>
            <a:off x="1126811" y="6414764"/>
            <a:ext cx="9945278" cy="443236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dirty="0"/>
              <a:t>https://kubernetes.io/docs/reference/kubectl/overview/</a:t>
            </a:r>
          </a:p>
        </p:txBody>
      </p:sp>
    </p:spTree>
    <p:extLst>
      <p:ext uri="{BB962C8B-B14F-4D97-AF65-F5344CB8AC3E}">
        <p14:creationId xmlns:p14="http://schemas.microsoft.com/office/powerpoint/2010/main" val="143079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E05AD-5C82-4437-8A70-EBD8114095B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600" dirty="0"/>
              <a:t>A web-based Kubernetes user interface</a:t>
            </a:r>
          </a:p>
          <a:p>
            <a:pPr>
              <a:buClr>
                <a:schemeClr val="tx1"/>
              </a:buClr>
            </a:pPr>
            <a:r>
              <a:rPr lang="en-US" sz="3600" dirty="0"/>
              <a:t>Deployment of containerized applications to a cluster</a:t>
            </a:r>
          </a:p>
          <a:p>
            <a:pPr>
              <a:buClr>
                <a:schemeClr val="tx1"/>
              </a:buClr>
            </a:pPr>
            <a:r>
              <a:rPr lang="en-US" sz="3600" dirty="0"/>
              <a:t>Troubleshooting containerized application</a:t>
            </a:r>
          </a:p>
          <a:p>
            <a:pPr>
              <a:buClr>
                <a:schemeClr val="tx1"/>
              </a:buClr>
            </a:pPr>
            <a:r>
              <a:rPr lang="en-US" sz="3600" dirty="0"/>
              <a:t>Managing the cluster </a:t>
            </a:r>
            <a:r>
              <a:rPr lang="en-US" sz="3600" dirty="0" smtClean="0"/>
              <a:t>resources</a:t>
            </a:r>
            <a:endParaRPr lang="en-US" sz="3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A18CBB-9B55-48F1-A817-CE8AC610C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Dashboard</a:t>
            </a:r>
            <a:endParaRPr lang="bg-B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A3F310-599A-4B49-86CE-BD1EBC1C5505}"/>
              </a:ext>
            </a:extLst>
          </p:cNvPr>
          <p:cNvSpPr txBox="1"/>
          <p:nvPr/>
        </p:nvSpPr>
        <p:spPr>
          <a:xfrm>
            <a:off x="1126811" y="6392491"/>
            <a:ext cx="9945278" cy="443236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dirty="0"/>
              <a:t>https://kubernetes.io/docs/tasks/access-application-cluster/web-ui-dashboard/</a:t>
            </a:r>
          </a:p>
        </p:txBody>
      </p:sp>
    </p:spTree>
    <p:extLst>
      <p:ext uri="{BB962C8B-B14F-4D97-AF65-F5344CB8AC3E}">
        <p14:creationId xmlns:p14="http://schemas.microsoft.com/office/powerpoint/2010/main" val="2063778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">
            <a:extLst>
              <a:ext uri="{FF2B5EF4-FFF2-40B4-BE49-F238E27FC236}">
                <a16:creationId xmlns:a16="http://schemas.microsoft.com/office/drawing/2014/main" id="{D9EC40B8-E3A7-4120-B9DD-58F061A371D9}"/>
              </a:ext>
            </a:extLst>
          </p:cNvPr>
          <p:cNvGrpSpPr/>
          <p:nvPr/>
        </p:nvGrpSpPr>
        <p:grpSpPr>
          <a:xfrm>
            <a:off x="4267200" y="762682"/>
            <a:ext cx="3657601" cy="3657600"/>
            <a:chOff x="4265613" y="807603"/>
            <a:chExt cx="3657600" cy="3657600"/>
          </a:xfrm>
        </p:grpSpPr>
        <p:sp>
          <p:nvSpPr>
            <p:cNvPr id="14" name="Oval">
              <a:extLst>
                <a:ext uri="{FF2B5EF4-FFF2-40B4-BE49-F238E27FC236}">
                  <a16:creationId xmlns:a16="http://schemas.microsoft.com/office/drawing/2014/main" id="{78A7F4C0-13E0-42A7-A981-E741EE708D25}"/>
                </a:ext>
              </a:extLst>
            </p:cNvPr>
            <p:cNvSpPr/>
            <p:nvPr/>
          </p:nvSpPr>
          <p:spPr bwMode="auto">
            <a:xfrm>
              <a:off x="4265613" y="807603"/>
              <a:ext cx="3657600" cy="3657600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19050">
              <a:solidFill>
                <a:schemeClr val="bg2"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5" name="Picture SoftUni Mascot" descr="SoftUni mascot">
              <a:extLst>
                <a:ext uri="{FF2B5EF4-FFF2-40B4-BE49-F238E27FC236}">
                  <a16:creationId xmlns:a16="http://schemas.microsoft.com/office/drawing/2014/main" id="{7F045F15-B9C6-4B3B-BC0A-88325BD1B03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864230" y="818921"/>
              <a:ext cx="2465411" cy="3334334"/>
            </a:xfrm>
            <a:prstGeom prst="rect">
              <a:avLst/>
            </a:prstGeom>
          </p:spPr>
        </p:pic>
      </p:grpSp>
      <p:sp>
        <p:nvSpPr>
          <p:cNvPr id="10" name="Slide Subtitle">
            <a:extLst>
              <a:ext uri="{FF2B5EF4-FFF2-40B4-BE49-F238E27FC236}">
                <a16:creationId xmlns:a16="http://schemas.microsoft.com/office/drawing/2014/main" id="{6EA1CBAD-47E7-4FDB-BD03-3EEE91C31BE6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Live Exercise in Class (Lab)</a:t>
            </a:r>
            <a:endParaRPr lang="bg-BG" dirty="0"/>
          </a:p>
        </p:txBody>
      </p:sp>
      <p:sp>
        <p:nvSpPr>
          <p:cNvPr id="2" name="Slide Title">
            <a:extLst>
              <a:ext uri="{FF2B5EF4-FFF2-40B4-BE49-F238E27FC236}">
                <a16:creationId xmlns:a16="http://schemas.microsoft.com/office/drawing/2014/main" id="{EC48E06C-4121-464B-B17F-67B89F6D800B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Practice</a:t>
            </a:r>
          </a:p>
        </p:txBody>
      </p:sp>
    </p:spTree>
    <p:extLst>
      <p:ext uri="{BB962C8B-B14F-4D97-AF65-F5344CB8AC3E}">
        <p14:creationId xmlns:p14="http://schemas.microsoft.com/office/powerpoint/2010/main" val="1536342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Namespaces. Pods. Services</a:t>
            </a:r>
            <a:endParaRPr lang="bg-BG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Basic Kubernetes Objects 101</a:t>
            </a:r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89906F8A-D831-48A4-9303-D249BFBF7708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6618" y="1179000"/>
            <a:ext cx="2898764" cy="2898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853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071FCAC-BFAF-450C-96B1-666922447C3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atinLnBrk="0">
              <a:lnSpc>
                <a:spcPct val="100000"/>
              </a:lnSpc>
            </a:pPr>
            <a:r>
              <a:rPr lang="en-US" dirty="0"/>
              <a:t>Kubernetes objects are persistent entities</a:t>
            </a:r>
          </a:p>
          <a:p>
            <a:pPr latinLnBrk="0">
              <a:lnSpc>
                <a:spcPct val="100000"/>
              </a:lnSpc>
            </a:pPr>
            <a:r>
              <a:rPr lang="en-US" dirty="0"/>
              <a:t>They are used to represent the state of the cluster</a:t>
            </a:r>
          </a:p>
          <a:p>
            <a:pPr latinLnBrk="0">
              <a:lnSpc>
                <a:spcPct val="100000"/>
              </a:lnSpc>
            </a:pPr>
            <a:r>
              <a:rPr lang="en-US" dirty="0"/>
              <a:t>An object is a "</a:t>
            </a:r>
            <a:r>
              <a:rPr lang="en-US" b="1" dirty="0"/>
              <a:t>record of intent</a:t>
            </a:r>
            <a:r>
              <a:rPr lang="en-US" dirty="0"/>
              <a:t>". Once created, the Kubernetes system will constantly work to ensure that object exists</a:t>
            </a:r>
          </a:p>
          <a:p>
            <a:pPr latinLnBrk="0">
              <a:lnSpc>
                <a:spcPct val="100000"/>
              </a:lnSpc>
            </a:pPr>
            <a:r>
              <a:rPr lang="en-US" dirty="0"/>
              <a:t>Almost every object includes two nested object fields</a:t>
            </a:r>
          </a:p>
          <a:p>
            <a:pPr lvl="1" latinLnBrk="0">
              <a:lnSpc>
                <a:spcPct val="100000"/>
              </a:lnSpc>
            </a:pPr>
            <a:r>
              <a:rPr lang="en-US" b="1" dirty="0"/>
              <a:t>Spec</a:t>
            </a:r>
            <a:r>
              <a:rPr lang="en-US" dirty="0"/>
              <a:t> provides a description of the characteristics (</a:t>
            </a:r>
            <a:r>
              <a:rPr lang="en-US" b="1" dirty="0"/>
              <a:t>desired state</a:t>
            </a:r>
            <a:r>
              <a:rPr lang="en-US" dirty="0"/>
              <a:t>)</a:t>
            </a:r>
            <a:endParaRPr lang="en-US" b="1" dirty="0"/>
          </a:p>
          <a:p>
            <a:pPr lvl="1" latinLnBrk="0">
              <a:lnSpc>
                <a:spcPct val="100000"/>
              </a:lnSpc>
            </a:pPr>
            <a:r>
              <a:rPr lang="en-US" b="1" dirty="0"/>
              <a:t>Status</a:t>
            </a:r>
            <a:r>
              <a:rPr lang="en-US" dirty="0"/>
              <a:t> describes the </a:t>
            </a:r>
            <a:r>
              <a:rPr lang="en-US" b="1" dirty="0"/>
              <a:t>current state </a:t>
            </a:r>
            <a:r>
              <a:rPr lang="en-US" dirty="0"/>
              <a:t>of the object</a:t>
            </a:r>
          </a:p>
          <a:p>
            <a:pPr>
              <a:lnSpc>
                <a:spcPct val="100000"/>
              </a:lnSpc>
            </a:pPr>
            <a:r>
              <a:rPr lang="en-US" sz="3600" dirty="0"/>
              <a:t>They include </a:t>
            </a:r>
            <a:r>
              <a:rPr lang="en-US" sz="3600" b="1" dirty="0"/>
              <a:t>Pods</a:t>
            </a:r>
            <a:r>
              <a:rPr lang="en-US" sz="3600" dirty="0"/>
              <a:t>, </a:t>
            </a:r>
            <a:r>
              <a:rPr lang="en-US" sz="3600" b="1" dirty="0"/>
              <a:t>Services</a:t>
            </a:r>
            <a:r>
              <a:rPr lang="en-US" sz="3600" dirty="0"/>
              <a:t>, </a:t>
            </a:r>
            <a:r>
              <a:rPr lang="en-US" sz="3600" b="1" dirty="0"/>
              <a:t>Namespaces</a:t>
            </a:r>
            <a:r>
              <a:rPr lang="en-US" sz="3600" dirty="0"/>
              <a:t>, </a:t>
            </a:r>
            <a:r>
              <a:rPr lang="en-US" sz="3600" b="1" dirty="0"/>
              <a:t>Volumes</a:t>
            </a:r>
            <a:r>
              <a:rPr lang="en-US" sz="3600" dirty="0"/>
              <a:t>, etc</a:t>
            </a:r>
            <a:r>
              <a:rPr lang="en-US" sz="3600" dirty="0" smtClean="0"/>
              <a:t>.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A4066BF-1F13-4E67-A71D-94C792BAE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 Overview</a:t>
            </a:r>
            <a:endParaRPr lang="bg-B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3D5693-BB86-4475-955D-55231C6EAF71}"/>
              </a:ext>
            </a:extLst>
          </p:cNvPr>
          <p:cNvSpPr txBox="1"/>
          <p:nvPr/>
        </p:nvSpPr>
        <p:spPr>
          <a:xfrm>
            <a:off x="1126811" y="6414764"/>
            <a:ext cx="9945278" cy="443236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dirty="0"/>
              <a:t>https://kubernetes.io/docs/concepts/overview/working-with-objects/kubernetes-objects/</a:t>
            </a:r>
          </a:p>
        </p:txBody>
      </p:sp>
    </p:spTree>
    <p:extLst>
      <p:ext uri="{BB962C8B-B14F-4D97-AF65-F5344CB8AC3E}">
        <p14:creationId xmlns:p14="http://schemas.microsoft.com/office/powerpoint/2010/main" val="2349554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6F8E7CD-CBBF-4A77-AAA8-B4534302EEA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8C3833-BF72-4EF0-B4DB-5D4F8B49F5F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Imperative commands</a:t>
            </a:r>
          </a:p>
          <a:p>
            <a:pPr lvl="1"/>
            <a:r>
              <a:rPr lang="en-US" sz="3000" dirty="0"/>
              <a:t>Commands are invoked against live objects. We directly state what should be done. Good for development or test and for one-off tasks</a:t>
            </a:r>
          </a:p>
          <a:p>
            <a:r>
              <a:rPr lang="en-US" sz="3200" b="1" dirty="0"/>
              <a:t>Imperative object configuration</a:t>
            </a:r>
          </a:p>
          <a:p>
            <a:pPr lvl="1"/>
            <a:r>
              <a:rPr lang="en-US" sz="3000" dirty="0"/>
              <a:t>Operations are specified together with at least one file, which contains the definition of target object(s). Can be used in production</a:t>
            </a:r>
          </a:p>
          <a:p>
            <a:r>
              <a:rPr lang="en-US" sz="3200" b="1" dirty="0"/>
              <a:t>Declarative object configuration</a:t>
            </a:r>
          </a:p>
          <a:p>
            <a:pPr lvl="1"/>
            <a:r>
              <a:rPr lang="en-US" sz="3000" dirty="0"/>
              <a:t>Operates with local configuration files but the actions are not stated explicitly. Can work with files and folders</a:t>
            </a:r>
            <a:endParaRPr lang="bg-BG" sz="30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B97B279-9087-4584-A6D3-A5AC46707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 Management</a:t>
            </a:r>
            <a:endParaRPr lang="bg-B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06F01E-D631-49C6-85EE-12258061BE0D}"/>
              </a:ext>
            </a:extLst>
          </p:cNvPr>
          <p:cNvSpPr txBox="1"/>
          <p:nvPr/>
        </p:nvSpPr>
        <p:spPr>
          <a:xfrm>
            <a:off x="1126811" y="6414764"/>
            <a:ext cx="9945278" cy="443236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dirty="0"/>
              <a:t>https://kubernetes.io/docs/concepts/overview/working-with-objects/object-management/</a:t>
            </a:r>
          </a:p>
        </p:txBody>
      </p:sp>
    </p:spTree>
    <p:extLst>
      <p:ext uri="{BB962C8B-B14F-4D97-AF65-F5344CB8AC3E}">
        <p14:creationId xmlns:p14="http://schemas.microsoft.com/office/powerpoint/2010/main" val="2959106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0" y="1151122"/>
            <a:ext cx="11999999" cy="5570355"/>
          </a:xfrm>
          <a:prstGeom prst="rect">
            <a:avLst/>
          </a:prstGeom>
        </p:spPr>
        <p:txBody>
          <a:bodyPr>
            <a:noAutofit/>
          </a:bodyPr>
          <a:lstStyle/>
          <a:p>
            <a:pPr latinLnBrk="0">
              <a:lnSpc>
                <a:spcPct val="100000"/>
              </a:lnSpc>
            </a:pPr>
            <a:r>
              <a:rPr lang="en-US" sz="2600" dirty="0"/>
              <a:t>Kubernetes supports multiple virtual clusters</a:t>
            </a:r>
          </a:p>
          <a:p>
            <a:pPr latinLnBrk="0">
              <a:lnSpc>
                <a:spcPct val="100000"/>
              </a:lnSpc>
            </a:pPr>
            <a:r>
              <a:rPr lang="en-US" sz="2600" dirty="0"/>
              <a:t>These virtual clusters are called </a:t>
            </a:r>
            <a:r>
              <a:rPr lang="en-US" sz="2600" b="1" dirty="0"/>
              <a:t>namespaces</a:t>
            </a:r>
          </a:p>
          <a:p>
            <a:pPr latinLnBrk="0">
              <a:lnSpc>
                <a:spcPct val="100000"/>
              </a:lnSpc>
            </a:pPr>
            <a:r>
              <a:rPr lang="en-US" sz="2600" dirty="0"/>
              <a:t>Namespaces provide a </a:t>
            </a:r>
            <a:r>
              <a:rPr lang="en-US" sz="2600" b="1" dirty="0"/>
              <a:t>scope for names</a:t>
            </a:r>
          </a:p>
          <a:p>
            <a:pPr latinLnBrk="0">
              <a:lnSpc>
                <a:spcPct val="100000"/>
              </a:lnSpc>
            </a:pPr>
            <a:r>
              <a:rPr lang="en-US" sz="2600" dirty="0"/>
              <a:t>Names of resources need to be </a:t>
            </a:r>
            <a:r>
              <a:rPr lang="en-US" sz="2600" b="1" dirty="0"/>
              <a:t>unique</a:t>
            </a:r>
            <a:r>
              <a:rPr lang="en-US" sz="2600" dirty="0"/>
              <a:t> within a namespace</a:t>
            </a:r>
          </a:p>
          <a:p>
            <a:pPr latinLnBrk="0">
              <a:lnSpc>
                <a:spcPct val="100000"/>
              </a:lnSpc>
            </a:pPr>
            <a:r>
              <a:rPr lang="en-US" sz="2600" dirty="0"/>
              <a:t>Namespaces </a:t>
            </a:r>
            <a:r>
              <a:rPr lang="en-US" sz="2600" b="1" dirty="0"/>
              <a:t>cannot be nested </a:t>
            </a:r>
            <a:r>
              <a:rPr lang="en-US" sz="2600" dirty="0"/>
              <a:t>inside one another</a:t>
            </a:r>
          </a:p>
          <a:p>
            <a:pPr latinLnBrk="0">
              <a:lnSpc>
                <a:spcPct val="100000"/>
              </a:lnSpc>
            </a:pPr>
            <a:r>
              <a:rPr lang="en-US" sz="2600" dirty="0"/>
              <a:t>Each Kubernetes resource can </a:t>
            </a:r>
            <a:r>
              <a:rPr lang="en-US" sz="2600" b="1" dirty="0"/>
              <a:t>only be in one </a:t>
            </a:r>
            <a:r>
              <a:rPr lang="en-US" sz="2600" dirty="0"/>
              <a:t>namespace</a:t>
            </a:r>
            <a:endParaRPr lang="en-US" sz="2600" b="1" dirty="0"/>
          </a:p>
          <a:p>
            <a:pPr latinLnBrk="0">
              <a:lnSpc>
                <a:spcPct val="100000"/>
              </a:lnSpc>
            </a:pPr>
            <a:r>
              <a:rPr lang="en-US" sz="2600" dirty="0"/>
              <a:t>Most Kubernetes resources are in some namespace</a:t>
            </a:r>
          </a:p>
          <a:p>
            <a:pPr latinLnBrk="0">
              <a:lnSpc>
                <a:spcPct val="100000"/>
              </a:lnSpc>
            </a:pPr>
            <a:r>
              <a:rPr lang="en-US" sz="2600" dirty="0"/>
              <a:t>Namespace resources are not themselves (and others such as </a:t>
            </a:r>
            <a:r>
              <a:rPr lang="en-US" sz="2600" b="1" dirty="0"/>
              <a:t>nodes</a:t>
            </a:r>
            <a:r>
              <a:rPr lang="en-US" sz="2600" dirty="0"/>
              <a:t>) in a namespace</a:t>
            </a:r>
          </a:p>
          <a:p>
            <a:pPr latinLnBrk="0">
              <a:lnSpc>
                <a:spcPct val="100000"/>
              </a:lnSpc>
            </a:pPr>
            <a:r>
              <a:rPr lang="en-US" sz="2600" dirty="0"/>
              <a:t>Deleting a Namespace will clean up everything under </a:t>
            </a:r>
            <a:r>
              <a:rPr lang="en-US" sz="2600" dirty="0" smtClean="0"/>
              <a:t>it</a:t>
            </a:r>
            <a:endParaRPr lang="en-US" sz="2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Namespaces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7B01A8-F310-4A5A-8E1A-4222D47E849E}"/>
              </a:ext>
            </a:extLst>
          </p:cNvPr>
          <p:cNvSpPr txBox="1"/>
          <p:nvPr/>
        </p:nvSpPr>
        <p:spPr>
          <a:xfrm>
            <a:off x="1219360" y="6397196"/>
            <a:ext cx="9945278" cy="443236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dirty="0"/>
              <a:t>https://kubernetes.io/docs/concepts/overview/working-with-objects/namespaces/</a:t>
            </a:r>
          </a:p>
        </p:txBody>
      </p:sp>
    </p:spTree>
    <p:extLst>
      <p:ext uri="{BB962C8B-B14F-4D97-AF65-F5344CB8AC3E}">
        <p14:creationId xmlns:p14="http://schemas.microsoft.com/office/powerpoint/2010/main" val="1893121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598EB78-2CC2-46AD-B06D-BA6B420B2E9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37147B2-7C33-4B29-A443-440DFA393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Namespaces vs Clusters vs Data Centers</a:t>
            </a:r>
            <a:endParaRPr lang="bg-B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C4B28C-D889-4CD9-8E2A-335AA1C419A0}"/>
              </a:ext>
            </a:extLst>
          </p:cNvPr>
          <p:cNvSpPr/>
          <p:nvPr/>
        </p:nvSpPr>
        <p:spPr bwMode="auto">
          <a:xfrm>
            <a:off x="425040" y="4612464"/>
            <a:ext cx="989999" cy="11700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M1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12DD0A7-9F5E-4790-918D-2B1B56F2C93E}"/>
              </a:ext>
            </a:extLst>
          </p:cNvPr>
          <p:cNvSpPr/>
          <p:nvPr/>
        </p:nvSpPr>
        <p:spPr bwMode="auto">
          <a:xfrm>
            <a:off x="1495887" y="4610884"/>
            <a:ext cx="989999" cy="11700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M2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B638C8B-9F20-488C-B3D9-CEF75821B3B4}"/>
              </a:ext>
            </a:extLst>
          </p:cNvPr>
          <p:cNvSpPr/>
          <p:nvPr/>
        </p:nvSpPr>
        <p:spPr bwMode="auto">
          <a:xfrm>
            <a:off x="2562453" y="4607541"/>
            <a:ext cx="989998" cy="11700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M3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EBE34D9-61FB-4628-97C2-0D1A0F5AF314}"/>
              </a:ext>
            </a:extLst>
          </p:cNvPr>
          <p:cNvSpPr/>
          <p:nvPr/>
        </p:nvSpPr>
        <p:spPr bwMode="auto">
          <a:xfrm>
            <a:off x="3622797" y="4607541"/>
            <a:ext cx="989997" cy="11700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M4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83AF2F6-44D3-4814-8B1C-E59F083680B5}"/>
              </a:ext>
            </a:extLst>
          </p:cNvPr>
          <p:cNvSpPr/>
          <p:nvPr/>
        </p:nvSpPr>
        <p:spPr bwMode="auto">
          <a:xfrm>
            <a:off x="5327290" y="4595244"/>
            <a:ext cx="855000" cy="11700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M5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4A5359-0D74-4C2C-895E-7B06AF043F3B}"/>
              </a:ext>
            </a:extLst>
          </p:cNvPr>
          <p:cNvSpPr/>
          <p:nvPr/>
        </p:nvSpPr>
        <p:spPr bwMode="auto">
          <a:xfrm>
            <a:off x="6303943" y="4595244"/>
            <a:ext cx="855000" cy="11700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M6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BB69F5D-2AE1-4C66-94AD-6A194299E2BA}"/>
              </a:ext>
            </a:extLst>
          </p:cNvPr>
          <p:cNvSpPr/>
          <p:nvPr/>
        </p:nvSpPr>
        <p:spPr bwMode="auto">
          <a:xfrm>
            <a:off x="7280596" y="4591901"/>
            <a:ext cx="855000" cy="11700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M7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04850D-03CD-4C04-8FA3-BF2546E66CF0}"/>
              </a:ext>
            </a:extLst>
          </p:cNvPr>
          <p:cNvSpPr/>
          <p:nvPr/>
        </p:nvSpPr>
        <p:spPr bwMode="auto">
          <a:xfrm>
            <a:off x="425041" y="4072464"/>
            <a:ext cx="4187753" cy="3600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k8s cluster A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29C1D06-8D67-4861-804D-AAB4A8A97A66}"/>
              </a:ext>
            </a:extLst>
          </p:cNvPr>
          <p:cNvSpPr/>
          <p:nvPr/>
        </p:nvSpPr>
        <p:spPr bwMode="auto">
          <a:xfrm>
            <a:off x="5327290" y="4072464"/>
            <a:ext cx="2808306" cy="3600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k8 cluster B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5B0CCF4-F9FF-404E-A5A4-D27482FDBB99}"/>
              </a:ext>
            </a:extLst>
          </p:cNvPr>
          <p:cNvSpPr/>
          <p:nvPr/>
        </p:nvSpPr>
        <p:spPr bwMode="auto">
          <a:xfrm>
            <a:off x="428481" y="2345775"/>
            <a:ext cx="1174347" cy="15750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NS 1</a:t>
            </a:r>
          </a:p>
          <a:p>
            <a:r>
              <a:rPr lang="en-US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(default)</a:t>
            </a:r>
            <a:endParaRPr lang="bg-BG" sz="16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0972B66-B7FA-421E-BB70-8C67875C343C}"/>
              </a:ext>
            </a:extLst>
          </p:cNvPr>
          <p:cNvSpPr/>
          <p:nvPr/>
        </p:nvSpPr>
        <p:spPr bwMode="auto">
          <a:xfrm>
            <a:off x="1742089" y="2340092"/>
            <a:ext cx="1174347" cy="15750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NS 2</a:t>
            </a:r>
          </a:p>
          <a:p>
            <a:r>
              <a:rPr lang="en-US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(system)</a:t>
            </a:r>
            <a:endParaRPr lang="bg-BG" sz="16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0AFCCC1-F930-48C7-A223-4CAD1BD9C377}"/>
              </a:ext>
            </a:extLst>
          </p:cNvPr>
          <p:cNvSpPr/>
          <p:nvPr/>
        </p:nvSpPr>
        <p:spPr bwMode="auto">
          <a:xfrm>
            <a:off x="3055697" y="2340092"/>
            <a:ext cx="1557097" cy="15750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NS 3 </a:t>
            </a:r>
          </a:p>
          <a:p>
            <a:r>
              <a:rPr lang="en-US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(app1)</a:t>
            </a:r>
            <a:endParaRPr lang="bg-BG" sz="16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21787A8-96CA-4345-8634-1507578C3F4F}"/>
              </a:ext>
            </a:extLst>
          </p:cNvPr>
          <p:cNvSpPr/>
          <p:nvPr/>
        </p:nvSpPr>
        <p:spPr bwMode="auto">
          <a:xfrm>
            <a:off x="5327290" y="2341369"/>
            <a:ext cx="1484449" cy="15750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NS 1</a:t>
            </a:r>
          </a:p>
          <a:p>
            <a:r>
              <a:rPr lang="en-US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(default)</a:t>
            </a:r>
            <a:endParaRPr lang="bg-BG" sz="16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8D6D8CF-7ABC-4EA3-8B9D-A63DC5A84116}"/>
              </a:ext>
            </a:extLst>
          </p:cNvPr>
          <p:cNvSpPr/>
          <p:nvPr/>
        </p:nvSpPr>
        <p:spPr bwMode="auto">
          <a:xfrm>
            <a:off x="6951000" y="2328798"/>
            <a:ext cx="1174347" cy="15750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NS 2</a:t>
            </a:r>
          </a:p>
          <a:p>
            <a:r>
              <a:rPr lang="en-US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(system)</a:t>
            </a:r>
            <a:endParaRPr lang="bg-BG" sz="16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3B1C62C-F8DC-458D-929F-556A8F760AC6}"/>
              </a:ext>
            </a:extLst>
          </p:cNvPr>
          <p:cNvSpPr/>
          <p:nvPr/>
        </p:nvSpPr>
        <p:spPr bwMode="auto">
          <a:xfrm>
            <a:off x="515041" y="2452464"/>
            <a:ext cx="202450" cy="2250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5A5F7DA-27CE-47CD-BE84-DC8E9D429EBA}"/>
              </a:ext>
            </a:extLst>
          </p:cNvPr>
          <p:cNvSpPr/>
          <p:nvPr/>
        </p:nvSpPr>
        <p:spPr bwMode="auto">
          <a:xfrm>
            <a:off x="818814" y="2456724"/>
            <a:ext cx="202450" cy="2250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F213285-935E-4232-A3E9-2260E7556203}"/>
              </a:ext>
            </a:extLst>
          </p:cNvPr>
          <p:cNvSpPr/>
          <p:nvPr/>
        </p:nvSpPr>
        <p:spPr bwMode="auto">
          <a:xfrm>
            <a:off x="515041" y="2744964"/>
            <a:ext cx="202450" cy="2250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C617DC3-7663-4C5F-87E2-AB9EB0C0AB21}"/>
              </a:ext>
            </a:extLst>
          </p:cNvPr>
          <p:cNvSpPr/>
          <p:nvPr/>
        </p:nvSpPr>
        <p:spPr bwMode="auto">
          <a:xfrm>
            <a:off x="813204" y="2744964"/>
            <a:ext cx="202450" cy="2250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E0D8E2F-ED43-4390-812B-19AFAB631596}"/>
              </a:ext>
            </a:extLst>
          </p:cNvPr>
          <p:cNvSpPr/>
          <p:nvPr/>
        </p:nvSpPr>
        <p:spPr bwMode="auto">
          <a:xfrm>
            <a:off x="1828250" y="2452464"/>
            <a:ext cx="202450" cy="2250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06A68F9-E375-45FE-9B2C-2BC5B6A17B42}"/>
              </a:ext>
            </a:extLst>
          </p:cNvPr>
          <p:cNvSpPr/>
          <p:nvPr/>
        </p:nvSpPr>
        <p:spPr bwMode="auto">
          <a:xfrm>
            <a:off x="2132023" y="2456724"/>
            <a:ext cx="202450" cy="2250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C0C46A2-8053-407C-A7EB-319B9094385A}"/>
              </a:ext>
            </a:extLst>
          </p:cNvPr>
          <p:cNvSpPr/>
          <p:nvPr/>
        </p:nvSpPr>
        <p:spPr bwMode="auto">
          <a:xfrm>
            <a:off x="1828250" y="2744964"/>
            <a:ext cx="202450" cy="2250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D895A57-FCB1-485A-A1BA-EB67D1AC79D9}"/>
              </a:ext>
            </a:extLst>
          </p:cNvPr>
          <p:cNvSpPr/>
          <p:nvPr/>
        </p:nvSpPr>
        <p:spPr bwMode="auto">
          <a:xfrm>
            <a:off x="2126413" y="2744964"/>
            <a:ext cx="202450" cy="2250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16D733C-F6CE-4FED-8569-74A000462DB9}"/>
              </a:ext>
            </a:extLst>
          </p:cNvPr>
          <p:cNvSpPr/>
          <p:nvPr/>
        </p:nvSpPr>
        <p:spPr bwMode="auto">
          <a:xfrm>
            <a:off x="3147934" y="2448204"/>
            <a:ext cx="202450" cy="2250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147B9A5-DDC2-464D-9DB0-34E618E7E4A1}"/>
              </a:ext>
            </a:extLst>
          </p:cNvPr>
          <p:cNvSpPr/>
          <p:nvPr/>
        </p:nvSpPr>
        <p:spPr bwMode="auto">
          <a:xfrm>
            <a:off x="3451707" y="2452464"/>
            <a:ext cx="202450" cy="2250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068CDDB-4BD5-4DEB-8931-403386D4A4BA}"/>
              </a:ext>
            </a:extLst>
          </p:cNvPr>
          <p:cNvSpPr/>
          <p:nvPr/>
        </p:nvSpPr>
        <p:spPr bwMode="auto">
          <a:xfrm>
            <a:off x="3147934" y="2740704"/>
            <a:ext cx="202450" cy="2250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E8F4181-987D-468A-8F8B-F2DC352FFD7C}"/>
              </a:ext>
            </a:extLst>
          </p:cNvPr>
          <p:cNvSpPr/>
          <p:nvPr/>
        </p:nvSpPr>
        <p:spPr bwMode="auto">
          <a:xfrm>
            <a:off x="3446097" y="2740704"/>
            <a:ext cx="202450" cy="2250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5F5B9BD-1FFF-4B80-83B0-C2FE47F215F5}"/>
              </a:ext>
            </a:extLst>
          </p:cNvPr>
          <p:cNvSpPr/>
          <p:nvPr/>
        </p:nvSpPr>
        <p:spPr bwMode="auto">
          <a:xfrm>
            <a:off x="3752683" y="2447011"/>
            <a:ext cx="202450" cy="2250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7094E37-18EA-4F18-BA25-8C24D9685DA0}"/>
              </a:ext>
            </a:extLst>
          </p:cNvPr>
          <p:cNvSpPr/>
          <p:nvPr/>
        </p:nvSpPr>
        <p:spPr bwMode="auto">
          <a:xfrm>
            <a:off x="4056456" y="2451271"/>
            <a:ext cx="202450" cy="2250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3755D11-F991-470F-8F66-F44580A5F237}"/>
              </a:ext>
            </a:extLst>
          </p:cNvPr>
          <p:cNvSpPr/>
          <p:nvPr/>
        </p:nvSpPr>
        <p:spPr bwMode="auto">
          <a:xfrm>
            <a:off x="3752683" y="2739511"/>
            <a:ext cx="202450" cy="2250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FB7314E-0D88-4E7B-993A-97E02511D824}"/>
              </a:ext>
            </a:extLst>
          </p:cNvPr>
          <p:cNvSpPr/>
          <p:nvPr/>
        </p:nvSpPr>
        <p:spPr bwMode="auto">
          <a:xfrm>
            <a:off x="4050846" y="2739511"/>
            <a:ext cx="202450" cy="2250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D736DBF-E909-4887-925A-812DFA471F1C}"/>
              </a:ext>
            </a:extLst>
          </p:cNvPr>
          <p:cNvSpPr/>
          <p:nvPr/>
        </p:nvSpPr>
        <p:spPr bwMode="auto">
          <a:xfrm>
            <a:off x="5427560" y="2447011"/>
            <a:ext cx="202450" cy="2250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296205F-C78C-4D2D-96DE-8684752534CC}"/>
              </a:ext>
            </a:extLst>
          </p:cNvPr>
          <p:cNvSpPr/>
          <p:nvPr/>
        </p:nvSpPr>
        <p:spPr bwMode="auto">
          <a:xfrm>
            <a:off x="5731333" y="2451271"/>
            <a:ext cx="202450" cy="2250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CD1C1EF-2CB8-4FBB-B657-8B988BA9622B}"/>
              </a:ext>
            </a:extLst>
          </p:cNvPr>
          <p:cNvSpPr/>
          <p:nvPr/>
        </p:nvSpPr>
        <p:spPr bwMode="auto">
          <a:xfrm>
            <a:off x="5427560" y="2739511"/>
            <a:ext cx="202450" cy="2250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02B3671-F01C-4D92-805E-29A6FACBF9AC}"/>
              </a:ext>
            </a:extLst>
          </p:cNvPr>
          <p:cNvSpPr/>
          <p:nvPr/>
        </p:nvSpPr>
        <p:spPr bwMode="auto">
          <a:xfrm>
            <a:off x="5725723" y="2739511"/>
            <a:ext cx="202450" cy="2250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9F0B788-FD82-491E-8084-FD0E06CC4D3F}"/>
              </a:ext>
            </a:extLst>
          </p:cNvPr>
          <p:cNvSpPr/>
          <p:nvPr/>
        </p:nvSpPr>
        <p:spPr bwMode="auto">
          <a:xfrm>
            <a:off x="5427560" y="3061417"/>
            <a:ext cx="202450" cy="2250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516D56D-D730-4F30-90AA-3D502521BACC}"/>
              </a:ext>
            </a:extLst>
          </p:cNvPr>
          <p:cNvSpPr/>
          <p:nvPr/>
        </p:nvSpPr>
        <p:spPr bwMode="auto">
          <a:xfrm>
            <a:off x="7037593" y="2442139"/>
            <a:ext cx="202450" cy="2250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DA882E5-4EDF-45DB-86DF-0864042E0DD8}"/>
              </a:ext>
            </a:extLst>
          </p:cNvPr>
          <p:cNvSpPr/>
          <p:nvPr/>
        </p:nvSpPr>
        <p:spPr bwMode="auto">
          <a:xfrm>
            <a:off x="7037593" y="2734639"/>
            <a:ext cx="202450" cy="2250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8AF1D5E-84CD-4E76-A493-4D39473B9166}"/>
              </a:ext>
            </a:extLst>
          </p:cNvPr>
          <p:cNvSpPr txBox="1"/>
          <p:nvPr/>
        </p:nvSpPr>
        <p:spPr>
          <a:xfrm>
            <a:off x="8525045" y="4591901"/>
            <a:ext cx="3060955" cy="101031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k8s cluster abstracts the datacenter</a:t>
            </a:r>
            <a:endParaRPr lang="bg-BG" sz="24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D1AE638-0F5B-4D5B-901E-8517412710F1}"/>
              </a:ext>
            </a:extLst>
          </p:cNvPr>
          <p:cNvSpPr txBox="1"/>
          <p:nvPr/>
        </p:nvSpPr>
        <p:spPr>
          <a:xfrm>
            <a:off x="8525045" y="2339018"/>
            <a:ext cx="2925955" cy="141657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Namespaces divide a k8s cluster to virtual clusters</a:t>
            </a:r>
            <a:endParaRPr lang="bg-BG" sz="2400" dirty="0"/>
          </a:p>
        </p:txBody>
      </p:sp>
    </p:spTree>
    <p:extLst>
      <p:ext uri="{BB962C8B-B14F-4D97-AF65-F5344CB8AC3E}">
        <p14:creationId xmlns:p14="http://schemas.microsoft.com/office/powerpoint/2010/main" val="971491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Containerization</a:t>
            </a:r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89906F8A-D831-48A4-9303-D249BFBF7708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6618" y="1179000"/>
            <a:ext cx="2898764" cy="2898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194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6013081" y="1151122"/>
            <a:ext cx="5983742" cy="5570355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0">
              <a:lnSpc>
                <a:spcPct val="100000"/>
              </a:lnSpc>
            </a:pPr>
            <a:r>
              <a:rPr lang="en-US" dirty="0"/>
              <a:t>Smallest </a:t>
            </a:r>
            <a:r>
              <a:rPr lang="en-US" b="1" dirty="0"/>
              <a:t>unit of scheduling</a:t>
            </a:r>
          </a:p>
          <a:p>
            <a:pPr>
              <a:lnSpc>
                <a:spcPct val="100000"/>
              </a:lnSpc>
            </a:pPr>
            <a:r>
              <a:rPr lang="en-US" b="1" dirty="0"/>
              <a:t>Scheduled</a:t>
            </a:r>
            <a:r>
              <a:rPr lang="en-US" dirty="0"/>
              <a:t> on nodes</a:t>
            </a:r>
          </a:p>
          <a:p>
            <a:pPr latinLnBrk="0">
              <a:lnSpc>
                <a:spcPct val="100000"/>
              </a:lnSpc>
            </a:pPr>
            <a:r>
              <a:rPr lang="en-US" b="1" dirty="0"/>
              <a:t>One</a:t>
            </a:r>
            <a:r>
              <a:rPr lang="en-US" dirty="0"/>
              <a:t> or </a:t>
            </a:r>
            <a:r>
              <a:rPr lang="en-US" b="1" dirty="0"/>
              <a:t>more</a:t>
            </a:r>
            <a:r>
              <a:rPr lang="en-US" dirty="0"/>
              <a:t> containers</a:t>
            </a:r>
          </a:p>
          <a:p>
            <a:pPr latinLnBrk="0">
              <a:lnSpc>
                <a:spcPct val="100000"/>
              </a:lnSpc>
            </a:pPr>
            <a:r>
              <a:rPr lang="en-US" dirty="0"/>
              <a:t>Containers </a:t>
            </a:r>
            <a:r>
              <a:rPr lang="en-US" b="1" dirty="0"/>
              <a:t>share</a:t>
            </a:r>
            <a:r>
              <a:rPr lang="en-US" dirty="0"/>
              <a:t> the pod </a:t>
            </a:r>
            <a:r>
              <a:rPr lang="en-US" b="1" dirty="0"/>
              <a:t>environment</a:t>
            </a:r>
          </a:p>
          <a:p>
            <a:pPr>
              <a:lnSpc>
                <a:spcPct val="100000"/>
              </a:lnSpc>
            </a:pPr>
            <a:r>
              <a:rPr lang="en-US" b="1" dirty="0"/>
              <a:t>Deployed as one </a:t>
            </a:r>
            <a:r>
              <a:rPr lang="en-US" dirty="0"/>
              <a:t>and on </a:t>
            </a:r>
            <a:r>
              <a:rPr lang="en-US" b="1" dirty="0"/>
              <a:t>one node. </a:t>
            </a:r>
            <a:r>
              <a:rPr lang="en-US" dirty="0"/>
              <a:t>It is </a:t>
            </a:r>
            <a:r>
              <a:rPr lang="en-US" b="1" dirty="0"/>
              <a:t>atomic</a:t>
            </a:r>
          </a:p>
          <a:p>
            <a:pPr latinLnBrk="0">
              <a:lnSpc>
                <a:spcPct val="100000"/>
              </a:lnSpc>
            </a:pPr>
            <a:r>
              <a:rPr lang="en-US" dirty="0"/>
              <a:t>Created via </a:t>
            </a:r>
            <a:r>
              <a:rPr lang="en-US" b="1" dirty="0"/>
              <a:t>manifest files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Pods (1)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CADC02-4FB1-4DDD-81F1-E97006E4D8B5}"/>
              </a:ext>
            </a:extLst>
          </p:cNvPr>
          <p:cNvSpPr/>
          <p:nvPr/>
        </p:nvSpPr>
        <p:spPr bwMode="auto">
          <a:xfrm>
            <a:off x="417094" y="2616818"/>
            <a:ext cx="5143137" cy="3287182"/>
          </a:xfrm>
          <a:prstGeom prst="rect">
            <a:avLst/>
          </a:prstGeom>
          <a:solidFill>
            <a:schemeClr val="bg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842914A-D330-45C5-A127-2C90BAC35C50}"/>
              </a:ext>
            </a:extLst>
          </p:cNvPr>
          <p:cNvSpPr/>
          <p:nvPr/>
        </p:nvSpPr>
        <p:spPr bwMode="auto">
          <a:xfrm>
            <a:off x="417094" y="2616819"/>
            <a:ext cx="1782596" cy="465222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1005C72-00B1-43A0-954C-FE5AB2D32C12}"/>
              </a:ext>
            </a:extLst>
          </p:cNvPr>
          <p:cNvSpPr/>
          <p:nvPr/>
        </p:nvSpPr>
        <p:spPr bwMode="auto">
          <a:xfrm>
            <a:off x="2334126" y="2760032"/>
            <a:ext cx="3110475" cy="833061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Environment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131477A-95E6-477B-B2BD-612AC72BF940}"/>
              </a:ext>
            </a:extLst>
          </p:cNvPr>
          <p:cNvSpPr/>
          <p:nvPr/>
        </p:nvSpPr>
        <p:spPr bwMode="auto">
          <a:xfrm>
            <a:off x="523010" y="4150390"/>
            <a:ext cx="1572407" cy="795868"/>
          </a:xfrm>
          <a:prstGeom prst="rect">
            <a:avLst/>
          </a:prstGeom>
          <a:solidFill>
            <a:schemeClr val="tx2">
              <a:lumMod val="60000"/>
              <a:lumOff val="40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D06D599-A385-423D-B1B5-7580A359386F}"/>
              </a:ext>
            </a:extLst>
          </p:cNvPr>
          <p:cNvSpPr/>
          <p:nvPr/>
        </p:nvSpPr>
        <p:spPr bwMode="auto">
          <a:xfrm>
            <a:off x="2451000" y="3150993"/>
            <a:ext cx="762000" cy="368969"/>
          </a:xfrm>
          <a:prstGeom prst="rect">
            <a:avLst/>
          </a:prstGeom>
          <a:solidFill>
            <a:schemeClr val="tx1">
              <a:lumMod val="60000"/>
              <a:lumOff val="40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UTS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E6A7EB2-6546-42F2-9DF7-314B10E7D5F1}"/>
              </a:ext>
            </a:extLst>
          </p:cNvPr>
          <p:cNvSpPr/>
          <p:nvPr/>
        </p:nvSpPr>
        <p:spPr bwMode="auto">
          <a:xfrm>
            <a:off x="2203280" y="4150390"/>
            <a:ext cx="1572407" cy="795868"/>
          </a:xfrm>
          <a:prstGeom prst="rect">
            <a:avLst/>
          </a:prstGeom>
          <a:solidFill>
            <a:schemeClr val="tx1">
              <a:lumMod val="40000"/>
              <a:lumOff val="60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CCECED6-75C2-4780-869B-7F861586702B}"/>
              </a:ext>
            </a:extLst>
          </p:cNvPr>
          <p:cNvSpPr/>
          <p:nvPr/>
        </p:nvSpPr>
        <p:spPr bwMode="auto">
          <a:xfrm>
            <a:off x="3883551" y="4150390"/>
            <a:ext cx="1572407" cy="795868"/>
          </a:xfrm>
          <a:prstGeom prst="rect">
            <a:avLst/>
          </a:prstGeom>
          <a:solidFill>
            <a:schemeClr val="tx1">
              <a:lumMod val="40000"/>
              <a:lumOff val="60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1FB51CE-DFF9-4AF6-93B6-FBA9F3FC469A}"/>
              </a:ext>
            </a:extLst>
          </p:cNvPr>
          <p:cNvSpPr txBox="1"/>
          <p:nvPr/>
        </p:nvSpPr>
        <p:spPr>
          <a:xfrm>
            <a:off x="417094" y="3682525"/>
            <a:ext cx="2189747" cy="507548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/>
              <a:t>Main container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8DA0386-BC96-449F-896A-28E0D275346F}"/>
              </a:ext>
            </a:extLst>
          </p:cNvPr>
          <p:cNvSpPr txBox="1"/>
          <p:nvPr/>
        </p:nvSpPr>
        <p:spPr>
          <a:xfrm>
            <a:off x="2606841" y="4914684"/>
            <a:ext cx="2669089" cy="507548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/>
              <a:t>Supporting containers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4A3EAA6-12FC-46E6-8344-94AA15CA3B86}"/>
              </a:ext>
            </a:extLst>
          </p:cNvPr>
          <p:cNvSpPr txBox="1"/>
          <p:nvPr/>
        </p:nvSpPr>
        <p:spPr>
          <a:xfrm>
            <a:off x="1191000" y="6429060"/>
            <a:ext cx="9945278" cy="443236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dirty="0"/>
              <a:t>https://kubernetes.io/docs/concepts/workloads/pods/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BC6FAEB-611E-4F9D-988B-3F0AE2AF2CBB}"/>
              </a:ext>
            </a:extLst>
          </p:cNvPr>
          <p:cNvSpPr/>
          <p:nvPr/>
        </p:nvSpPr>
        <p:spPr bwMode="auto">
          <a:xfrm>
            <a:off x="3323005" y="3149199"/>
            <a:ext cx="762000" cy="368969"/>
          </a:xfrm>
          <a:prstGeom prst="rect">
            <a:avLst/>
          </a:prstGeom>
          <a:solidFill>
            <a:schemeClr val="tx1">
              <a:lumMod val="60000"/>
              <a:lumOff val="40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IPC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2B6071-8193-4A81-9AFF-23BD9593FE24}"/>
              </a:ext>
            </a:extLst>
          </p:cNvPr>
          <p:cNvSpPr txBox="1"/>
          <p:nvPr/>
        </p:nvSpPr>
        <p:spPr>
          <a:xfrm>
            <a:off x="4899355" y="2947569"/>
            <a:ext cx="521645" cy="604049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…</a:t>
            </a:r>
            <a:endParaRPr lang="bg-BG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3672538-3916-45E3-A8CA-DE1D021DFF4F}"/>
              </a:ext>
            </a:extLst>
          </p:cNvPr>
          <p:cNvCxnSpPr/>
          <p:nvPr/>
        </p:nvCxnSpPr>
        <p:spPr>
          <a:xfrm>
            <a:off x="741000" y="4284000"/>
            <a:ext cx="0" cy="540000"/>
          </a:xfrm>
          <a:prstGeom prst="line">
            <a:avLst/>
          </a:prstGeom>
          <a:ln w="28575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AE9E706-F590-469E-96B0-1A7F80805308}"/>
              </a:ext>
            </a:extLst>
          </p:cNvPr>
          <p:cNvCxnSpPr/>
          <p:nvPr/>
        </p:nvCxnSpPr>
        <p:spPr>
          <a:xfrm>
            <a:off x="966000" y="4284000"/>
            <a:ext cx="0" cy="540000"/>
          </a:xfrm>
          <a:prstGeom prst="line">
            <a:avLst/>
          </a:prstGeom>
          <a:ln w="28575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2A961FD-C688-41C3-9BC5-6A0AC4D9BD67}"/>
              </a:ext>
            </a:extLst>
          </p:cNvPr>
          <p:cNvCxnSpPr/>
          <p:nvPr/>
        </p:nvCxnSpPr>
        <p:spPr>
          <a:xfrm>
            <a:off x="1191000" y="4284000"/>
            <a:ext cx="0" cy="540000"/>
          </a:xfrm>
          <a:prstGeom prst="line">
            <a:avLst/>
          </a:prstGeom>
          <a:ln w="28575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3D7F448-D019-4F4C-896C-3ABA90E973BB}"/>
              </a:ext>
            </a:extLst>
          </p:cNvPr>
          <p:cNvCxnSpPr/>
          <p:nvPr/>
        </p:nvCxnSpPr>
        <p:spPr>
          <a:xfrm>
            <a:off x="1416000" y="4284000"/>
            <a:ext cx="0" cy="540000"/>
          </a:xfrm>
          <a:prstGeom prst="line">
            <a:avLst/>
          </a:prstGeom>
          <a:ln w="28575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CBDEF97-7067-4BCE-BEE6-EB22635BF601}"/>
              </a:ext>
            </a:extLst>
          </p:cNvPr>
          <p:cNvCxnSpPr/>
          <p:nvPr/>
        </p:nvCxnSpPr>
        <p:spPr>
          <a:xfrm>
            <a:off x="1641000" y="4284000"/>
            <a:ext cx="0" cy="540000"/>
          </a:xfrm>
          <a:prstGeom prst="line">
            <a:avLst/>
          </a:prstGeom>
          <a:ln w="28575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DAA7ACA-370E-459D-9A88-7003E071F986}"/>
              </a:ext>
            </a:extLst>
          </p:cNvPr>
          <p:cNvCxnSpPr/>
          <p:nvPr/>
        </p:nvCxnSpPr>
        <p:spPr>
          <a:xfrm>
            <a:off x="1866000" y="4284000"/>
            <a:ext cx="0" cy="540000"/>
          </a:xfrm>
          <a:prstGeom prst="line">
            <a:avLst/>
          </a:prstGeom>
          <a:ln w="28575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2740EEE-BD2D-4CAA-8E5A-44B1A474C8B6}"/>
              </a:ext>
            </a:extLst>
          </p:cNvPr>
          <p:cNvCxnSpPr/>
          <p:nvPr/>
        </p:nvCxnSpPr>
        <p:spPr>
          <a:xfrm>
            <a:off x="2406000" y="4284000"/>
            <a:ext cx="0" cy="540000"/>
          </a:xfrm>
          <a:prstGeom prst="line">
            <a:avLst/>
          </a:prstGeom>
          <a:ln w="28575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E7AFEB6-56CA-4680-B128-52E5A3D7A5E2}"/>
              </a:ext>
            </a:extLst>
          </p:cNvPr>
          <p:cNvCxnSpPr/>
          <p:nvPr/>
        </p:nvCxnSpPr>
        <p:spPr>
          <a:xfrm>
            <a:off x="2631000" y="4284000"/>
            <a:ext cx="0" cy="540000"/>
          </a:xfrm>
          <a:prstGeom prst="line">
            <a:avLst/>
          </a:prstGeom>
          <a:ln w="28575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FEEDE97-2FA7-4C0F-B022-D380711ABC9D}"/>
              </a:ext>
            </a:extLst>
          </p:cNvPr>
          <p:cNvCxnSpPr/>
          <p:nvPr/>
        </p:nvCxnSpPr>
        <p:spPr>
          <a:xfrm>
            <a:off x="2856000" y="4284000"/>
            <a:ext cx="0" cy="540000"/>
          </a:xfrm>
          <a:prstGeom prst="line">
            <a:avLst/>
          </a:prstGeom>
          <a:ln w="28575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341251D-FF19-48B4-8C8A-E3C9F13A68F4}"/>
              </a:ext>
            </a:extLst>
          </p:cNvPr>
          <p:cNvCxnSpPr/>
          <p:nvPr/>
        </p:nvCxnSpPr>
        <p:spPr>
          <a:xfrm>
            <a:off x="3081000" y="4284000"/>
            <a:ext cx="0" cy="540000"/>
          </a:xfrm>
          <a:prstGeom prst="line">
            <a:avLst/>
          </a:prstGeom>
          <a:ln w="28575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EB67CBD-5867-4303-8C40-97637FCB53D4}"/>
              </a:ext>
            </a:extLst>
          </p:cNvPr>
          <p:cNvCxnSpPr/>
          <p:nvPr/>
        </p:nvCxnSpPr>
        <p:spPr>
          <a:xfrm>
            <a:off x="3306000" y="4284000"/>
            <a:ext cx="0" cy="540000"/>
          </a:xfrm>
          <a:prstGeom prst="line">
            <a:avLst/>
          </a:prstGeom>
          <a:ln w="28575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D23B9FD-371E-4151-AB2E-65B0100C50F9}"/>
              </a:ext>
            </a:extLst>
          </p:cNvPr>
          <p:cNvCxnSpPr/>
          <p:nvPr/>
        </p:nvCxnSpPr>
        <p:spPr>
          <a:xfrm>
            <a:off x="3531000" y="4284000"/>
            <a:ext cx="0" cy="540000"/>
          </a:xfrm>
          <a:prstGeom prst="line">
            <a:avLst/>
          </a:prstGeom>
          <a:ln w="28575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4672106-F150-425B-89FE-65B96F2FB103}"/>
              </a:ext>
            </a:extLst>
          </p:cNvPr>
          <p:cNvCxnSpPr/>
          <p:nvPr/>
        </p:nvCxnSpPr>
        <p:spPr>
          <a:xfrm>
            <a:off x="4116000" y="4284000"/>
            <a:ext cx="0" cy="540000"/>
          </a:xfrm>
          <a:prstGeom prst="line">
            <a:avLst/>
          </a:prstGeom>
          <a:ln w="28575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B6C8F46-8FD2-4CBF-B3BB-AF8D02633CBC}"/>
              </a:ext>
            </a:extLst>
          </p:cNvPr>
          <p:cNvCxnSpPr/>
          <p:nvPr/>
        </p:nvCxnSpPr>
        <p:spPr>
          <a:xfrm>
            <a:off x="4341000" y="4284000"/>
            <a:ext cx="0" cy="540000"/>
          </a:xfrm>
          <a:prstGeom prst="line">
            <a:avLst/>
          </a:prstGeom>
          <a:ln w="28575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50B3DEF-0EFC-4905-A7F9-42D7D73C3A4C}"/>
              </a:ext>
            </a:extLst>
          </p:cNvPr>
          <p:cNvCxnSpPr/>
          <p:nvPr/>
        </p:nvCxnSpPr>
        <p:spPr>
          <a:xfrm>
            <a:off x="4566000" y="4284000"/>
            <a:ext cx="0" cy="540000"/>
          </a:xfrm>
          <a:prstGeom prst="line">
            <a:avLst/>
          </a:prstGeom>
          <a:ln w="28575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E0959A79-025A-47B3-8830-8A237C5C3EA7}"/>
              </a:ext>
            </a:extLst>
          </p:cNvPr>
          <p:cNvCxnSpPr/>
          <p:nvPr/>
        </p:nvCxnSpPr>
        <p:spPr>
          <a:xfrm>
            <a:off x="4791000" y="4284000"/>
            <a:ext cx="0" cy="540000"/>
          </a:xfrm>
          <a:prstGeom prst="line">
            <a:avLst/>
          </a:prstGeom>
          <a:ln w="28575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CF0DCD48-264C-419D-A08B-C6B62E7D253A}"/>
              </a:ext>
            </a:extLst>
          </p:cNvPr>
          <p:cNvCxnSpPr/>
          <p:nvPr/>
        </p:nvCxnSpPr>
        <p:spPr>
          <a:xfrm>
            <a:off x="5016000" y="4284000"/>
            <a:ext cx="0" cy="540000"/>
          </a:xfrm>
          <a:prstGeom prst="line">
            <a:avLst/>
          </a:prstGeom>
          <a:ln w="28575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92AC453D-D4F8-4317-9E05-EA24D0BFBC92}"/>
              </a:ext>
            </a:extLst>
          </p:cNvPr>
          <p:cNvCxnSpPr/>
          <p:nvPr/>
        </p:nvCxnSpPr>
        <p:spPr>
          <a:xfrm>
            <a:off x="5241000" y="4284000"/>
            <a:ext cx="0" cy="540000"/>
          </a:xfrm>
          <a:prstGeom prst="line">
            <a:avLst/>
          </a:prstGeom>
          <a:ln w="28575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Left Bracket 12">
            <a:extLst>
              <a:ext uri="{FF2B5EF4-FFF2-40B4-BE49-F238E27FC236}">
                <a16:creationId xmlns:a16="http://schemas.microsoft.com/office/drawing/2014/main" id="{354F1435-43A2-44CB-A011-0AA0AA78571A}"/>
              </a:ext>
            </a:extLst>
          </p:cNvPr>
          <p:cNvSpPr/>
          <p:nvPr/>
        </p:nvSpPr>
        <p:spPr>
          <a:xfrm>
            <a:off x="2148009" y="3950627"/>
            <a:ext cx="51681" cy="1278526"/>
          </a:xfrm>
          <a:prstGeom prst="leftBracket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4" name="Left Bracket 43">
            <a:extLst>
              <a:ext uri="{FF2B5EF4-FFF2-40B4-BE49-F238E27FC236}">
                <a16:creationId xmlns:a16="http://schemas.microsoft.com/office/drawing/2014/main" id="{9ABDA176-D32A-4A14-A1A8-F787EAD2B1E7}"/>
              </a:ext>
            </a:extLst>
          </p:cNvPr>
          <p:cNvSpPr/>
          <p:nvPr/>
        </p:nvSpPr>
        <p:spPr>
          <a:xfrm rot="10800000">
            <a:off x="5460241" y="3936299"/>
            <a:ext cx="51681" cy="1278526"/>
          </a:xfrm>
          <a:prstGeom prst="leftBracket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6CE3E13-A6FC-4E1E-ACCC-FFE50F4E48C7}"/>
              </a:ext>
            </a:extLst>
          </p:cNvPr>
          <p:cNvSpPr/>
          <p:nvPr/>
        </p:nvSpPr>
        <p:spPr bwMode="auto">
          <a:xfrm>
            <a:off x="4195010" y="3146458"/>
            <a:ext cx="762000" cy="368969"/>
          </a:xfrm>
          <a:prstGeom prst="rect">
            <a:avLst/>
          </a:prstGeom>
          <a:solidFill>
            <a:schemeClr val="tx1">
              <a:lumMod val="60000"/>
              <a:lumOff val="40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E4DF070-4E79-46E6-85DF-4B7FF3AF3835}"/>
              </a:ext>
            </a:extLst>
          </p:cNvPr>
          <p:cNvSpPr/>
          <p:nvPr/>
        </p:nvSpPr>
        <p:spPr bwMode="auto">
          <a:xfrm>
            <a:off x="523010" y="5364000"/>
            <a:ext cx="4932948" cy="42245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Special infra container (pause)</a:t>
            </a:r>
            <a:endParaRPr lang="bg-BG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37922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2" grpId="0" animBg="1"/>
      <p:bldP spid="23" grpId="0" animBg="1"/>
      <p:bldP spid="24" grpId="0" animBg="1"/>
      <p:bldP spid="25" grpId="0" animBg="1"/>
      <p:bldP spid="26" grpId="0"/>
      <p:bldP spid="27" grpId="0"/>
      <p:bldP spid="15" grpId="0"/>
      <p:bldP spid="16" grpId="0" animBg="1"/>
      <p:bldP spid="5" grpId="0"/>
      <p:bldP spid="13" grpId="0" animBg="1"/>
      <p:bldP spid="44" grpId="0" animBg="1"/>
      <p:bldP spid="45" grpId="0" animBg="1"/>
      <p:bldP spid="8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4906035"/>
            <a:ext cx="11804822" cy="1815442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dirty="0"/>
              <a:t>Each pod has a </a:t>
            </a:r>
            <a:r>
              <a:rPr lang="en-US" b="1" dirty="0"/>
              <a:t>unique IP </a:t>
            </a:r>
            <a:r>
              <a:rPr lang="en-US" dirty="0"/>
              <a:t>address</a:t>
            </a:r>
          </a:p>
          <a:p>
            <a:pPr>
              <a:lnSpc>
                <a:spcPct val="100000"/>
              </a:lnSpc>
            </a:pPr>
            <a:r>
              <a:rPr lang="en-US" b="1" dirty="0"/>
              <a:t>Inter-pod</a:t>
            </a:r>
            <a:r>
              <a:rPr lang="en-US" dirty="0"/>
              <a:t> communication is via a </a:t>
            </a:r>
            <a:r>
              <a:rPr lang="en-US" b="1" dirty="0"/>
              <a:t>pod network</a:t>
            </a:r>
          </a:p>
          <a:p>
            <a:pPr>
              <a:lnSpc>
                <a:spcPct val="100000"/>
              </a:lnSpc>
            </a:pPr>
            <a:r>
              <a:rPr lang="en-US" b="1" dirty="0"/>
              <a:t>Intra-pod</a:t>
            </a:r>
            <a:r>
              <a:rPr lang="en-US" dirty="0"/>
              <a:t> communication is via </a:t>
            </a:r>
            <a:r>
              <a:rPr lang="en-US" b="1" dirty="0"/>
              <a:t>localhost</a:t>
            </a:r>
            <a:r>
              <a:rPr lang="en-US" dirty="0"/>
              <a:t> and </a:t>
            </a:r>
            <a:r>
              <a:rPr lang="en-US" b="1" dirty="0"/>
              <a:t>port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Pods (2)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BC84323-4565-4CEB-9708-DF21E0489D9A}"/>
              </a:ext>
            </a:extLst>
          </p:cNvPr>
          <p:cNvSpPr/>
          <p:nvPr/>
        </p:nvSpPr>
        <p:spPr bwMode="auto">
          <a:xfrm>
            <a:off x="898358" y="1524001"/>
            <a:ext cx="3761874" cy="2173719"/>
          </a:xfrm>
          <a:prstGeom prst="rect">
            <a:avLst/>
          </a:prstGeom>
          <a:solidFill>
            <a:schemeClr val="bg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A0BDD4-286E-4B0C-9BE7-070A7E77BB72}"/>
              </a:ext>
            </a:extLst>
          </p:cNvPr>
          <p:cNvSpPr/>
          <p:nvPr/>
        </p:nvSpPr>
        <p:spPr bwMode="auto">
          <a:xfrm>
            <a:off x="898357" y="1531007"/>
            <a:ext cx="1782596" cy="346959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Pod 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D85928B-9ACC-436C-85B7-20CBBC2A26D2}"/>
              </a:ext>
            </a:extLst>
          </p:cNvPr>
          <p:cNvSpPr/>
          <p:nvPr/>
        </p:nvSpPr>
        <p:spPr bwMode="auto">
          <a:xfrm>
            <a:off x="1140631" y="2169709"/>
            <a:ext cx="1572407" cy="795868"/>
          </a:xfrm>
          <a:prstGeom prst="rect">
            <a:avLst/>
          </a:prstGeom>
          <a:solidFill>
            <a:schemeClr val="tx2">
              <a:lumMod val="60000"/>
              <a:lumOff val="40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EAD144A-4052-4A24-8D8B-946454AC4A14}"/>
              </a:ext>
            </a:extLst>
          </p:cNvPr>
          <p:cNvSpPr/>
          <p:nvPr/>
        </p:nvSpPr>
        <p:spPr bwMode="auto">
          <a:xfrm>
            <a:off x="2820901" y="2169709"/>
            <a:ext cx="1572407" cy="795868"/>
          </a:xfrm>
          <a:prstGeom prst="rect">
            <a:avLst/>
          </a:prstGeom>
          <a:solidFill>
            <a:schemeClr val="tx1">
              <a:lumMod val="40000"/>
              <a:lumOff val="60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70CA7D2-64B8-418E-86C8-99F1E3BD723F}"/>
              </a:ext>
            </a:extLst>
          </p:cNvPr>
          <p:cNvSpPr/>
          <p:nvPr/>
        </p:nvSpPr>
        <p:spPr bwMode="auto">
          <a:xfrm>
            <a:off x="898357" y="3697720"/>
            <a:ext cx="3761874" cy="465222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10.10.20.20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0CFF689-FF94-44DD-95B8-D8F919D1C167}"/>
              </a:ext>
            </a:extLst>
          </p:cNvPr>
          <p:cNvSpPr/>
          <p:nvPr/>
        </p:nvSpPr>
        <p:spPr bwMode="auto">
          <a:xfrm>
            <a:off x="1438183" y="3312536"/>
            <a:ext cx="2682221" cy="213499"/>
          </a:xfrm>
          <a:prstGeom prst="rect">
            <a:avLst/>
          </a:prstGeom>
          <a:solidFill>
            <a:schemeClr val="dk2">
              <a:alpha val="80000"/>
            </a:schemeClr>
          </a:solidFill>
          <a:ln w="12700">
            <a:solidFill>
              <a:srgbClr val="23446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localhost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B0BCEB5-4D80-48FE-BEB9-643317CDDFC9}"/>
              </a:ext>
            </a:extLst>
          </p:cNvPr>
          <p:cNvCxnSpPr/>
          <p:nvPr/>
        </p:nvCxnSpPr>
        <p:spPr>
          <a:xfrm>
            <a:off x="1227221" y="2965577"/>
            <a:ext cx="0" cy="732140"/>
          </a:xfrm>
          <a:prstGeom prst="line">
            <a:avLst/>
          </a:prstGeom>
          <a:ln w="28575">
            <a:solidFill>
              <a:srgbClr val="2344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2E2A518-F277-4E69-BF63-90CD7314E3C3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1926835" y="2965577"/>
            <a:ext cx="0" cy="366070"/>
          </a:xfrm>
          <a:prstGeom prst="line">
            <a:avLst/>
          </a:prstGeom>
          <a:ln w="28575">
            <a:solidFill>
              <a:srgbClr val="2344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6F58B47-D5D5-4B36-AD6D-351541863D9A}"/>
              </a:ext>
            </a:extLst>
          </p:cNvPr>
          <p:cNvCxnSpPr/>
          <p:nvPr/>
        </p:nvCxnSpPr>
        <p:spPr>
          <a:xfrm>
            <a:off x="3643339" y="2965577"/>
            <a:ext cx="0" cy="366070"/>
          </a:xfrm>
          <a:prstGeom prst="line">
            <a:avLst/>
          </a:prstGeom>
          <a:ln w="28575">
            <a:solidFill>
              <a:srgbClr val="2344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05C79F0-2327-4B9C-B82E-DBB1E3753B70}"/>
              </a:ext>
            </a:extLst>
          </p:cNvPr>
          <p:cNvCxnSpPr/>
          <p:nvPr/>
        </p:nvCxnSpPr>
        <p:spPr>
          <a:xfrm>
            <a:off x="4307305" y="2965577"/>
            <a:ext cx="0" cy="732140"/>
          </a:xfrm>
          <a:prstGeom prst="line">
            <a:avLst/>
          </a:prstGeom>
          <a:ln w="28575">
            <a:solidFill>
              <a:srgbClr val="2344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C66B1660-F49C-40A8-AD6C-8C64CE4C92B2}"/>
              </a:ext>
            </a:extLst>
          </p:cNvPr>
          <p:cNvSpPr/>
          <p:nvPr/>
        </p:nvSpPr>
        <p:spPr bwMode="auto">
          <a:xfrm>
            <a:off x="7076349" y="1523998"/>
            <a:ext cx="3761874" cy="2173719"/>
          </a:xfrm>
          <a:prstGeom prst="rect">
            <a:avLst/>
          </a:prstGeom>
          <a:solidFill>
            <a:schemeClr val="bg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FD101C1-108C-4086-B0DB-CA09680B22AF}"/>
              </a:ext>
            </a:extLst>
          </p:cNvPr>
          <p:cNvSpPr/>
          <p:nvPr/>
        </p:nvSpPr>
        <p:spPr bwMode="auto">
          <a:xfrm>
            <a:off x="7076348" y="1531004"/>
            <a:ext cx="1782596" cy="346959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Pod 2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51C203E-1633-431D-9A29-B82586F8E560}"/>
              </a:ext>
            </a:extLst>
          </p:cNvPr>
          <p:cNvSpPr/>
          <p:nvPr/>
        </p:nvSpPr>
        <p:spPr bwMode="auto">
          <a:xfrm>
            <a:off x="7318622" y="2169706"/>
            <a:ext cx="1572407" cy="795868"/>
          </a:xfrm>
          <a:prstGeom prst="rect">
            <a:avLst/>
          </a:prstGeom>
          <a:solidFill>
            <a:schemeClr val="tx1">
              <a:lumMod val="20000"/>
              <a:lumOff val="80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AE7E016-9770-47F0-B526-2D074D986C1A}"/>
              </a:ext>
            </a:extLst>
          </p:cNvPr>
          <p:cNvSpPr/>
          <p:nvPr/>
        </p:nvSpPr>
        <p:spPr bwMode="auto">
          <a:xfrm>
            <a:off x="7076348" y="3697717"/>
            <a:ext cx="3761874" cy="465222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10.10.20.21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B0695F6-BE71-48B3-B72B-5F3E568E0CC6}"/>
              </a:ext>
            </a:extLst>
          </p:cNvPr>
          <p:cNvSpPr/>
          <p:nvPr/>
        </p:nvSpPr>
        <p:spPr bwMode="auto">
          <a:xfrm>
            <a:off x="7616174" y="3312533"/>
            <a:ext cx="2682221" cy="213499"/>
          </a:xfrm>
          <a:prstGeom prst="rect">
            <a:avLst/>
          </a:prstGeom>
          <a:solidFill>
            <a:schemeClr val="dk2">
              <a:alpha val="80000"/>
            </a:schemeClr>
          </a:solidFill>
          <a:ln w="12700">
            <a:solidFill>
              <a:srgbClr val="23446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localhost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526E8C4-4771-4CA2-BE8F-451F466E8213}"/>
              </a:ext>
            </a:extLst>
          </p:cNvPr>
          <p:cNvCxnSpPr/>
          <p:nvPr/>
        </p:nvCxnSpPr>
        <p:spPr>
          <a:xfrm>
            <a:off x="7405212" y="2965574"/>
            <a:ext cx="0" cy="732140"/>
          </a:xfrm>
          <a:prstGeom prst="line">
            <a:avLst/>
          </a:prstGeom>
          <a:ln w="28575">
            <a:solidFill>
              <a:srgbClr val="2344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E8B5E2C-0408-4E97-87DC-B42599D8DAF6}"/>
              </a:ext>
            </a:extLst>
          </p:cNvPr>
          <p:cNvCxnSpPr>
            <a:cxnSpLocks/>
            <a:stCxn id="27" idx="2"/>
          </p:cNvCxnSpPr>
          <p:nvPr/>
        </p:nvCxnSpPr>
        <p:spPr>
          <a:xfrm>
            <a:off x="8104826" y="2965574"/>
            <a:ext cx="0" cy="366073"/>
          </a:xfrm>
          <a:prstGeom prst="line">
            <a:avLst/>
          </a:prstGeom>
          <a:ln w="28575">
            <a:solidFill>
              <a:srgbClr val="2344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95990452-8ACE-4243-9517-2154159271F1}"/>
              </a:ext>
            </a:extLst>
          </p:cNvPr>
          <p:cNvSpPr/>
          <p:nvPr/>
        </p:nvSpPr>
        <p:spPr bwMode="auto">
          <a:xfrm>
            <a:off x="1711087" y="4493582"/>
            <a:ext cx="8210955" cy="259879"/>
          </a:xfrm>
          <a:prstGeom prst="rect">
            <a:avLst/>
          </a:prstGeom>
          <a:solidFill>
            <a:schemeClr val="dk2">
              <a:alpha val="80000"/>
            </a:schemeClr>
          </a:solidFill>
          <a:ln w="12700">
            <a:solidFill>
              <a:srgbClr val="23446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Pod Network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9EBD4DC-5AC9-44B6-9B78-E96C226E8AA2}"/>
              </a:ext>
            </a:extLst>
          </p:cNvPr>
          <p:cNvCxnSpPr/>
          <p:nvPr/>
        </p:nvCxnSpPr>
        <p:spPr>
          <a:xfrm flipH="1">
            <a:off x="2779293" y="4162939"/>
            <a:ext cx="4684" cy="334208"/>
          </a:xfrm>
          <a:prstGeom prst="line">
            <a:avLst/>
          </a:prstGeom>
          <a:ln w="28575">
            <a:solidFill>
              <a:srgbClr val="2344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61DD7E5-4882-4B84-8F86-9EDBD2E48C93}"/>
              </a:ext>
            </a:extLst>
          </p:cNvPr>
          <p:cNvCxnSpPr>
            <a:cxnSpLocks/>
            <a:stCxn id="29" idx="2"/>
          </p:cNvCxnSpPr>
          <p:nvPr/>
        </p:nvCxnSpPr>
        <p:spPr>
          <a:xfrm>
            <a:off x="8957285" y="4162939"/>
            <a:ext cx="0" cy="330643"/>
          </a:xfrm>
          <a:prstGeom prst="line">
            <a:avLst/>
          </a:prstGeom>
          <a:ln w="28575">
            <a:solidFill>
              <a:srgbClr val="2344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CB43826-6C31-43DC-A84C-5A2D42AABC22}"/>
              </a:ext>
            </a:extLst>
          </p:cNvPr>
          <p:cNvCxnSpPr/>
          <p:nvPr/>
        </p:nvCxnSpPr>
        <p:spPr>
          <a:xfrm>
            <a:off x="1371000" y="2304000"/>
            <a:ext cx="0" cy="540000"/>
          </a:xfrm>
          <a:prstGeom prst="line">
            <a:avLst/>
          </a:prstGeom>
          <a:ln w="28575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0E764CB-A465-440A-A57A-B2453703A5E6}"/>
              </a:ext>
            </a:extLst>
          </p:cNvPr>
          <p:cNvCxnSpPr/>
          <p:nvPr/>
        </p:nvCxnSpPr>
        <p:spPr>
          <a:xfrm>
            <a:off x="1596000" y="2304000"/>
            <a:ext cx="0" cy="540000"/>
          </a:xfrm>
          <a:prstGeom prst="line">
            <a:avLst/>
          </a:prstGeom>
          <a:ln w="28575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9D4FB4E-BA72-4B74-A05D-71FF5E06F63D}"/>
              </a:ext>
            </a:extLst>
          </p:cNvPr>
          <p:cNvCxnSpPr/>
          <p:nvPr/>
        </p:nvCxnSpPr>
        <p:spPr>
          <a:xfrm>
            <a:off x="1821000" y="2304000"/>
            <a:ext cx="0" cy="540000"/>
          </a:xfrm>
          <a:prstGeom prst="line">
            <a:avLst/>
          </a:prstGeom>
          <a:ln w="28575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230BCE5-CAE9-42E5-A3D9-1C89D6B636EB}"/>
              </a:ext>
            </a:extLst>
          </p:cNvPr>
          <p:cNvCxnSpPr/>
          <p:nvPr/>
        </p:nvCxnSpPr>
        <p:spPr>
          <a:xfrm>
            <a:off x="2046000" y="2304000"/>
            <a:ext cx="0" cy="540000"/>
          </a:xfrm>
          <a:prstGeom prst="line">
            <a:avLst/>
          </a:prstGeom>
          <a:ln w="28575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561B7C4-AF1C-46A8-AA09-9258CB8A4D00}"/>
              </a:ext>
            </a:extLst>
          </p:cNvPr>
          <p:cNvCxnSpPr/>
          <p:nvPr/>
        </p:nvCxnSpPr>
        <p:spPr>
          <a:xfrm>
            <a:off x="2271000" y="2304000"/>
            <a:ext cx="0" cy="540000"/>
          </a:xfrm>
          <a:prstGeom prst="line">
            <a:avLst/>
          </a:prstGeom>
          <a:ln w="28575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29B06CD-C5C4-4076-A92E-2917867A40A2}"/>
              </a:ext>
            </a:extLst>
          </p:cNvPr>
          <p:cNvCxnSpPr/>
          <p:nvPr/>
        </p:nvCxnSpPr>
        <p:spPr>
          <a:xfrm>
            <a:off x="2496000" y="2304000"/>
            <a:ext cx="0" cy="540000"/>
          </a:xfrm>
          <a:prstGeom prst="line">
            <a:avLst/>
          </a:prstGeom>
          <a:ln w="28575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CCB0D46F-BB67-4C9F-A902-45FE44C05F2D}"/>
              </a:ext>
            </a:extLst>
          </p:cNvPr>
          <p:cNvCxnSpPr/>
          <p:nvPr/>
        </p:nvCxnSpPr>
        <p:spPr>
          <a:xfrm>
            <a:off x="3036000" y="2304000"/>
            <a:ext cx="0" cy="540000"/>
          </a:xfrm>
          <a:prstGeom prst="line">
            <a:avLst/>
          </a:prstGeom>
          <a:ln w="28575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A3D92571-630A-4B05-9429-65D8C84C7A7D}"/>
              </a:ext>
            </a:extLst>
          </p:cNvPr>
          <p:cNvCxnSpPr/>
          <p:nvPr/>
        </p:nvCxnSpPr>
        <p:spPr>
          <a:xfrm>
            <a:off x="3261000" y="2304000"/>
            <a:ext cx="0" cy="540000"/>
          </a:xfrm>
          <a:prstGeom prst="line">
            <a:avLst/>
          </a:prstGeom>
          <a:ln w="28575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69FE5E7-9D06-433B-8B71-ABAC35CB2594}"/>
              </a:ext>
            </a:extLst>
          </p:cNvPr>
          <p:cNvCxnSpPr/>
          <p:nvPr/>
        </p:nvCxnSpPr>
        <p:spPr>
          <a:xfrm>
            <a:off x="3486000" y="2304000"/>
            <a:ext cx="0" cy="540000"/>
          </a:xfrm>
          <a:prstGeom prst="line">
            <a:avLst/>
          </a:prstGeom>
          <a:ln w="28575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813EC2C-41A1-4D8A-AF54-F0112D38183D}"/>
              </a:ext>
            </a:extLst>
          </p:cNvPr>
          <p:cNvCxnSpPr/>
          <p:nvPr/>
        </p:nvCxnSpPr>
        <p:spPr>
          <a:xfrm>
            <a:off x="3711000" y="2304000"/>
            <a:ext cx="0" cy="540000"/>
          </a:xfrm>
          <a:prstGeom prst="line">
            <a:avLst/>
          </a:prstGeom>
          <a:ln w="28575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2C849DC7-C926-468B-98A4-E57EB01E596B}"/>
              </a:ext>
            </a:extLst>
          </p:cNvPr>
          <p:cNvCxnSpPr/>
          <p:nvPr/>
        </p:nvCxnSpPr>
        <p:spPr>
          <a:xfrm>
            <a:off x="3936000" y="2304000"/>
            <a:ext cx="0" cy="540000"/>
          </a:xfrm>
          <a:prstGeom prst="line">
            <a:avLst/>
          </a:prstGeom>
          <a:ln w="28575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F4A707B6-51C3-4451-B306-01FC9A83B22C}"/>
              </a:ext>
            </a:extLst>
          </p:cNvPr>
          <p:cNvCxnSpPr/>
          <p:nvPr/>
        </p:nvCxnSpPr>
        <p:spPr>
          <a:xfrm>
            <a:off x="4161000" y="2304000"/>
            <a:ext cx="0" cy="540000"/>
          </a:xfrm>
          <a:prstGeom prst="line">
            <a:avLst/>
          </a:prstGeom>
          <a:ln w="28575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30F7355-9D1E-4B83-A69A-2C29333D4664}"/>
              </a:ext>
            </a:extLst>
          </p:cNvPr>
          <p:cNvCxnSpPr/>
          <p:nvPr/>
        </p:nvCxnSpPr>
        <p:spPr>
          <a:xfrm>
            <a:off x="7536000" y="2304000"/>
            <a:ext cx="0" cy="540000"/>
          </a:xfrm>
          <a:prstGeom prst="line">
            <a:avLst/>
          </a:prstGeom>
          <a:ln w="28575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EE4C3CB6-667B-46BD-BBFB-CD4E4D0A5945}"/>
              </a:ext>
            </a:extLst>
          </p:cNvPr>
          <p:cNvCxnSpPr/>
          <p:nvPr/>
        </p:nvCxnSpPr>
        <p:spPr>
          <a:xfrm>
            <a:off x="7761000" y="2304000"/>
            <a:ext cx="0" cy="540000"/>
          </a:xfrm>
          <a:prstGeom prst="line">
            <a:avLst/>
          </a:prstGeom>
          <a:ln w="28575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A0B8797A-4C52-4DB7-8A6A-EA13E69896CD}"/>
              </a:ext>
            </a:extLst>
          </p:cNvPr>
          <p:cNvCxnSpPr/>
          <p:nvPr/>
        </p:nvCxnSpPr>
        <p:spPr>
          <a:xfrm>
            <a:off x="7986000" y="2304000"/>
            <a:ext cx="0" cy="540000"/>
          </a:xfrm>
          <a:prstGeom prst="line">
            <a:avLst/>
          </a:prstGeom>
          <a:ln w="28575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AF38ABE8-27EB-4B15-B106-23F97D749140}"/>
              </a:ext>
            </a:extLst>
          </p:cNvPr>
          <p:cNvCxnSpPr/>
          <p:nvPr/>
        </p:nvCxnSpPr>
        <p:spPr>
          <a:xfrm>
            <a:off x="8211000" y="2304000"/>
            <a:ext cx="0" cy="540000"/>
          </a:xfrm>
          <a:prstGeom prst="line">
            <a:avLst/>
          </a:prstGeom>
          <a:ln w="28575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D4E6C4CC-0459-4F2F-9B82-5C39F7263726}"/>
              </a:ext>
            </a:extLst>
          </p:cNvPr>
          <p:cNvCxnSpPr/>
          <p:nvPr/>
        </p:nvCxnSpPr>
        <p:spPr>
          <a:xfrm>
            <a:off x="8436000" y="2304000"/>
            <a:ext cx="0" cy="540000"/>
          </a:xfrm>
          <a:prstGeom prst="line">
            <a:avLst/>
          </a:prstGeom>
          <a:ln w="28575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6D71F893-621E-46D6-8F65-E2F1AD3F6F3D}"/>
              </a:ext>
            </a:extLst>
          </p:cNvPr>
          <p:cNvCxnSpPr/>
          <p:nvPr/>
        </p:nvCxnSpPr>
        <p:spPr>
          <a:xfrm>
            <a:off x="8661000" y="2304000"/>
            <a:ext cx="0" cy="540000"/>
          </a:xfrm>
          <a:prstGeom prst="line">
            <a:avLst/>
          </a:prstGeom>
          <a:ln w="28575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8879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E39887E-ECCC-4664-82D6-E969F70C1A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379D3FB-8EE8-4B27-8B23-C4B5440DD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Pod Manifest</a:t>
            </a:r>
            <a:endParaRPr lang="bg-BG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DF857AF2-9361-48FD-B457-39455FA104DD}"/>
              </a:ext>
            </a:extLst>
          </p:cNvPr>
          <p:cNvSpPr txBox="1">
            <a:spLocks/>
          </p:cNvSpPr>
          <p:nvPr/>
        </p:nvSpPr>
        <p:spPr>
          <a:xfrm>
            <a:off x="3531000" y="1518354"/>
            <a:ext cx="5270711" cy="49886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>
              <a:spcBef>
                <a:spcPts val="600"/>
              </a:spcBef>
              <a:spcAft>
                <a:spcPts val="600"/>
              </a:spcAft>
              <a:defRPr sz="2400" b="1">
                <a:latin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en-US" sz="2200" b="0" dirty="0" err="1"/>
              <a:t>apiVersion</a:t>
            </a:r>
            <a:r>
              <a:rPr lang="en-US" sz="2200" b="0" dirty="0"/>
              <a:t>: v1</a:t>
            </a:r>
          </a:p>
          <a:p>
            <a:r>
              <a:rPr lang="en-US" sz="2200" b="0" dirty="0"/>
              <a:t>kind: Pod</a:t>
            </a:r>
          </a:p>
          <a:p>
            <a:r>
              <a:rPr lang="en-US" sz="2200" b="0" dirty="0"/>
              <a:t>metadata:</a:t>
            </a:r>
          </a:p>
          <a:p>
            <a:r>
              <a:rPr lang="en-US" sz="2200" b="0" dirty="0"/>
              <a:t>  name: </a:t>
            </a:r>
            <a:r>
              <a:rPr lang="en-US" sz="2200" b="0" dirty="0" err="1"/>
              <a:t>appa</a:t>
            </a:r>
            <a:r>
              <a:rPr lang="en-US" sz="2200" b="0" dirty="0"/>
              <a:t>-pod</a:t>
            </a:r>
          </a:p>
          <a:p>
            <a:r>
              <a:rPr lang="en-US" sz="2200" b="0" dirty="0"/>
              <a:t>spec:</a:t>
            </a:r>
          </a:p>
          <a:p>
            <a:r>
              <a:rPr lang="en-US" sz="2200" b="0" dirty="0"/>
              <a:t>  containers:</a:t>
            </a:r>
          </a:p>
          <a:p>
            <a:r>
              <a:rPr lang="en-US" sz="2200" b="0" dirty="0"/>
              <a:t>  - name: </a:t>
            </a:r>
            <a:r>
              <a:rPr lang="en-US" sz="2200" b="0" dirty="0" err="1"/>
              <a:t>appa</a:t>
            </a:r>
            <a:r>
              <a:rPr lang="en-US" sz="2200" b="0" dirty="0"/>
              <a:t>-container</a:t>
            </a:r>
          </a:p>
          <a:p>
            <a:r>
              <a:rPr lang="en-US" sz="2200" b="0" dirty="0"/>
              <a:t>    image: </a:t>
            </a:r>
            <a:r>
              <a:rPr lang="en-US" sz="2200" b="0" dirty="0" err="1"/>
              <a:t>shekeriev</a:t>
            </a:r>
            <a:r>
              <a:rPr lang="en-US" sz="2200" b="0" dirty="0"/>
              <a:t>/k8s-appa:v1</a:t>
            </a:r>
          </a:p>
          <a:p>
            <a:r>
              <a:rPr lang="en-US" sz="2200" b="0" dirty="0"/>
              <a:t>    ports:</a:t>
            </a:r>
          </a:p>
          <a:p>
            <a:r>
              <a:rPr lang="en-US" sz="2200" b="0" dirty="0"/>
              <a:t>    - </a:t>
            </a:r>
            <a:r>
              <a:rPr lang="en-US" sz="2200" b="0" dirty="0" err="1"/>
              <a:t>containerPort</a:t>
            </a:r>
            <a:r>
              <a:rPr lang="en-US" sz="2200" b="0" dirty="0"/>
              <a:t>: 80</a:t>
            </a:r>
          </a:p>
        </p:txBody>
      </p:sp>
    </p:spTree>
    <p:extLst>
      <p:ext uri="{BB962C8B-B14F-4D97-AF65-F5344CB8AC3E}">
        <p14:creationId xmlns:p14="http://schemas.microsoft.com/office/powerpoint/2010/main" val="1555718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4BE97B4-C50B-4B30-88AD-C346D461A01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36FCD3-05B3-42BC-A338-E0D8C7D946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pPr latinLnBrk="0">
              <a:lnSpc>
                <a:spcPct val="100000"/>
              </a:lnSpc>
            </a:pPr>
            <a:r>
              <a:rPr lang="en-US" sz="3500" b="1" dirty="0"/>
              <a:t>Labels</a:t>
            </a:r>
            <a:endParaRPr lang="en-US" sz="2800" b="1" dirty="0"/>
          </a:p>
          <a:p>
            <a:pPr lvl="1">
              <a:lnSpc>
                <a:spcPct val="100000"/>
              </a:lnSpc>
            </a:pPr>
            <a:r>
              <a:rPr lang="en-US" dirty="0"/>
              <a:t>Key-value pairs attached to objects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Each object may have multiple labels</a:t>
            </a:r>
          </a:p>
          <a:p>
            <a:pPr lvl="1"/>
            <a:r>
              <a:rPr lang="en-US" dirty="0"/>
              <a:t>Each label may be attached to multiple objects</a:t>
            </a:r>
          </a:p>
          <a:p>
            <a:pPr lvl="1"/>
            <a:r>
              <a:rPr lang="en-US" dirty="0"/>
              <a:t>Used to identify and group sets of objects</a:t>
            </a:r>
          </a:p>
          <a:p>
            <a:pPr lvl="1"/>
            <a:r>
              <a:rPr lang="en-US" dirty="0"/>
              <a:t>Used with </a:t>
            </a:r>
            <a:r>
              <a:rPr lang="en-US" b="1" dirty="0"/>
              <a:t>label selectors </a:t>
            </a:r>
            <a:r>
              <a:rPr lang="en-US" dirty="0"/>
              <a:t>to select a group of objects</a:t>
            </a:r>
          </a:p>
          <a:p>
            <a:r>
              <a:rPr lang="en-US" sz="3500" b="1" dirty="0"/>
              <a:t>Annotations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Key-value pairs attached to objects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Used to store additional information (metadata) like description, creator, etc.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EA4F607-5BC7-487A-A79F-3CF3CEFF2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Labels and Annotations</a:t>
            </a:r>
            <a:endParaRPr lang="bg-BG" dirty="0"/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9D1A2BB0-36C5-4BB1-921B-24817540609C}"/>
              </a:ext>
            </a:extLst>
          </p:cNvPr>
          <p:cNvSpPr/>
          <p:nvPr/>
        </p:nvSpPr>
        <p:spPr>
          <a:xfrm>
            <a:off x="8436000" y="1809000"/>
            <a:ext cx="225000" cy="1440000"/>
          </a:xfrm>
          <a:prstGeom prst="rightBrac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D0E353-269C-4CD9-BFDD-833463D18445}"/>
              </a:ext>
            </a:extLst>
          </p:cNvPr>
          <p:cNvSpPr txBox="1"/>
          <p:nvPr/>
        </p:nvSpPr>
        <p:spPr>
          <a:xfrm>
            <a:off x="8661000" y="2275226"/>
            <a:ext cx="3530999" cy="59051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dirty="0"/>
              <a:t>Apply to </a:t>
            </a:r>
            <a:r>
              <a:rPr lang="en-US" sz="2200" b="1" dirty="0"/>
              <a:t>annotations</a:t>
            </a:r>
            <a:r>
              <a:rPr lang="en-US" sz="2200" dirty="0"/>
              <a:t> as well</a:t>
            </a:r>
          </a:p>
        </p:txBody>
      </p:sp>
    </p:spTree>
    <p:extLst>
      <p:ext uri="{BB962C8B-B14F-4D97-AF65-F5344CB8AC3E}">
        <p14:creationId xmlns:p14="http://schemas.microsoft.com/office/powerpoint/2010/main" val="659304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15A6BB02-6430-44B1-BA2A-0AF89B092F92}"/>
              </a:ext>
            </a:extLst>
          </p:cNvPr>
          <p:cNvGrpSpPr/>
          <p:nvPr/>
        </p:nvGrpSpPr>
        <p:grpSpPr>
          <a:xfrm>
            <a:off x="3130793" y="4239000"/>
            <a:ext cx="2516028" cy="1869917"/>
            <a:chOff x="3120852" y="3927384"/>
            <a:chExt cx="2516028" cy="2422357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52B4EDD-101F-40E8-B36E-6D2E7011141C}"/>
                </a:ext>
              </a:extLst>
            </p:cNvPr>
            <p:cNvSpPr/>
            <p:nvPr/>
          </p:nvSpPr>
          <p:spPr bwMode="auto">
            <a:xfrm>
              <a:off x="3120853" y="3927384"/>
              <a:ext cx="2516027" cy="2422357"/>
            </a:xfrm>
            <a:prstGeom prst="rect">
              <a:avLst/>
            </a:prstGeom>
            <a:solidFill>
              <a:schemeClr val="bg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1728105-AEE9-48CB-9EC2-709C3A4872AD}"/>
                </a:ext>
              </a:extLst>
            </p:cNvPr>
            <p:cNvSpPr/>
            <p:nvPr/>
          </p:nvSpPr>
          <p:spPr bwMode="auto">
            <a:xfrm>
              <a:off x="3120852" y="3938006"/>
              <a:ext cx="1114927" cy="326908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Node 2</a:t>
              </a: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646822" y="1151122"/>
            <a:ext cx="6350002" cy="5570355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0">
              <a:lnSpc>
                <a:spcPct val="100000"/>
              </a:lnSpc>
            </a:pPr>
            <a:r>
              <a:rPr lang="en-US" sz="3200" dirty="0"/>
              <a:t>Provide reliable network endpoint</a:t>
            </a:r>
          </a:p>
          <a:p>
            <a:pPr lvl="1" latinLnBrk="0">
              <a:lnSpc>
                <a:spcPct val="100000"/>
              </a:lnSpc>
            </a:pPr>
            <a:r>
              <a:rPr lang="en-US" sz="3000" dirty="0"/>
              <a:t>IP address</a:t>
            </a:r>
          </a:p>
          <a:p>
            <a:pPr lvl="1" latinLnBrk="0">
              <a:lnSpc>
                <a:spcPct val="100000"/>
              </a:lnSpc>
            </a:pPr>
            <a:r>
              <a:rPr lang="en-US" sz="3000" dirty="0"/>
              <a:t>DNS name</a:t>
            </a:r>
          </a:p>
          <a:p>
            <a:pPr lvl="1" latinLnBrk="0">
              <a:lnSpc>
                <a:spcPct val="100000"/>
              </a:lnSpc>
            </a:pPr>
            <a:r>
              <a:rPr lang="en-US" sz="3000" dirty="0"/>
              <a:t>Port</a:t>
            </a:r>
          </a:p>
          <a:p>
            <a:pPr latinLnBrk="0">
              <a:lnSpc>
                <a:spcPct val="100000"/>
              </a:lnSpc>
            </a:pPr>
            <a:r>
              <a:rPr lang="en-US" sz="3200" dirty="0"/>
              <a:t>Expose pods to the outside world</a:t>
            </a:r>
          </a:p>
          <a:p>
            <a:pPr latinLnBrk="0">
              <a:lnSpc>
                <a:spcPct val="100000"/>
              </a:lnSpc>
            </a:pPr>
            <a:r>
              <a:rPr lang="en-US" sz="3200" dirty="0"/>
              <a:t>Use </a:t>
            </a:r>
            <a:r>
              <a:rPr lang="en-US" sz="3200" b="1" dirty="0"/>
              <a:t>end point </a:t>
            </a:r>
            <a:r>
              <a:rPr lang="en-US" sz="3200" dirty="0"/>
              <a:t>object to track pods</a:t>
            </a:r>
          </a:p>
          <a:p>
            <a:pPr latinLnBrk="0">
              <a:lnSpc>
                <a:spcPct val="100000"/>
              </a:lnSpc>
            </a:pPr>
            <a:r>
              <a:rPr lang="en-US" sz="3200" dirty="0"/>
              <a:t>Use </a:t>
            </a:r>
            <a:r>
              <a:rPr lang="en-US" sz="3200" b="1" dirty="0"/>
              <a:t>label selectors </a:t>
            </a:r>
            <a:r>
              <a:rPr lang="en-US" sz="3200" dirty="0"/>
              <a:t>to do </a:t>
            </a:r>
            <a:r>
              <a:rPr lang="bg-BG" sz="3200" dirty="0" smtClean="0"/>
              <a:t/>
            </a:r>
            <a:br>
              <a:rPr lang="bg-BG" sz="3200" dirty="0" smtClean="0"/>
            </a:br>
            <a:r>
              <a:rPr lang="en-US" sz="3200" dirty="0" smtClean="0"/>
              <a:t>their </a:t>
            </a:r>
            <a:r>
              <a:rPr lang="en-US" sz="3200" dirty="0"/>
              <a:t>magic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Services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1AF1E82-7D8E-43EF-9A1D-DB85AA303699}"/>
              </a:ext>
            </a:extLst>
          </p:cNvPr>
          <p:cNvGrpSpPr/>
          <p:nvPr/>
        </p:nvGrpSpPr>
        <p:grpSpPr>
          <a:xfrm>
            <a:off x="134039" y="4268177"/>
            <a:ext cx="2516027" cy="1840740"/>
            <a:chOff x="312820" y="3721769"/>
            <a:chExt cx="2516027" cy="2422357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1EA03CF-E463-4C92-B58F-F264FCC4182A}"/>
                </a:ext>
              </a:extLst>
            </p:cNvPr>
            <p:cNvSpPr/>
            <p:nvPr/>
          </p:nvSpPr>
          <p:spPr bwMode="auto">
            <a:xfrm>
              <a:off x="312820" y="3721769"/>
              <a:ext cx="2516027" cy="2422357"/>
            </a:xfrm>
            <a:prstGeom prst="rect">
              <a:avLst/>
            </a:prstGeom>
            <a:solidFill>
              <a:schemeClr val="bg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BDD4AAC-0EE5-4642-8A95-914D4B1E6647}"/>
                </a:ext>
              </a:extLst>
            </p:cNvPr>
            <p:cNvSpPr/>
            <p:nvPr/>
          </p:nvSpPr>
          <p:spPr bwMode="auto">
            <a:xfrm>
              <a:off x="312820" y="3732722"/>
              <a:ext cx="1114927" cy="326908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Node 1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790DE2F-D98F-45D3-92D7-7E3B6FD52670}"/>
              </a:ext>
            </a:extLst>
          </p:cNvPr>
          <p:cNvGrpSpPr/>
          <p:nvPr/>
        </p:nvGrpSpPr>
        <p:grpSpPr>
          <a:xfrm>
            <a:off x="3124845" y="1405937"/>
            <a:ext cx="2516027" cy="1292068"/>
            <a:chOff x="291012" y="3721770"/>
            <a:chExt cx="2516027" cy="1292068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5D71917F-B23E-4BCC-98E5-FED48D142796}"/>
                </a:ext>
              </a:extLst>
            </p:cNvPr>
            <p:cNvSpPr/>
            <p:nvPr/>
          </p:nvSpPr>
          <p:spPr bwMode="auto">
            <a:xfrm>
              <a:off x="291012" y="3721770"/>
              <a:ext cx="2516027" cy="1292068"/>
            </a:xfrm>
            <a:prstGeom prst="rect">
              <a:avLst/>
            </a:prstGeom>
            <a:solidFill>
              <a:schemeClr val="bg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b="1" dirty="0">
                  <a:solidFill>
                    <a:srgbClr val="23446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IP: 10.10.10.1</a:t>
              </a:r>
            </a:p>
            <a:p>
              <a:r>
                <a:rPr lang="en-US" b="1" dirty="0">
                  <a:solidFill>
                    <a:srgbClr val="23446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DNS: demo-svc</a:t>
              </a:r>
            </a:p>
            <a:p>
              <a:r>
                <a:rPr lang="en-US" b="1" dirty="0">
                  <a:solidFill>
                    <a:srgbClr val="23446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Port: 32001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3DD6D70-ED59-4675-B2BE-FB9F71057477}"/>
                </a:ext>
              </a:extLst>
            </p:cNvPr>
            <p:cNvSpPr/>
            <p:nvPr/>
          </p:nvSpPr>
          <p:spPr bwMode="auto">
            <a:xfrm>
              <a:off x="296960" y="3730089"/>
              <a:ext cx="1205477" cy="326908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Service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22E73F3-025A-4203-9CEC-BB20DE813C42}"/>
              </a:ext>
            </a:extLst>
          </p:cNvPr>
          <p:cNvGrpSpPr/>
          <p:nvPr/>
        </p:nvGrpSpPr>
        <p:grpSpPr>
          <a:xfrm>
            <a:off x="134039" y="1405937"/>
            <a:ext cx="2516027" cy="1292068"/>
            <a:chOff x="291012" y="3721770"/>
            <a:chExt cx="2516027" cy="1292068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975A197F-5A59-431F-8036-D2F32821D4CC}"/>
                </a:ext>
              </a:extLst>
            </p:cNvPr>
            <p:cNvSpPr/>
            <p:nvPr/>
          </p:nvSpPr>
          <p:spPr bwMode="auto">
            <a:xfrm>
              <a:off x="291012" y="3721770"/>
              <a:ext cx="2516027" cy="1292068"/>
            </a:xfrm>
            <a:prstGeom prst="rect">
              <a:avLst/>
            </a:prstGeom>
            <a:solidFill>
              <a:schemeClr val="bg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b="1" dirty="0">
                  <a:solidFill>
                    <a:srgbClr val="23446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Pod A IP, Pod B IP, Pod C IP, …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2736731-4075-49EB-A59D-D8890A96B1CF}"/>
                </a:ext>
              </a:extLst>
            </p:cNvPr>
            <p:cNvSpPr/>
            <p:nvPr/>
          </p:nvSpPr>
          <p:spPr bwMode="auto">
            <a:xfrm>
              <a:off x="296960" y="3730089"/>
              <a:ext cx="1205477" cy="326908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End Point</a:t>
              </a:r>
            </a:p>
          </p:txBody>
        </p:sp>
      </p:grp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DEF1D1F-67D1-41A4-A8BD-6F2BECDD7B33}"/>
              </a:ext>
            </a:extLst>
          </p:cNvPr>
          <p:cNvCxnSpPr>
            <a:stCxn id="24" idx="1"/>
            <a:endCxn id="30" idx="3"/>
          </p:cNvCxnSpPr>
          <p:nvPr/>
        </p:nvCxnSpPr>
        <p:spPr>
          <a:xfrm flipH="1">
            <a:off x="2650066" y="2051971"/>
            <a:ext cx="474779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7B185A7-8073-4F42-8FDB-CE993DCB41D2}"/>
              </a:ext>
            </a:extLst>
          </p:cNvPr>
          <p:cNvCxnSpPr>
            <a:stCxn id="24" idx="2"/>
            <a:endCxn id="19" idx="0"/>
          </p:cNvCxnSpPr>
          <p:nvPr/>
        </p:nvCxnSpPr>
        <p:spPr>
          <a:xfrm>
            <a:off x="4382859" y="2698005"/>
            <a:ext cx="5949" cy="154099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2EA4534-0D69-4150-85DC-566C423F97C6}"/>
              </a:ext>
            </a:extLst>
          </p:cNvPr>
          <p:cNvCxnSpPr>
            <a:stCxn id="24" idx="2"/>
            <a:endCxn id="17" idx="0"/>
          </p:cNvCxnSpPr>
          <p:nvPr/>
        </p:nvCxnSpPr>
        <p:spPr>
          <a:xfrm flipH="1">
            <a:off x="1392053" y="2698005"/>
            <a:ext cx="2990806" cy="157017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E74F139F-521C-4831-8C36-DB075C64BA92}"/>
              </a:ext>
            </a:extLst>
          </p:cNvPr>
          <p:cNvSpPr txBox="1"/>
          <p:nvPr/>
        </p:nvSpPr>
        <p:spPr>
          <a:xfrm>
            <a:off x="1252948" y="6348118"/>
            <a:ext cx="9945278" cy="443236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dirty="0"/>
              <a:t>https://kubernetes.io/docs/concepts/services-networking/service/</a:t>
            </a: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EA9D9084-9F5A-4967-B533-06B4DF0AF2A1}"/>
              </a:ext>
            </a:extLst>
          </p:cNvPr>
          <p:cNvGrpSpPr/>
          <p:nvPr/>
        </p:nvGrpSpPr>
        <p:grpSpPr>
          <a:xfrm>
            <a:off x="234975" y="4820617"/>
            <a:ext cx="1097168" cy="1013689"/>
            <a:chOff x="297178" y="4431530"/>
            <a:chExt cx="1275347" cy="1277661"/>
          </a:xfrm>
        </p:grpSpPr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974183A8-C765-4906-B17B-189B0C9FC5CF}"/>
                </a:ext>
              </a:extLst>
            </p:cNvPr>
            <p:cNvGrpSpPr/>
            <p:nvPr/>
          </p:nvGrpSpPr>
          <p:grpSpPr>
            <a:xfrm>
              <a:off x="297178" y="4431530"/>
              <a:ext cx="1275347" cy="1277661"/>
              <a:chOff x="689802" y="4253113"/>
              <a:chExt cx="1275347" cy="1277661"/>
            </a:xfrm>
          </p:grpSpPr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81240026-7C8E-4BFA-BACC-C4D3A17B14FF}"/>
                  </a:ext>
                </a:extLst>
              </p:cNvPr>
              <p:cNvSpPr/>
              <p:nvPr/>
            </p:nvSpPr>
            <p:spPr bwMode="auto">
              <a:xfrm>
                <a:off x="689802" y="4253113"/>
                <a:ext cx="1275347" cy="1080070"/>
              </a:xfrm>
              <a:prstGeom prst="rect">
                <a:avLst/>
              </a:prstGeom>
              <a:solidFill>
                <a:schemeClr val="bg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003F5F0E-470C-4B14-BFC1-B89B67C27842}"/>
                  </a:ext>
                </a:extLst>
              </p:cNvPr>
              <p:cNvSpPr/>
              <p:nvPr/>
            </p:nvSpPr>
            <p:spPr bwMode="auto">
              <a:xfrm>
                <a:off x="689802" y="4253113"/>
                <a:ext cx="1275347" cy="236127"/>
              </a:xfrm>
              <a:prstGeom prst="rect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4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Pod A</a:t>
                </a:r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9031C5D4-8894-4ECE-AF20-426E81D41B1C}"/>
                  </a:ext>
                </a:extLst>
              </p:cNvPr>
              <p:cNvSpPr/>
              <p:nvPr/>
            </p:nvSpPr>
            <p:spPr bwMode="auto">
              <a:xfrm>
                <a:off x="689802" y="5326588"/>
                <a:ext cx="1275347" cy="204186"/>
              </a:xfrm>
              <a:prstGeom prst="rect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2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10.10.20.21</a:t>
                </a:r>
              </a:p>
            </p:txBody>
          </p:sp>
        </p:grp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DB60E011-9A2D-4813-8382-ACF8418B8C5B}"/>
                </a:ext>
              </a:extLst>
            </p:cNvPr>
            <p:cNvGrpSpPr/>
            <p:nvPr/>
          </p:nvGrpSpPr>
          <p:grpSpPr>
            <a:xfrm>
              <a:off x="584416" y="4900599"/>
              <a:ext cx="700864" cy="408638"/>
              <a:chOff x="9071668" y="5012024"/>
              <a:chExt cx="1128134" cy="657756"/>
            </a:xfrm>
          </p:grpSpPr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18C15C75-3BF2-4F45-A94B-F5C92CA398BB}"/>
                  </a:ext>
                </a:extLst>
              </p:cNvPr>
              <p:cNvSpPr/>
              <p:nvPr/>
            </p:nvSpPr>
            <p:spPr bwMode="auto">
              <a:xfrm>
                <a:off x="9071668" y="5012024"/>
                <a:ext cx="1128134" cy="657756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F372C157-F0B9-44FD-A0F6-3D75B12B30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291000" y="5142710"/>
                <a:ext cx="0" cy="446290"/>
              </a:xfrm>
              <a:prstGeom prst="line">
                <a:avLst/>
              </a:prstGeom>
              <a:ln w="28575">
                <a:solidFill>
                  <a:schemeClr val="tx2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40D08C61-ECBD-4800-817C-14A1EBC73C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16000" y="5142710"/>
                <a:ext cx="0" cy="446290"/>
              </a:xfrm>
              <a:prstGeom prst="line">
                <a:avLst/>
              </a:prstGeom>
              <a:ln w="28575">
                <a:solidFill>
                  <a:schemeClr val="tx2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FCA8ED52-32E7-481D-8611-C2DA1BD996E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41000" y="5142710"/>
                <a:ext cx="0" cy="446290"/>
              </a:xfrm>
              <a:prstGeom prst="line">
                <a:avLst/>
              </a:prstGeom>
              <a:ln w="28575">
                <a:solidFill>
                  <a:schemeClr val="tx2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57CDDD1E-0F81-4263-8C13-1394D0D25C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66000" y="5142710"/>
                <a:ext cx="0" cy="446290"/>
              </a:xfrm>
              <a:prstGeom prst="line">
                <a:avLst/>
              </a:prstGeom>
              <a:ln w="28575">
                <a:solidFill>
                  <a:schemeClr val="tx2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73EE19B0-6BE2-482F-A747-C20094FDC0B4}"/>
              </a:ext>
            </a:extLst>
          </p:cNvPr>
          <p:cNvGrpSpPr/>
          <p:nvPr/>
        </p:nvGrpSpPr>
        <p:grpSpPr>
          <a:xfrm>
            <a:off x="3836573" y="4820617"/>
            <a:ext cx="1097168" cy="1013589"/>
            <a:chOff x="297178" y="4431530"/>
            <a:chExt cx="1275347" cy="1277480"/>
          </a:xfrm>
        </p:grpSpPr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27C3C39A-B0F6-4397-AD1D-BD7DD6D4CFE4}"/>
                </a:ext>
              </a:extLst>
            </p:cNvPr>
            <p:cNvGrpSpPr/>
            <p:nvPr/>
          </p:nvGrpSpPr>
          <p:grpSpPr>
            <a:xfrm>
              <a:off x="297178" y="4431530"/>
              <a:ext cx="1275347" cy="1277480"/>
              <a:chOff x="689802" y="4253113"/>
              <a:chExt cx="1275347" cy="1277480"/>
            </a:xfrm>
          </p:grpSpPr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5DAD2F08-D4FB-488A-9EE8-B4AED3564972}"/>
                  </a:ext>
                </a:extLst>
              </p:cNvPr>
              <p:cNvSpPr/>
              <p:nvPr/>
            </p:nvSpPr>
            <p:spPr bwMode="auto">
              <a:xfrm>
                <a:off x="689802" y="4253113"/>
                <a:ext cx="1275347" cy="1080070"/>
              </a:xfrm>
              <a:prstGeom prst="rect">
                <a:avLst/>
              </a:prstGeom>
              <a:solidFill>
                <a:schemeClr val="bg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0E9E0078-E79C-4D7A-A6F0-2662F5458AB5}"/>
                  </a:ext>
                </a:extLst>
              </p:cNvPr>
              <p:cNvSpPr/>
              <p:nvPr/>
            </p:nvSpPr>
            <p:spPr bwMode="auto">
              <a:xfrm>
                <a:off x="689802" y="4253113"/>
                <a:ext cx="1275347" cy="236127"/>
              </a:xfrm>
              <a:prstGeom prst="rect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4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Pod B</a:t>
                </a:r>
              </a:p>
            </p:txBody>
          </p:sp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6A5DD3E6-25CC-4EB1-84E3-35B55B19B3B9}"/>
                  </a:ext>
                </a:extLst>
              </p:cNvPr>
              <p:cNvSpPr/>
              <p:nvPr/>
            </p:nvSpPr>
            <p:spPr bwMode="auto">
              <a:xfrm>
                <a:off x="689802" y="5326416"/>
                <a:ext cx="1275347" cy="204177"/>
              </a:xfrm>
              <a:prstGeom prst="rect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2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10.10.20.22</a:t>
                </a:r>
              </a:p>
            </p:txBody>
          </p:sp>
        </p:grpSp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C5621FF4-7526-4F2C-BAAE-C5ECDE82E778}"/>
                </a:ext>
              </a:extLst>
            </p:cNvPr>
            <p:cNvGrpSpPr/>
            <p:nvPr/>
          </p:nvGrpSpPr>
          <p:grpSpPr>
            <a:xfrm>
              <a:off x="584418" y="4920055"/>
              <a:ext cx="700865" cy="408638"/>
              <a:chOff x="9071667" y="5043340"/>
              <a:chExt cx="1128135" cy="657756"/>
            </a:xfrm>
          </p:grpSpPr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5018AB7A-6FA2-4850-8B6B-AB3481A16910}"/>
                  </a:ext>
                </a:extLst>
              </p:cNvPr>
              <p:cNvSpPr/>
              <p:nvPr/>
            </p:nvSpPr>
            <p:spPr bwMode="auto">
              <a:xfrm>
                <a:off x="9071667" y="5043340"/>
                <a:ext cx="1128135" cy="657756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62FFEB7D-074B-4309-8082-96FADBE9153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291000" y="5142710"/>
                <a:ext cx="0" cy="446290"/>
              </a:xfrm>
              <a:prstGeom prst="line">
                <a:avLst/>
              </a:prstGeom>
              <a:ln w="28575">
                <a:solidFill>
                  <a:schemeClr val="tx2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E9BBBEEF-DC7E-4207-A2CF-5992EC041E3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16000" y="5142710"/>
                <a:ext cx="0" cy="446290"/>
              </a:xfrm>
              <a:prstGeom prst="line">
                <a:avLst/>
              </a:prstGeom>
              <a:ln w="28575">
                <a:solidFill>
                  <a:schemeClr val="tx2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76CFF36C-7944-4EA2-B44E-B4B801496B3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41000" y="5142710"/>
                <a:ext cx="0" cy="446290"/>
              </a:xfrm>
              <a:prstGeom prst="line">
                <a:avLst/>
              </a:prstGeom>
              <a:ln w="28575">
                <a:solidFill>
                  <a:schemeClr val="tx2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7BF639AD-0B7B-4953-9937-B937C1F68B2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66000" y="5142710"/>
                <a:ext cx="0" cy="446290"/>
              </a:xfrm>
              <a:prstGeom prst="line">
                <a:avLst/>
              </a:prstGeom>
              <a:ln w="28575">
                <a:solidFill>
                  <a:schemeClr val="tx2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4B545413-029B-4A58-AC4D-D58942793AFA}"/>
              </a:ext>
            </a:extLst>
          </p:cNvPr>
          <p:cNvGrpSpPr/>
          <p:nvPr/>
        </p:nvGrpSpPr>
        <p:grpSpPr>
          <a:xfrm>
            <a:off x="1428225" y="4820617"/>
            <a:ext cx="1097169" cy="1017996"/>
            <a:chOff x="297178" y="4431530"/>
            <a:chExt cx="1275347" cy="1287842"/>
          </a:xfrm>
        </p:grpSpPr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01A4D2FB-CDEB-44A6-92AD-C1D65E6084AE}"/>
                </a:ext>
              </a:extLst>
            </p:cNvPr>
            <p:cNvGrpSpPr/>
            <p:nvPr/>
          </p:nvGrpSpPr>
          <p:grpSpPr>
            <a:xfrm>
              <a:off x="297178" y="4431530"/>
              <a:ext cx="1275347" cy="1287842"/>
              <a:chOff x="689802" y="4253113"/>
              <a:chExt cx="1275347" cy="1287842"/>
            </a:xfrm>
          </p:grpSpPr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D3C9D5FE-8B69-41EE-99AC-C9A93D0ACA9F}"/>
                  </a:ext>
                </a:extLst>
              </p:cNvPr>
              <p:cNvSpPr/>
              <p:nvPr/>
            </p:nvSpPr>
            <p:spPr bwMode="auto">
              <a:xfrm>
                <a:off x="689802" y="4253113"/>
                <a:ext cx="1275347" cy="1080070"/>
              </a:xfrm>
              <a:prstGeom prst="rect">
                <a:avLst/>
              </a:prstGeom>
              <a:solidFill>
                <a:schemeClr val="bg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3DB37303-8455-41D8-BBF7-99452B36D1E7}"/>
                  </a:ext>
                </a:extLst>
              </p:cNvPr>
              <p:cNvSpPr/>
              <p:nvPr/>
            </p:nvSpPr>
            <p:spPr bwMode="auto">
              <a:xfrm>
                <a:off x="689802" y="4253113"/>
                <a:ext cx="1275347" cy="236127"/>
              </a:xfrm>
              <a:prstGeom prst="rect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4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Pod C</a:t>
                </a:r>
              </a:p>
            </p:txBody>
          </p:sp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D62DFC50-69A0-4DE1-9254-0A8D3B650F0E}"/>
                  </a:ext>
                </a:extLst>
              </p:cNvPr>
              <p:cNvSpPr/>
              <p:nvPr/>
            </p:nvSpPr>
            <p:spPr bwMode="auto">
              <a:xfrm>
                <a:off x="689802" y="5336013"/>
                <a:ext cx="1275347" cy="204942"/>
              </a:xfrm>
              <a:prstGeom prst="rect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2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10.10.20.23</a:t>
                </a:r>
              </a:p>
            </p:txBody>
          </p:sp>
        </p:grpSp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E49523ED-A273-4F3D-9E5A-8EC48640DE3A}"/>
                </a:ext>
              </a:extLst>
            </p:cNvPr>
            <p:cNvGrpSpPr/>
            <p:nvPr/>
          </p:nvGrpSpPr>
          <p:grpSpPr>
            <a:xfrm>
              <a:off x="584418" y="4920055"/>
              <a:ext cx="700865" cy="408638"/>
              <a:chOff x="9071667" y="5043340"/>
              <a:chExt cx="1128135" cy="657756"/>
            </a:xfrm>
          </p:grpSpPr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EBD9652E-2E48-435D-9856-EC68694E7DC2}"/>
                  </a:ext>
                </a:extLst>
              </p:cNvPr>
              <p:cNvSpPr/>
              <p:nvPr/>
            </p:nvSpPr>
            <p:spPr bwMode="auto">
              <a:xfrm>
                <a:off x="9071667" y="5043340"/>
                <a:ext cx="1128135" cy="657756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D50190D0-7CA5-4440-A7E7-F07AA31A16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291000" y="5142710"/>
                <a:ext cx="0" cy="446290"/>
              </a:xfrm>
              <a:prstGeom prst="line">
                <a:avLst/>
              </a:prstGeom>
              <a:ln w="28575">
                <a:solidFill>
                  <a:schemeClr val="tx2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8C928947-28CF-4AB1-BD4D-9594D91F17D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16000" y="5142710"/>
                <a:ext cx="0" cy="446290"/>
              </a:xfrm>
              <a:prstGeom prst="line">
                <a:avLst/>
              </a:prstGeom>
              <a:ln w="28575">
                <a:solidFill>
                  <a:schemeClr val="tx2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>
                <a:extLst>
                  <a:ext uri="{FF2B5EF4-FFF2-40B4-BE49-F238E27FC236}">
                    <a16:creationId xmlns:a16="http://schemas.microsoft.com/office/drawing/2014/main" id="{024EB79D-CD5A-48CD-B770-F329DC22178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41000" y="5142710"/>
                <a:ext cx="0" cy="446290"/>
              </a:xfrm>
              <a:prstGeom prst="line">
                <a:avLst/>
              </a:prstGeom>
              <a:ln w="28575">
                <a:solidFill>
                  <a:schemeClr val="tx2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>
                <a:extLst>
                  <a:ext uri="{FF2B5EF4-FFF2-40B4-BE49-F238E27FC236}">
                    <a16:creationId xmlns:a16="http://schemas.microsoft.com/office/drawing/2014/main" id="{C8B38DD5-93EC-4E43-B319-E83AE58AA1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66000" y="5142710"/>
                <a:ext cx="0" cy="446289"/>
              </a:xfrm>
              <a:prstGeom prst="line">
                <a:avLst/>
              </a:prstGeom>
              <a:ln w="28575">
                <a:solidFill>
                  <a:schemeClr val="tx2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368456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6ACCA4-504B-42E0-9514-2EB657262D1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45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903494-4C5E-4B2F-B18F-96E2B45E1B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r>
              <a:rPr lang="en-US" sz="3400" b="1" dirty="0" err="1"/>
              <a:t>ClusterIP</a:t>
            </a:r>
            <a:r>
              <a:rPr lang="en-US" sz="3400" dirty="0"/>
              <a:t> exposes the Service on a </a:t>
            </a:r>
            <a:r>
              <a:rPr lang="en-US" sz="3400" b="1" dirty="0"/>
              <a:t>cluster-internal IP</a:t>
            </a:r>
            <a:r>
              <a:rPr lang="en-US" sz="3400" dirty="0"/>
              <a:t>. This way the Service will be only reachable from within the cluster. </a:t>
            </a:r>
            <a:r>
              <a:rPr lang="en-US" sz="3400" b="1" dirty="0"/>
              <a:t>This is the default</a:t>
            </a:r>
          </a:p>
          <a:p>
            <a:r>
              <a:rPr lang="en-US" sz="3400" b="1" dirty="0" err="1"/>
              <a:t>NodePort</a:t>
            </a:r>
            <a:r>
              <a:rPr lang="en-US" sz="3400" dirty="0"/>
              <a:t> exposes the Service on each Node's IP at a static port specified by the </a:t>
            </a:r>
            <a:r>
              <a:rPr lang="en-US" sz="3400" dirty="0" err="1"/>
              <a:t>NodePort</a:t>
            </a:r>
            <a:r>
              <a:rPr lang="en-US" sz="3400" dirty="0"/>
              <a:t>. A </a:t>
            </a:r>
            <a:r>
              <a:rPr lang="en-US" sz="3400" dirty="0" err="1"/>
              <a:t>ClusterIP</a:t>
            </a:r>
            <a:r>
              <a:rPr lang="en-US" sz="3400" dirty="0"/>
              <a:t> Service, to which the </a:t>
            </a:r>
            <a:r>
              <a:rPr lang="en-US" sz="3400" dirty="0" err="1"/>
              <a:t>NodePort</a:t>
            </a:r>
            <a:r>
              <a:rPr lang="en-US" sz="3400" dirty="0"/>
              <a:t> Service routes, is automatically created. We can contact the </a:t>
            </a:r>
            <a:r>
              <a:rPr lang="en-US" sz="3400" dirty="0" err="1"/>
              <a:t>NodePort</a:t>
            </a:r>
            <a:r>
              <a:rPr lang="en-US" sz="3400" dirty="0"/>
              <a:t> Service, from outside the cluster, by requesting </a:t>
            </a:r>
            <a:r>
              <a:rPr lang="en-US" sz="3400" b="1" i="1" dirty="0"/>
              <a:t>&lt;</a:t>
            </a:r>
            <a:r>
              <a:rPr lang="en-US" sz="3400" b="1" i="1" dirty="0" err="1"/>
              <a:t>NodeIP</a:t>
            </a:r>
            <a:r>
              <a:rPr lang="en-US" sz="3400" b="1" i="1" dirty="0"/>
              <a:t>&gt;:&lt;</a:t>
            </a:r>
            <a:r>
              <a:rPr lang="en-US" sz="3400" b="1" i="1" dirty="0" err="1"/>
              <a:t>NodePort</a:t>
            </a:r>
            <a:r>
              <a:rPr lang="en-US" sz="3400" b="1" i="1" dirty="0"/>
              <a:t>&gt;</a:t>
            </a:r>
            <a:r>
              <a:rPr lang="en-US" sz="3400" dirty="0"/>
              <a:t>. Default range is between </a:t>
            </a:r>
            <a:r>
              <a:rPr lang="en-US" sz="3400" b="1" dirty="0"/>
              <a:t>30000</a:t>
            </a:r>
            <a:r>
              <a:rPr lang="en-US" sz="3400" dirty="0"/>
              <a:t> and </a:t>
            </a:r>
            <a:r>
              <a:rPr lang="en-US" sz="3400" b="1" dirty="0" smtClean="0"/>
              <a:t>32767</a:t>
            </a:r>
            <a:endParaRPr lang="en-US" sz="34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79C3C27-5D9F-4DCB-999E-2F0D33F24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 dirty="0"/>
              <a:t>Service Types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26059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6ACCA4-504B-42E0-9514-2EB657262D1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46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903494-4C5E-4B2F-B18F-96E2B45E1B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r>
              <a:rPr lang="en-US" sz="3400" b="1" dirty="0" err="1" smtClean="0"/>
              <a:t>LoadBalancer</a:t>
            </a:r>
            <a:r>
              <a:rPr lang="en-US" sz="3400" dirty="0" smtClean="0"/>
              <a:t> </a:t>
            </a:r>
            <a:r>
              <a:rPr lang="en-US" sz="3400" dirty="0"/>
              <a:t>exposes the Service externally using a cloud provider's load balancer. </a:t>
            </a:r>
            <a:r>
              <a:rPr lang="en-US" sz="3400" dirty="0" err="1"/>
              <a:t>NodePort</a:t>
            </a:r>
            <a:r>
              <a:rPr lang="en-US" sz="3400" dirty="0"/>
              <a:t> and </a:t>
            </a:r>
            <a:r>
              <a:rPr lang="en-US" sz="3400" dirty="0" err="1"/>
              <a:t>ClusterIP</a:t>
            </a:r>
            <a:r>
              <a:rPr lang="en-US" sz="3400" dirty="0"/>
              <a:t> Services, to which the external load balancer routes, </a:t>
            </a:r>
            <a:r>
              <a:rPr lang="en-US" sz="3400" dirty="0" smtClean="0"/>
              <a:t>are </a:t>
            </a:r>
            <a:r>
              <a:rPr lang="bg-BG" sz="3400" dirty="0" smtClean="0"/>
              <a:t/>
            </a:r>
            <a:br>
              <a:rPr lang="bg-BG" sz="3400" dirty="0" smtClean="0"/>
            </a:br>
            <a:r>
              <a:rPr lang="en-US" sz="3400" dirty="0" smtClean="0"/>
              <a:t>automatically </a:t>
            </a:r>
            <a:r>
              <a:rPr lang="en-US" sz="3400" dirty="0"/>
              <a:t>created</a:t>
            </a:r>
          </a:p>
          <a:p>
            <a:r>
              <a:rPr lang="en-US" sz="3400" b="1" dirty="0" err="1"/>
              <a:t>ExternalName</a:t>
            </a:r>
            <a:r>
              <a:rPr lang="en-US" sz="3400" dirty="0"/>
              <a:t> maps the Service to the contents of the </a:t>
            </a:r>
            <a:r>
              <a:rPr lang="en-US" sz="3400" b="1" dirty="0" err="1"/>
              <a:t>externalName</a:t>
            </a:r>
            <a:r>
              <a:rPr lang="en-US" sz="3400" dirty="0"/>
              <a:t> field (e.g. foo.bar.example.com), by returning a </a:t>
            </a:r>
            <a:r>
              <a:rPr lang="en-US" sz="3400" b="1" dirty="0"/>
              <a:t>CNAME</a:t>
            </a:r>
            <a:r>
              <a:rPr lang="en-US" sz="3400" dirty="0"/>
              <a:t> record with its value. No proxying of any kind is set up.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79C3C27-5D9F-4DCB-999E-2F0D33F24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 dirty="0"/>
              <a:t>Service Types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88314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6ACCA4-504B-42E0-9514-2EB657262D1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47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79C3C27-5D9F-4DCB-999E-2F0D33F24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Manifest</a:t>
            </a:r>
            <a:endParaRPr lang="bg-BG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D6157A19-80BB-4F82-8A77-E71ADA1DF719}"/>
              </a:ext>
            </a:extLst>
          </p:cNvPr>
          <p:cNvSpPr txBox="1">
            <a:spLocks/>
          </p:cNvSpPr>
          <p:nvPr/>
        </p:nvSpPr>
        <p:spPr>
          <a:xfrm>
            <a:off x="3396000" y="1132627"/>
            <a:ext cx="5411422" cy="566575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>
              <a:spcBef>
                <a:spcPts val="600"/>
              </a:spcBef>
              <a:spcAft>
                <a:spcPts val="600"/>
              </a:spcAft>
              <a:defRPr sz="2400" b="1">
                <a:latin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en-US" sz="1600" b="0" dirty="0" err="1"/>
              <a:t>apiVersion</a:t>
            </a:r>
            <a:r>
              <a:rPr lang="en-US" sz="1600" b="0" dirty="0"/>
              <a:t>: v1</a:t>
            </a:r>
          </a:p>
          <a:p>
            <a:r>
              <a:rPr lang="en-US" sz="1600" b="0" dirty="0"/>
              <a:t>kind: Service</a:t>
            </a:r>
          </a:p>
          <a:p>
            <a:r>
              <a:rPr lang="en-US" sz="1600" b="0" dirty="0"/>
              <a:t>metadata:</a:t>
            </a:r>
          </a:p>
          <a:p>
            <a:r>
              <a:rPr lang="en-US" sz="1600" b="0" dirty="0"/>
              <a:t>  name: </a:t>
            </a:r>
            <a:r>
              <a:rPr lang="en-US" sz="1600" b="0" dirty="0" err="1"/>
              <a:t>appa</a:t>
            </a:r>
            <a:r>
              <a:rPr lang="en-US" sz="1600" b="0" dirty="0"/>
              <a:t>-svc</a:t>
            </a:r>
          </a:p>
          <a:p>
            <a:r>
              <a:rPr lang="en-US" sz="1600" b="0" dirty="0"/>
              <a:t>  labels:</a:t>
            </a:r>
          </a:p>
          <a:p>
            <a:r>
              <a:rPr lang="en-US" sz="1600" b="0" dirty="0"/>
              <a:t>    app: </a:t>
            </a:r>
            <a:r>
              <a:rPr lang="en-US" sz="1600" b="0" dirty="0" err="1"/>
              <a:t>appa</a:t>
            </a:r>
            <a:endParaRPr lang="en-US" sz="1600" b="0" dirty="0"/>
          </a:p>
          <a:p>
            <a:r>
              <a:rPr lang="en-US" sz="1600" b="0" dirty="0"/>
              <a:t>spec:</a:t>
            </a:r>
          </a:p>
          <a:p>
            <a:r>
              <a:rPr lang="en-US" sz="1600" b="0" dirty="0"/>
              <a:t>  type: </a:t>
            </a:r>
            <a:r>
              <a:rPr lang="en-US" sz="1600" b="0" dirty="0" err="1"/>
              <a:t>NodePort</a:t>
            </a:r>
            <a:endParaRPr lang="en-US" sz="1600" b="0" dirty="0"/>
          </a:p>
          <a:p>
            <a:r>
              <a:rPr lang="en-US" sz="1600" b="0" dirty="0"/>
              <a:t>  ports:</a:t>
            </a:r>
          </a:p>
          <a:p>
            <a:r>
              <a:rPr lang="en-US" sz="1600" b="0" dirty="0"/>
              <a:t>  - port: 80</a:t>
            </a:r>
          </a:p>
          <a:p>
            <a:r>
              <a:rPr lang="en-US" sz="1600" b="0" dirty="0"/>
              <a:t>    </a:t>
            </a:r>
            <a:r>
              <a:rPr lang="en-US" sz="1600" b="0" dirty="0" err="1"/>
              <a:t>nodePort</a:t>
            </a:r>
            <a:r>
              <a:rPr lang="en-US" sz="1600" b="0" dirty="0"/>
              <a:t>: 30001</a:t>
            </a:r>
          </a:p>
          <a:p>
            <a:r>
              <a:rPr lang="en-US" sz="1600" b="0" dirty="0"/>
              <a:t>    protocol: TCP</a:t>
            </a:r>
          </a:p>
          <a:p>
            <a:r>
              <a:rPr lang="en-US" sz="1600" b="0" dirty="0"/>
              <a:t>  selector:</a:t>
            </a:r>
          </a:p>
          <a:p>
            <a:r>
              <a:rPr lang="en-US" sz="1600" b="0" dirty="0"/>
              <a:t>    app: </a:t>
            </a:r>
            <a:r>
              <a:rPr lang="en-US" sz="1600" b="0" dirty="0" err="1"/>
              <a:t>appa</a:t>
            </a:r>
            <a:endParaRPr lang="en-US" sz="1600" b="0" dirty="0"/>
          </a:p>
        </p:txBody>
      </p:sp>
    </p:spTree>
    <p:extLst>
      <p:ext uri="{BB962C8B-B14F-4D97-AF65-F5344CB8AC3E}">
        <p14:creationId xmlns:p14="http://schemas.microsoft.com/office/powerpoint/2010/main" val="1397922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Services in Action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F5E411A8-D5CD-4F43-AFA7-6B4562B37834}"/>
              </a:ext>
            </a:extLst>
          </p:cNvPr>
          <p:cNvGrpSpPr/>
          <p:nvPr/>
        </p:nvGrpSpPr>
        <p:grpSpPr>
          <a:xfrm>
            <a:off x="4732420" y="2041301"/>
            <a:ext cx="2727159" cy="1786741"/>
            <a:chOff x="978567" y="4738262"/>
            <a:chExt cx="2727159" cy="1786741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5D8A131-B493-487A-87BD-4D7419BD2049}"/>
                </a:ext>
              </a:extLst>
            </p:cNvPr>
            <p:cNvSpPr/>
            <p:nvPr/>
          </p:nvSpPr>
          <p:spPr bwMode="auto">
            <a:xfrm>
              <a:off x="978567" y="4738262"/>
              <a:ext cx="2727159" cy="1786741"/>
            </a:xfrm>
            <a:prstGeom prst="rect">
              <a:avLst/>
            </a:prstGeom>
            <a:solidFill>
              <a:schemeClr val="bg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DF6C2B05-3505-45F6-B0BA-66C11C899436}"/>
                </a:ext>
              </a:extLst>
            </p:cNvPr>
            <p:cNvSpPr/>
            <p:nvPr/>
          </p:nvSpPr>
          <p:spPr bwMode="auto">
            <a:xfrm>
              <a:off x="978567" y="4738263"/>
              <a:ext cx="1275347" cy="326908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Service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EB7121D1-3F82-4519-9B42-3F75EDC0C312}"/>
                </a:ext>
              </a:extLst>
            </p:cNvPr>
            <p:cNvSpPr/>
            <p:nvPr/>
          </p:nvSpPr>
          <p:spPr bwMode="auto">
            <a:xfrm>
              <a:off x="1323330" y="5314158"/>
              <a:ext cx="2029470" cy="397933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app = </a:t>
              </a:r>
              <a:r>
                <a:rPr lang="en-US" sz="2000" dirty="0" err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myapp</a:t>
              </a:r>
              <a:endPara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BCA34CFE-79D2-4D58-AF25-DB67A3B0E12B}"/>
                </a:ext>
              </a:extLst>
            </p:cNvPr>
            <p:cNvSpPr/>
            <p:nvPr/>
          </p:nvSpPr>
          <p:spPr bwMode="auto">
            <a:xfrm>
              <a:off x="1323330" y="5878083"/>
              <a:ext cx="2029470" cy="397933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version = </a:t>
              </a:r>
              <a:r>
                <a:rPr lang="en-US" sz="2000" b="1" dirty="0">
                  <a:solidFill>
                    <a:srgbClr val="23446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v01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BA38BEBA-B529-41D3-B1A4-AB9D0936464B}"/>
              </a:ext>
            </a:extLst>
          </p:cNvPr>
          <p:cNvSpPr txBox="1"/>
          <p:nvPr/>
        </p:nvSpPr>
        <p:spPr>
          <a:xfrm>
            <a:off x="2173704" y="6271229"/>
            <a:ext cx="7860633" cy="507548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/>
              <a:t>Initial deployment – one pod with version = v01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092E7AC-E54C-44C9-8FA6-DF1C3E5DAAAE}"/>
              </a:ext>
            </a:extLst>
          </p:cNvPr>
          <p:cNvGrpSpPr/>
          <p:nvPr/>
        </p:nvGrpSpPr>
        <p:grpSpPr>
          <a:xfrm>
            <a:off x="4732420" y="4427188"/>
            <a:ext cx="2727159" cy="1786741"/>
            <a:chOff x="978567" y="4738262"/>
            <a:chExt cx="2727159" cy="1786741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FF951248-AAF0-48AA-A907-AD07EB1E9423}"/>
                </a:ext>
              </a:extLst>
            </p:cNvPr>
            <p:cNvSpPr/>
            <p:nvPr/>
          </p:nvSpPr>
          <p:spPr bwMode="auto">
            <a:xfrm>
              <a:off x="978567" y="4738262"/>
              <a:ext cx="2727159" cy="1786741"/>
            </a:xfrm>
            <a:prstGeom prst="rect">
              <a:avLst/>
            </a:prstGeom>
            <a:solidFill>
              <a:schemeClr val="bg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2500164A-41B5-4004-8E0B-604A71BEC15D}"/>
                </a:ext>
              </a:extLst>
            </p:cNvPr>
            <p:cNvSpPr/>
            <p:nvPr/>
          </p:nvSpPr>
          <p:spPr bwMode="auto">
            <a:xfrm>
              <a:off x="978567" y="4738263"/>
              <a:ext cx="1275347" cy="326908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Pod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2BA08E35-1151-40E1-9283-9AE4118062DA}"/>
                </a:ext>
              </a:extLst>
            </p:cNvPr>
            <p:cNvSpPr/>
            <p:nvPr/>
          </p:nvSpPr>
          <p:spPr bwMode="auto">
            <a:xfrm>
              <a:off x="1323330" y="5314158"/>
              <a:ext cx="2029470" cy="397933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app = </a:t>
              </a:r>
              <a:r>
                <a:rPr lang="en-US" sz="2000" dirty="0" err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myapp</a:t>
              </a:r>
              <a:endPara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9FB52C2A-A4C3-4B73-AF7D-FB21AC8FF15A}"/>
                </a:ext>
              </a:extLst>
            </p:cNvPr>
            <p:cNvSpPr/>
            <p:nvPr/>
          </p:nvSpPr>
          <p:spPr bwMode="auto">
            <a:xfrm>
              <a:off x="1323330" y="5878083"/>
              <a:ext cx="2029470" cy="397933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version = </a:t>
              </a:r>
              <a:r>
                <a:rPr lang="en-US" sz="2000" b="1" dirty="0">
                  <a:solidFill>
                    <a:srgbClr val="23446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v01</a:t>
              </a:r>
            </a:p>
          </p:txBody>
        </p:sp>
      </p:grp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A0DE765-FBF5-4F83-9932-E18E2E441769}"/>
              </a:ext>
            </a:extLst>
          </p:cNvPr>
          <p:cNvCxnSpPr>
            <a:cxnSpLocks/>
            <a:stCxn id="32" idx="2"/>
            <a:endCxn id="24" idx="0"/>
          </p:cNvCxnSpPr>
          <p:nvPr/>
        </p:nvCxnSpPr>
        <p:spPr>
          <a:xfrm>
            <a:off x="6096000" y="3828042"/>
            <a:ext cx="0" cy="59914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5268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Services in Action (Scale Up)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A065D68-0B25-4C1C-ACCF-D1EDDD156C3B}"/>
              </a:ext>
            </a:extLst>
          </p:cNvPr>
          <p:cNvGrpSpPr/>
          <p:nvPr/>
        </p:nvGrpSpPr>
        <p:grpSpPr>
          <a:xfrm>
            <a:off x="287153" y="4433464"/>
            <a:ext cx="2727159" cy="1786741"/>
            <a:chOff x="978567" y="4738262"/>
            <a:chExt cx="2727159" cy="1786741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BE3771B-07BC-4604-BDED-E4615AE86312}"/>
                </a:ext>
              </a:extLst>
            </p:cNvPr>
            <p:cNvSpPr/>
            <p:nvPr/>
          </p:nvSpPr>
          <p:spPr bwMode="auto">
            <a:xfrm>
              <a:off x="978567" y="4738262"/>
              <a:ext cx="2727159" cy="1786741"/>
            </a:xfrm>
            <a:prstGeom prst="rect">
              <a:avLst/>
            </a:prstGeom>
            <a:solidFill>
              <a:schemeClr val="bg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C78BEF7-9DFB-475D-9333-E64D3F943CB2}"/>
                </a:ext>
              </a:extLst>
            </p:cNvPr>
            <p:cNvSpPr/>
            <p:nvPr/>
          </p:nvSpPr>
          <p:spPr bwMode="auto">
            <a:xfrm>
              <a:off x="978567" y="4738263"/>
              <a:ext cx="1275347" cy="326908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Pod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C5C3EA3-7818-4F3D-A506-40633D438657}"/>
                </a:ext>
              </a:extLst>
            </p:cNvPr>
            <p:cNvSpPr/>
            <p:nvPr/>
          </p:nvSpPr>
          <p:spPr bwMode="auto">
            <a:xfrm>
              <a:off x="1323330" y="5314158"/>
              <a:ext cx="2029470" cy="397933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app = </a:t>
              </a:r>
              <a:r>
                <a:rPr lang="en-US" sz="2000" dirty="0" err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myapp</a:t>
              </a:r>
              <a:endPara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3D309A3-F6B1-43DD-9EF1-7F2D7DFD0B75}"/>
                </a:ext>
              </a:extLst>
            </p:cNvPr>
            <p:cNvSpPr/>
            <p:nvPr/>
          </p:nvSpPr>
          <p:spPr bwMode="auto">
            <a:xfrm>
              <a:off x="1323330" y="5878083"/>
              <a:ext cx="2029470" cy="397933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version = </a:t>
              </a:r>
              <a:r>
                <a:rPr lang="en-US" sz="2000" b="1" dirty="0">
                  <a:solidFill>
                    <a:srgbClr val="23446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v01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7FFA310-2D73-4CD8-B787-368F2D5A0964}"/>
              </a:ext>
            </a:extLst>
          </p:cNvPr>
          <p:cNvGrpSpPr/>
          <p:nvPr/>
        </p:nvGrpSpPr>
        <p:grpSpPr>
          <a:xfrm>
            <a:off x="9269663" y="4433464"/>
            <a:ext cx="2727159" cy="1786741"/>
            <a:chOff x="978567" y="4738262"/>
            <a:chExt cx="2727159" cy="1786741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7635874F-B9B2-466A-A764-ED66DF4EF05E}"/>
                </a:ext>
              </a:extLst>
            </p:cNvPr>
            <p:cNvSpPr/>
            <p:nvPr/>
          </p:nvSpPr>
          <p:spPr bwMode="auto">
            <a:xfrm>
              <a:off x="978567" y="4738262"/>
              <a:ext cx="2727159" cy="1786741"/>
            </a:xfrm>
            <a:prstGeom prst="rect">
              <a:avLst/>
            </a:prstGeom>
            <a:solidFill>
              <a:schemeClr val="bg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2BD555C0-FB76-47A4-9033-A5FE443CF7D2}"/>
                </a:ext>
              </a:extLst>
            </p:cNvPr>
            <p:cNvSpPr/>
            <p:nvPr/>
          </p:nvSpPr>
          <p:spPr bwMode="auto">
            <a:xfrm>
              <a:off x="978567" y="4738263"/>
              <a:ext cx="1275347" cy="326908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Pod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C105F767-947D-4B75-8A4C-F939438699D7}"/>
                </a:ext>
              </a:extLst>
            </p:cNvPr>
            <p:cNvSpPr/>
            <p:nvPr/>
          </p:nvSpPr>
          <p:spPr bwMode="auto">
            <a:xfrm>
              <a:off x="1323330" y="5314158"/>
              <a:ext cx="2029470" cy="397933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app = </a:t>
              </a:r>
              <a:r>
                <a:rPr lang="en-US" sz="2000" dirty="0" err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myapp</a:t>
              </a:r>
              <a:endPara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423E4E03-4B57-420D-AEB8-4B118659CBF9}"/>
                </a:ext>
              </a:extLst>
            </p:cNvPr>
            <p:cNvSpPr/>
            <p:nvPr/>
          </p:nvSpPr>
          <p:spPr bwMode="auto">
            <a:xfrm>
              <a:off x="1323330" y="5878083"/>
              <a:ext cx="2029470" cy="397933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version = </a:t>
              </a:r>
              <a:r>
                <a:rPr lang="en-US" sz="2000" b="1" dirty="0">
                  <a:solidFill>
                    <a:srgbClr val="23446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v01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F5E411A8-D5CD-4F43-AFA7-6B4562B37834}"/>
              </a:ext>
            </a:extLst>
          </p:cNvPr>
          <p:cNvGrpSpPr/>
          <p:nvPr/>
        </p:nvGrpSpPr>
        <p:grpSpPr>
          <a:xfrm>
            <a:off x="4732420" y="2041301"/>
            <a:ext cx="2727159" cy="1786741"/>
            <a:chOff x="978567" y="4738262"/>
            <a:chExt cx="2727159" cy="1786741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5D8A131-B493-487A-87BD-4D7419BD2049}"/>
                </a:ext>
              </a:extLst>
            </p:cNvPr>
            <p:cNvSpPr/>
            <p:nvPr/>
          </p:nvSpPr>
          <p:spPr bwMode="auto">
            <a:xfrm>
              <a:off x="978567" y="4738262"/>
              <a:ext cx="2727159" cy="1786741"/>
            </a:xfrm>
            <a:prstGeom prst="rect">
              <a:avLst/>
            </a:prstGeom>
            <a:solidFill>
              <a:schemeClr val="bg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DF6C2B05-3505-45F6-B0BA-66C11C899436}"/>
                </a:ext>
              </a:extLst>
            </p:cNvPr>
            <p:cNvSpPr/>
            <p:nvPr/>
          </p:nvSpPr>
          <p:spPr bwMode="auto">
            <a:xfrm>
              <a:off x="978567" y="4738263"/>
              <a:ext cx="1275347" cy="326908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Service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EB7121D1-3F82-4519-9B42-3F75EDC0C312}"/>
                </a:ext>
              </a:extLst>
            </p:cNvPr>
            <p:cNvSpPr/>
            <p:nvPr/>
          </p:nvSpPr>
          <p:spPr bwMode="auto">
            <a:xfrm>
              <a:off x="1323330" y="5314158"/>
              <a:ext cx="2029470" cy="397933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app = </a:t>
              </a:r>
              <a:r>
                <a:rPr lang="en-US" sz="2000" dirty="0" err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myapp</a:t>
              </a:r>
              <a:endPara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BCA34CFE-79D2-4D58-AF25-DB67A3B0E12B}"/>
                </a:ext>
              </a:extLst>
            </p:cNvPr>
            <p:cNvSpPr/>
            <p:nvPr/>
          </p:nvSpPr>
          <p:spPr bwMode="auto">
            <a:xfrm>
              <a:off x="1323330" y="5878083"/>
              <a:ext cx="2029470" cy="397933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version = </a:t>
              </a:r>
              <a:r>
                <a:rPr lang="en-US" sz="2000" b="1" dirty="0">
                  <a:solidFill>
                    <a:srgbClr val="23446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v01</a:t>
              </a:r>
            </a:p>
          </p:txBody>
        </p:sp>
      </p:grp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C65EDC0-DD65-4A19-98E0-007E6B2B93A6}"/>
              </a:ext>
            </a:extLst>
          </p:cNvPr>
          <p:cNvCxnSpPr>
            <a:stCxn id="32" idx="2"/>
            <a:endCxn id="6" idx="0"/>
          </p:cNvCxnSpPr>
          <p:nvPr/>
        </p:nvCxnSpPr>
        <p:spPr>
          <a:xfrm flipH="1">
            <a:off x="1650733" y="3828042"/>
            <a:ext cx="4445267" cy="60542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0D213A5-4BF9-4704-BF14-0F7449AD73DB}"/>
              </a:ext>
            </a:extLst>
          </p:cNvPr>
          <p:cNvCxnSpPr>
            <a:stCxn id="32" idx="2"/>
            <a:endCxn id="27" idx="0"/>
          </p:cNvCxnSpPr>
          <p:nvPr/>
        </p:nvCxnSpPr>
        <p:spPr>
          <a:xfrm>
            <a:off x="6096000" y="3828042"/>
            <a:ext cx="4537243" cy="60542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A38BEBA-B529-41D3-B1A4-AB9D0936464B}"/>
              </a:ext>
            </a:extLst>
          </p:cNvPr>
          <p:cNvSpPr txBox="1"/>
          <p:nvPr/>
        </p:nvSpPr>
        <p:spPr>
          <a:xfrm>
            <a:off x="2173704" y="6271229"/>
            <a:ext cx="7860633" cy="507548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/>
              <a:t>Scale up </a:t>
            </a:r>
            <a:r>
              <a:rPr lang="en-US" dirty="0"/>
              <a:t>– two more pods with version = v01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092E7AC-E54C-44C9-8FA6-DF1C3E5DAAAE}"/>
              </a:ext>
            </a:extLst>
          </p:cNvPr>
          <p:cNvGrpSpPr/>
          <p:nvPr/>
        </p:nvGrpSpPr>
        <p:grpSpPr>
          <a:xfrm>
            <a:off x="4732420" y="4427188"/>
            <a:ext cx="2727159" cy="1786741"/>
            <a:chOff x="978567" y="4738262"/>
            <a:chExt cx="2727159" cy="1786741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FF951248-AAF0-48AA-A907-AD07EB1E9423}"/>
                </a:ext>
              </a:extLst>
            </p:cNvPr>
            <p:cNvSpPr/>
            <p:nvPr/>
          </p:nvSpPr>
          <p:spPr bwMode="auto">
            <a:xfrm>
              <a:off x="978567" y="4738262"/>
              <a:ext cx="2727159" cy="1786741"/>
            </a:xfrm>
            <a:prstGeom prst="rect">
              <a:avLst/>
            </a:prstGeom>
            <a:solidFill>
              <a:schemeClr val="bg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2500164A-41B5-4004-8E0B-604A71BEC15D}"/>
                </a:ext>
              </a:extLst>
            </p:cNvPr>
            <p:cNvSpPr/>
            <p:nvPr/>
          </p:nvSpPr>
          <p:spPr bwMode="auto">
            <a:xfrm>
              <a:off x="978567" y="4738263"/>
              <a:ext cx="1275347" cy="326908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Pod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2BA08E35-1151-40E1-9283-9AE4118062DA}"/>
                </a:ext>
              </a:extLst>
            </p:cNvPr>
            <p:cNvSpPr/>
            <p:nvPr/>
          </p:nvSpPr>
          <p:spPr bwMode="auto">
            <a:xfrm>
              <a:off x="1323330" y="5314158"/>
              <a:ext cx="2029470" cy="397933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app = </a:t>
              </a:r>
              <a:r>
                <a:rPr lang="en-US" sz="2000" dirty="0" err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myapp</a:t>
              </a:r>
              <a:endPara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9FB52C2A-A4C3-4B73-AF7D-FB21AC8FF15A}"/>
                </a:ext>
              </a:extLst>
            </p:cNvPr>
            <p:cNvSpPr/>
            <p:nvPr/>
          </p:nvSpPr>
          <p:spPr bwMode="auto">
            <a:xfrm>
              <a:off x="1323330" y="5878083"/>
              <a:ext cx="2029470" cy="397933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version = </a:t>
              </a:r>
              <a:r>
                <a:rPr lang="en-US" sz="2000" b="1" dirty="0">
                  <a:solidFill>
                    <a:srgbClr val="23446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v01</a:t>
              </a:r>
            </a:p>
          </p:txBody>
        </p:sp>
      </p:grp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A0DE765-FBF5-4F83-9932-E18E2E441769}"/>
              </a:ext>
            </a:extLst>
          </p:cNvPr>
          <p:cNvCxnSpPr>
            <a:cxnSpLocks/>
            <a:stCxn id="32" idx="2"/>
            <a:endCxn id="24" idx="0"/>
          </p:cNvCxnSpPr>
          <p:nvPr/>
        </p:nvCxnSpPr>
        <p:spPr>
          <a:xfrm>
            <a:off x="6096000" y="3828042"/>
            <a:ext cx="0" cy="59914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6915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7702113-46B5-44FF-AE34-AED42A801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Containerization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85B22A-F2C6-43CD-9B15-2E1E34995932}"/>
              </a:ext>
            </a:extLst>
          </p:cNvPr>
          <p:cNvSpPr txBox="1"/>
          <p:nvPr/>
        </p:nvSpPr>
        <p:spPr>
          <a:xfrm>
            <a:off x="152400" y="2057400"/>
            <a:ext cx="990600" cy="243730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3800" dirty="0"/>
              <a:t>“</a:t>
            </a:r>
            <a:endParaRPr 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D5BF16-B3AE-488E-8325-937F53F55200}"/>
              </a:ext>
            </a:extLst>
          </p:cNvPr>
          <p:cNvSpPr txBox="1"/>
          <p:nvPr/>
        </p:nvSpPr>
        <p:spPr>
          <a:xfrm>
            <a:off x="990600" y="2667000"/>
            <a:ext cx="10515600" cy="1816111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dirty="0"/>
              <a:t>OS-level virtualization refers to an operating system paradigm in which the kernel allows the existence of </a:t>
            </a:r>
            <a:r>
              <a:rPr lang="en-US" sz="3200" b="1" dirty="0"/>
              <a:t>multiple isolated user space instances </a:t>
            </a:r>
            <a:r>
              <a:rPr lang="en-US" sz="3200" dirty="0"/>
              <a:t>known as </a:t>
            </a:r>
            <a:r>
              <a:rPr lang="en-US" sz="3200" b="1" dirty="0"/>
              <a:t>containers</a:t>
            </a:r>
            <a:r>
              <a:rPr lang="en-US" sz="3200" dirty="0"/>
              <a:t>, </a:t>
            </a:r>
            <a:r>
              <a:rPr lang="en-US" sz="3200" b="1" dirty="0"/>
              <a:t>zones</a:t>
            </a:r>
            <a:r>
              <a:rPr lang="en-US" sz="3200" dirty="0"/>
              <a:t>, </a:t>
            </a:r>
            <a:r>
              <a:rPr lang="en-US" sz="3200" b="1" dirty="0"/>
              <a:t>jails</a:t>
            </a:r>
            <a:r>
              <a:rPr lang="en-US" sz="3200" dirty="0"/>
              <a:t>, …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376B22-A3D0-4C4F-9657-390E39A6A181}"/>
              </a:ext>
            </a:extLst>
          </p:cNvPr>
          <p:cNvSpPr txBox="1"/>
          <p:nvPr/>
        </p:nvSpPr>
        <p:spPr>
          <a:xfrm>
            <a:off x="10668000" y="3465513"/>
            <a:ext cx="990600" cy="243730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3800" dirty="0"/>
              <a:t>”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A1DBD0-1B67-4A4A-AEA7-8F7B423B2B10}"/>
              </a:ext>
            </a:extLst>
          </p:cNvPr>
          <p:cNvSpPr txBox="1"/>
          <p:nvPr/>
        </p:nvSpPr>
        <p:spPr>
          <a:xfrm>
            <a:off x="768626" y="6249702"/>
            <a:ext cx="10654747" cy="539736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dirty="0"/>
              <a:t>https://en.wikipedia.org/wiki/OS-level_virtualization</a:t>
            </a:r>
          </a:p>
        </p:txBody>
      </p:sp>
    </p:spTree>
    <p:extLst>
      <p:ext uri="{BB962C8B-B14F-4D97-AF65-F5344CB8AC3E}">
        <p14:creationId xmlns:p14="http://schemas.microsoft.com/office/powerpoint/2010/main" val="2391186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Services in Action (Scale Down)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A065D68-0B25-4C1C-ACCF-D1EDDD156C3B}"/>
              </a:ext>
            </a:extLst>
          </p:cNvPr>
          <p:cNvGrpSpPr/>
          <p:nvPr/>
        </p:nvGrpSpPr>
        <p:grpSpPr>
          <a:xfrm>
            <a:off x="287153" y="4433464"/>
            <a:ext cx="2727159" cy="1786741"/>
            <a:chOff x="978567" y="4738262"/>
            <a:chExt cx="2727159" cy="1786741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BE3771B-07BC-4604-BDED-E4615AE86312}"/>
                </a:ext>
              </a:extLst>
            </p:cNvPr>
            <p:cNvSpPr/>
            <p:nvPr/>
          </p:nvSpPr>
          <p:spPr bwMode="auto">
            <a:xfrm>
              <a:off x="978567" y="4738262"/>
              <a:ext cx="2727159" cy="1786741"/>
            </a:xfrm>
            <a:prstGeom prst="rect">
              <a:avLst/>
            </a:prstGeom>
            <a:solidFill>
              <a:schemeClr val="bg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C78BEF7-9DFB-475D-9333-E64D3F943CB2}"/>
                </a:ext>
              </a:extLst>
            </p:cNvPr>
            <p:cNvSpPr/>
            <p:nvPr/>
          </p:nvSpPr>
          <p:spPr bwMode="auto">
            <a:xfrm>
              <a:off x="978567" y="4738263"/>
              <a:ext cx="1275347" cy="326908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Pod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C5C3EA3-7818-4F3D-A506-40633D438657}"/>
                </a:ext>
              </a:extLst>
            </p:cNvPr>
            <p:cNvSpPr/>
            <p:nvPr/>
          </p:nvSpPr>
          <p:spPr bwMode="auto">
            <a:xfrm>
              <a:off x="1323330" y="5314158"/>
              <a:ext cx="2029470" cy="397933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app = </a:t>
              </a:r>
              <a:r>
                <a:rPr lang="en-US" sz="2000" dirty="0" err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myapp</a:t>
              </a:r>
              <a:endPara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3D309A3-F6B1-43DD-9EF1-7F2D7DFD0B75}"/>
                </a:ext>
              </a:extLst>
            </p:cNvPr>
            <p:cNvSpPr/>
            <p:nvPr/>
          </p:nvSpPr>
          <p:spPr bwMode="auto">
            <a:xfrm>
              <a:off x="1323330" y="5878083"/>
              <a:ext cx="2029470" cy="397933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version = </a:t>
              </a:r>
              <a:r>
                <a:rPr lang="en-US" sz="2000" b="1" dirty="0">
                  <a:solidFill>
                    <a:srgbClr val="23446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v01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7FFA310-2D73-4CD8-B787-368F2D5A0964}"/>
              </a:ext>
            </a:extLst>
          </p:cNvPr>
          <p:cNvGrpSpPr/>
          <p:nvPr/>
        </p:nvGrpSpPr>
        <p:grpSpPr>
          <a:xfrm>
            <a:off x="9269663" y="4433464"/>
            <a:ext cx="2727159" cy="1786741"/>
            <a:chOff x="978567" y="4738262"/>
            <a:chExt cx="2727159" cy="1786741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7635874F-B9B2-466A-A764-ED66DF4EF05E}"/>
                </a:ext>
              </a:extLst>
            </p:cNvPr>
            <p:cNvSpPr/>
            <p:nvPr/>
          </p:nvSpPr>
          <p:spPr bwMode="auto">
            <a:xfrm>
              <a:off x="978567" y="4738262"/>
              <a:ext cx="2727159" cy="1786741"/>
            </a:xfrm>
            <a:prstGeom prst="rect">
              <a:avLst/>
            </a:prstGeom>
            <a:solidFill>
              <a:schemeClr val="bg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2BD555C0-FB76-47A4-9033-A5FE443CF7D2}"/>
                </a:ext>
              </a:extLst>
            </p:cNvPr>
            <p:cNvSpPr/>
            <p:nvPr/>
          </p:nvSpPr>
          <p:spPr bwMode="auto">
            <a:xfrm>
              <a:off x="978567" y="4738263"/>
              <a:ext cx="1275347" cy="326908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Pod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C105F767-947D-4B75-8A4C-F939438699D7}"/>
                </a:ext>
              </a:extLst>
            </p:cNvPr>
            <p:cNvSpPr/>
            <p:nvPr/>
          </p:nvSpPr>
          <p:spPr bwMode="auto">
            <a:xfrm>
              <a:off x="1323330" y="5314158"/>
              <a:ext cx="2029470" cy="397933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app = </a:t>
              </a:r>
              <a:r>
                <a:rPr lang="en-US" sz="2000" dirty="0" err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myapp</a:t>
              </a:r>
              <a:endPara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423E4E03-4B57-420D-AEB8-4B118659CBF9}"/>
                </a:ext>
              </a:extLst>
            </p:cNvPr>
            <p:cNvSpPr/>
            <p:nvPr/>
          </p:nvSpPr>
          <p:spPr bwMode="auto">
            <a:xfrm>
              <a:off x="1323330" y="5878083"/>
              <a:ext cx="2029470" cy="397933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version = </a:t>
              </a:r>
              <a:r>
                <a:rPr lang="en-US" sz="2000" b="1" dirty="0">
                  <a:solidFill>
                    <a:srgbClr val="23446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v01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F5E411A8-D5CD-4F43-AFA7-6B4562B37834}"/>
              </a:ext>
            </a:extLst>
          </p:cNvPr>
          <p:cNvGrpSpPr/>
          <p:nvPr/>
        </p:nvGrpSpPr>
        <p:grpSpPr>
          <a:xfrm>
            <a:off x="4732420" y="2041301"/>
            <a:ext cx="2727159" cy="1786741"/>
            <a:chOff x="978567" y="4738262"/>
            <a:chExt cx="2727159" cy="1786741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5D8A131-B493-487A-87BD-4D7419BD2049}"/>
                </a:ext>
              </a:extLst>
            </p:cNvPr>
            <p:cNvSpPr/>
            <p:nvPr/>
          </p:nvSpPr>
          <p:spPr bwMode="auto">
            <a:xfrm>
              <a:off x="978567" y="4738262"/>
              <a:ext cx="2727159" cy="1786741"/>
            </a:xfrm>
            <a:prstGeom prst="rect">
              <a:avLst/>
            </a:prstGeom>
            <a:solidFill>
              <a:schemeClr val="bg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DF6C2B05-3505-45F6-B0BA-66C11C899436}"/>
                </a:ext>
              </a:extLst>
            </p:cNvPr>
            <p:cNvSpPr/>
            <p:nvPr/>
          </p:nvSpPr>
          <p:spPr bwMode="auto">
            <a:xfrm>
              <a:off x="978567" y="4738263"/>
              <a:ext cx="1275347" cy="326908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Service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EB7121D1-3F82-4519-9B42-3F75EDC0C312}"/>
                </a:ext>
              </a:extLst>
            </p:cNvPr>
            <p:cNvSpPr/>
            <p:nvPr/>
          </p:nvSpPr>
          <p:spPr bwMode="auto">
            <a:xfrm>
              <a:off x="1323330" y="5314158"/>
              <a:ext cx="2029470" cy="397933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app = </a:t>
              </a:r>
              <a:r>
                <a:rPr lang="en-US" sz="2000" dirty="0" err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myapp</a:t>
              </a:r>
              <a:endPara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BCA34CFE-79D2-4D58-AF25-DB67A3B0E12B}"/>
                </a:ext>
              </a:extLst>
            </p:cNvPr>
            <p:cNvSpPr/>
            <p:nvPr/>
          </p:nvSpPr>
          <p:spPr bwMode="auto">
            <a:xfrm>
              <a:off x="1323330" y="5878083"/>
              <a:ext cx="2029470" cy="397933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version = </a:t>
              </a:r>
              <a:r>
                <a:rPr lang="en-US" sz="2000" b="1" dirty="0">
                  <a:solidFill>
                    <a:srgbClr val="23446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v01</a:t>
              </a:r>
            </a:p>
          </p:txBody>
        </p:sp>
      </p:grp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C65EDC0-DD65-4A19-98E0-007E6B2B93A6}"/>
              </a:ext>
            </a:extLst>
          </p:cNvPr>
          <p:cNvCxnSpPr>
            <a:stCxn id="32" idx="2"/>
            <a:endCxn id="6" idx="0"/>
          </p:cNvCxnSpPr>
          <p:nvPr/>
        </p:nvCxnSpPr>
        <p:spPr>
          <a:xfrm flipH="1">
            <a:off x="1650733" y="3828042"/>
            <a:ext cx="4445267" cy="60542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0D213A5-4BF9-4704-BF14-0F7449AD73DB}"/>
              </a:ext>
            </a:extLst>
          </p:cNvPr>
          <p:cNvCxnSpPr>
            <a:stCxn id="32" idx="2"/>
            <a:endCxn id="27" idx="0"/>
          </p:cNvCxnSpPr>
          <p:nvPr/>
        </p:nvCxnSpPr>
        <p:spPr>
          <a:xfrm>
            <a:off x="6096000" y="3828042"/>
            <a:ext cx="4537243" cy="60542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A38BEBA-B529-41D3-B1A4-AB9D0936464B}"/>
              </a:ext>
            </a:extLst>
          </p:cNvPr>
          <p:cNvSpPr txBox="1"/>
          <p:nvPr/>
        </p:nvSpPr>
        <p:spPr>
          <a:xfrm>
            <a:off x="2173704" y="6271229"/>
            <a:ext cx="7860633" cy="507548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/>
              <a:t>Scale down </a:t>
            </a:r>
            <a:r>
              <a:rPr lang="en-US" dirty="0"/>
              <a:t>– remove one pod and end up with two pods with version = v01</a:t>
            </a:r>
          </a:p>
        </p:txBody>
      </p:sp>
    </p:spTree>
    <p:extLst>
      <p:ext uri="{BB962C8B-B14F-4D97-AF65-F5344CB8AC3E}">
        <p14:creationId xmlns:p14="http://schemas.microsoft.com/office/powerpoint/2010/main" val="2993789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Services in Action (App Update)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A065D68-0B25-4C1C-ACCF-D1EDDD156C3B}"/>
              </a:ext>
            </a:extLst>
          </p:cNvPr>
          <p:cNvGrpSpPr/>
          <p:nvPr/>
        </p:nvGrpSpPr>
        <p:grpSpPr>
          <a:xfrm>
            <a:off x="287153" y="4433464"/>
            <a:ext cx="2727159" cy="1786741"/>
            <a:chOff x="978567" y="4738262"/>
            <a:chExt cx="2727159" cy="1786741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BE3771B-07BC-4604-BDED-E4615AE86312}"/>
                </a:ext>
              </a:extLst>
            </p:cNvPr>
            <p:cNvSpPr/>
            <p:nvPr/>
          </p:nvSpPr>
          <p:spPr bwMode="auto">
            <a:xfrm>
              <a:off x="978567" y="4738262"/>
              <a:ext cx="2727159" cy="1786741"/>
            </a:xfrm>
            <a:prstGeom prst="rect">
              <a:avLst/>
            </a:prstGeom>
            <a:solidFill>
              <a:schemeClr val="bg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C78BEF7-9DFB-475D-9333-E64D3F943CB2}"/>
                </a:ext>
              </a:extLst>
            </p:cNvPr>
            <p:cNvSpPr/>
            <p:nvPr/>
          </p:nvSpPr>
          <p:spPr bwMode="auto">
            <a:xfrm>
              <a:off x="978567" y="4738263"/>
              <a:ext cx="1275347" cy="326908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Pod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C5C3EA3-7818-4F3D-A506-40633D438657}"/>
                </a:ext>
              </a:extLst>
            </p:cNvPr>
            <p:cNvSpPr/>
            <p:nvPr/>
          </p:nvSpPr>
          <p:spPr bwMode="auto">
            <a:xfrm>
              <a:off x="1323330" y="5314158"/>
              <a:ext cx="2029470" cy="397933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app = </a:t>
              </a:r>
              <a:r>
                <a:rPr lang="en-US" sz="2000" dirty="0" err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myapp</a:t>
              </a:r>
              <a:endPara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3D309A3-F6B1-43DD-9EF1-7F2D7DFD0B75}"/>
                </a:ext>
              </a:extLst>
            </p:cNvPr>
            <p:cNvSpPr/>
            <p:nvPr/>
          </p:nvSpPr>
          <p:spPr bwMode="auto">
            <a:xfrm>
              <a:off x="1323330" y="5878083"/>
              <a:ext cx="2029470" cy="397933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version = </a:t>
              </a:r>
              <a:r>
                <a:rPr lang="en-US" sz="2000" b="1" dirty="0">
                  <a:solidFill>
                    <a:srgbClr val="23446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v01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5DCCE2D-8C84-45A8-A60F-FDFABC21F5F9}"/>
              </a:ext>
            </a:extLst>
          </p:cNvPr>
          <p:cNvGrpSpPr/>
          <p:nvPr/>
        </p:nvGrpSpPr>
        <p:grpSpPr>
          <a:xfrm>
            <a:off x="3281323" y="4433464"/>
            <a:ext cx="2727159" cy="1786741"/>
            <a:chOff x="978567" y="4738262"/>
            <a:chExt cx="2727159" cy="1786741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32B7E1-513D-423C-83AE-6CA1119DEE99}"/>
                </a:ext>
              </a:extLst>
            </p:cNvPr>
            <p:cNvSpPr/>
            <p:nvPr/>
          </p:nvSpPr>
          <p:spPr bwMode="auto">
            <a:xfrm>
              <a:off x="978567" y="4738262"/>
              <a:ext cx="2727159" cy="1786741"/>
            </a:xfrm>
            <a:prstGeom prst="rect">
              <a:avLst/>
            </a:prstGeom>
            <a:solidFill>
              <a:schemeClr val="bg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90F1256-5204-4CE6-9AE3-9643D8FB4071}"/>
                </a:ext>
              </a:extLst>
            </p:cNvPr>
            <p:cNvSpPr/>
            <p:nvPr/>
          </p:nvSpPr>
          <p:spPr bwMode="auto">
            <a:xfrm>
              <a:off x="978567" y="4738263"/>
              <a:ext cx="1275347" cy="326908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Pod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0A7CCB2-28E3-4F83-BB2B-EBE9907127CD}"/>
                </a:ext>
              </a:extLst>
            </p:cNvPr>
            <p:cNvSpPr/>
            <p:nvPr/>
          </p:nvSpPr>
          <p:spPr bwMode="auto">
            <a:xfrm>
              <a:off x="1323330" y="5314158"/>
              <a:ext cx="2029470" cy="397933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app = </a:t>
              </a:r>
              <a:r>
                <a:rPr lang="en-US" sz="2000" dirty="0" err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myapp</a:t>
              </a:r>
              <a:endPara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15B4716-FC58-44EB-84A2-08FA461A1905}"/>
                </a:ext>
              </a:extLst>
            </p:cNvPr>
            <p:cNvSpPr/>
            <p:nvPr/>
          </p:nvSpPr>
          <p:spPr bwMode="auto">
            <a:xfrm>
              <a:off x="1323330" y="5878083"/>
              <a:ext cx="2029470" cy="397933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version = v02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80C4EDE-BF97-4406-8EED-146042B04603}"/>
              </a:ext>
            </a:extLst>
          </p:cNvPr>
          <p:cNvGrpSpPr/>
          <p:nvPr/>
        </p:nvGrpSpPr>
        <p:grpSpPr>
          <a:xfrm>
            <a:off x="6275493" y="4433464"/>
            <a:ext cx="2727159" cy="1786741"/>
            <a:chOff x="978567" y="4738262"/>
            <a:chExt cx="2727159" cy="1786741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AB744AD-C3C9-43C6-83E9-E46D91841DB0}"/>
                </a:ext>
              </a:extLst>
            </p:cNvPr>
            <p:cNvSpPr/>
            <p:nvPr/>
          </p:nvSpPr>
          <p:spPr bwMode="auto">
            <a:xfrm>
              <a:off x="978567" y="4738262"/>
              <a:ext cx="2727159" cy="1786741"/>
            </a:xfrm>
            <a:prstGeom prst="rect">
              <a:avLst/>
            </a:prstGeom>
            <a:solidFill>
              <a:schemeClr val="bg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A2E39E9-68A1-4313-A961-CD2B4D2894A0}"/>
                </a:ext>
              </a:extLst>
            </p:cNvPr>
            <p:cNvSpPr/>
            <p:nvPr/>
          </p:nvSpPr>
          <p:spPr bwMode="auto">
            <a:xfrm>
              <a:off x="978567" y="4738263"/>
              <a:ext cx="1275347" cy="326908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Pod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5EBCB88F-D68A-4295-95C5-80E2EBD9CF0C}"/>
                </a:ext>
              </a:extLst>
            </p:cNvPr>
            <p:cNvSpPr/>
            <p:nvPr/>
          </p:nvSpPr>
          <p:spPr bwMode="auto">
            <a:xfrm>
              <a:off x="1323330" y="5314158"/>
              <a:ext cx="2029470" cy="397933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app = </a:t>
              </a:r>
              <a:r>
                <a:rPr lang="en-US" sz="2000" dirty="0" err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myapp</a:t>
              </a:r>
              <a:endPara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E4378CE-18E4-4CDC-BA75-0B168215E31E}"/>
                </a:ext>
              </a:extLst>
            </p:cNvPr>
            <p:cNvSpPr/>
            <p:nvPr/>
          </p:nvSpPr>
          <p:spPr bwMode="auto">
            <a:xfrm>
              <a:off x="1323330" y="5878083"/>
              <a:ext cx="2029470" cy="397933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version = v02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7FFA310-2D73-4CD8-B787-368F2D5A0964}"/>
              </a:ext>
            </a:extLst>
          </p:cNvPr>
          <p:cNvGrpSpPr/>
          <p:nvPr/>
        </p:nvGrpSpPr>
        <p:grpSpPr>
          <a:xfrm>
            <a:off x="9269663" y="4433464"/>
            <a:ext cx="2727159" cy="1786741"/>
            <a:chOff x="978567" y="4738262"/>
            <a:chExt cx="2727159" cy="1786741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7635874F-B9B2-466A-A764-ED66DF4EF05E}"/>
                </a:ext>
              </a:extLst>
            </p:cNvPr>
            <p:cNvSpPr/>
            <p:nvPr/>
          </p:nvSpPr>
          <p:spPr bwMode="auto">
            <a:xfrm>
              <a:off x="978567" y="4738262"/>
              <a:ext cx="2727159" cy="1786741"/>
            </a:xfrm>
            <a:prstGeom prst="rect">
              <a:avLst/>
            </a:prstGeom>
            <a:solidFill>
              <a:schemeClr val="bg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2BD555C0-FB76-47A4-9033-A5FE443CF7D2}"/>
                </a:ext>
              </a:extLst>
            </p:cNvPr>
            <p:cNvSpPr/>
            <p:nvPr/>
          </p:nvSpPr>
          <p:spPr bwMode="auto">
            <a:xfrm>
              <a:off x="978567" y="4738263"/>
              <a:ext cx="1275347" cy="326908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Pod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C105F767-947D-4B75-8A4C-F939438699D7}"/>
                </a:ext>
              </a:extLst>
            </p:cNvPr>
            <p:cNvSpPr/>
            <p:nvPr/>
          </p:nvSpPr>
          <p:spPr bwMode="auto">
            <a:xfrm>
              <a:off x="1323330" y="5314158"/>
              <a:ext cx="2029470" cy="397933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app = </a:t>
              </a:r>
              <a:r>
                <a:rPr lang="en-US" sz="2000" dirty="0" err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myapp</a:t>
              </a:r>
              <a:endPara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423E4E03-4B57-420D-AEB8-4B118659CBF9}"/>
                </a:ext>
              </a:extLst>
            </p:cNvPr>
            <p:cNvSpPr/>
            <p:nvPr/>
          </p:nvSpPr>
          <p:spPr bwMode="auto">
            <a:xfrm>
              <a:off x="1323330" y="5878083"/>
              <a:ext cx="2029470" cy="397933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version = </a:t>
              </a:r>
              <a:r>
                <a:rPr lang="en-US" sz="2000" b="1" dirty="0">
                  <a:solidFill>
                    <a:srgbClr val="23446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v01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F5E411A8-D5CD-4F43-AFA7-6B4562B37834}"/>
              </a:ext>
            </a:extLst>
          </p:cNvPr>
          <p:cNvGrpSpPr/>
          <p:nvPr/>
        </p:nvGrpSpPr>
        <p:grpSpPr>
          <a:xfrm>
            <a:off x="4732420" y="2041301"/>
            <a:ext cx="2727159" cy="1786741"/>
            <a:chOff x="978567" y="4738262"/>
            <a:chExt cx="2727159" cy="1786741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5D8A131-B493-487A-87BD-4D7419BD2049}"/>
                </a:ext>
              </a:extLst>
            </p:cNvPr>
            <p:cNvSpPr/>
            <p:nvPr/>
          </p:nvSpPr>
          <p:spPr bwMode="auto">
            <a:xfrm>
              <a:off x="978567" y="4738262"/>
              <a:ext cx="2727159" cy="1786741"/>
            </a:xfrm>
            <a:prstGeom prst="rect">
              <a:avLst/>
            </a:prstGeom>
            <a:solidFill>
              <a:schemeClr val="bg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DF6C2B05-3505-45F6-B0BA-66C11C899436}"/>
                </a:ext>
              </a:extLst>
            </p:cNvPr>
            <p:cNvSpPr/>
            <p:nvPr/>
          </p:nvSpPr>
          <p:spPr bwMode="auto">
            <a:xfrm>
              <a:off x="978567" y="4738263"/>
              <a:ext cx="1275347" cy="326908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Service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EB7121D1-3F82-4519-9B42-3F75EDC0C312}"/>
                </a:ext>
              </a:extLst>
            </p:cNvPr>
            <p:cNvSpPr/>
            <p:nvPr/>
          </p:nvSpPr>
          <p:spPr bwMode="auto">
            <a:xfrm>
              <a:off x="1323330" y="5314158"/>
              <a:ext cx="2029470" cy="397933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app = </a:t>
              </a:r>
              <a:r>
                <a:rPr lang="en-US" sz="2000" dirty="0" err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myapp</a:t>
              </a:r>
              <a:endPara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BCA34CFE-79D2-4D58-AF25-DB67A3B0E12B}"/>
                </a:ext>
              </a:extLst>
            </p:cNvPr>
            <p:cNvSpPr/>
            <p:nvPr/>
          </p:nvSpPr>
          <p:spPr bwMode="auto">
            <a:xfrm>
              <a:off x="1323330" y="5878083"/>
              <a:ext cx="2029470" cy="397933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version = </a:t>
              </a:r>
              <a:r>
                <a:rPr lang="en-US" sz="2000" b="1" dirty="0">
                  <a:solidFill>
                    <a:srgbClr val="23446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v01</a:t>
              </a:r>
            </a:p>
          </p:txBody>
        </p:sp>
      </p:grp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C65EDC0-DD65-4A19-98E0-007E6B2B93A6}"/>
              </a:ext>
            </a:extLst>
          </p:cNvPr>
          <p:cNvCxnSpPr>
            <a:stCxn id="32" idx="2"/>
            <a:endCxn id="6" idx="0"/>
          </p:cNvCxnSpPr>
          <p:nvPr/>
        </p:nvCxnSpPr>
        <p:spPr>
          <a:xfrm flipH="1">
            <a:off x="1650733" y="3828042"/>
            <a:ext cx="4445267" cy="60542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0D213A5-4BF9-4704-BF14-0F7449AD73DB}"/>
              </a:ext>
            </a:extLst>
          </p:cNvPr>
          <p:cNvCxnSpPr>
            <a:stCxn id="32" idx="2"/>
            <a:endCxn id="27" idx="0"/>
          </p:cNvCxnSpPr>
          <p:nvPr/>
        </p:nvCxnSpPr>
        <p:spPr>
          <a:xfrm>
            <a:off x="6096000" y="3828042"/>
            <a:ext cx="4537243" cy="60542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EA8359F9-E294-464F-8864-B62EA3909E5C}"/>
              </a:ext>
            </a:extLst>
          </p:cNvPr>
          <p:cNvSpPr txBox="1"/>
          <p:nvPr/>
        </p:nvSpPr>
        <p:spPr>
          <a:xfrm>
            <a:off x="2173704" y="6271229"/>
            <a:ext cx="7860633" cy="507548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/>
              <a:t>Next step – add two more pods with version = v02</a:t>
            </a:r>
          </a:p>
        </p:txBody>
      </p:sp>
    </p:spTree>
    <p:extLst>
      <p:ext uri="{BB962C8B-B14F-4D97-AF65-F5344CB8AC3E}">
        <p14:creationId xmlns:p14="http://schemas.microsoft.com/office/powerpoint/2010/main" val="444631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52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Services in Action (App Update)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A065D68-0B25-4C1C-ACCF-D1EDDD156C3B}"/>
              </a:ext>
            </a:extLst>
          </p:cNvPr>
          <p:cNvGrpSpPr/>
          <p:nvPr/>
        </p:nvGrpSpPr>
        <p:grpSpPr>
          <a:xfrm>
            <a:off x="287153" y="4433464"/>
            <a:ext cx="2727159" cy="1786741"/>
            <a:chOff x="978567" y="4738262"/>
            <a:chExt cx="2727159" cy="1786741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BE3771B-07BC-4604-BDED-E4615AE86312}"/>
                </a:ext>
              </a:extLst>
            </p:cNvPr>
            <p:cNvSpPr/>
            <p:nvPr/>
          </p:nvSpPr>
          <p:spPr bwMode="auto">
            <a:xfrm>
              <a:off x="978567" y="4738262"/>
              <a:ext cx="2727159" cy="1786741"/>
            </a:xfrm>
            <a:prstGeom prst="rect">
              <a:avLst/>
            </a:prstGeom>
            <a:solidFill>
              <a:schemeClr val="bg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C78BEF7-9DFB-475D-9333-E64D3F943CB2}"/>
                </a:ext>
              </a:extLst>
            </p:cNvPr>
            <p:cNvSpPr/>
            <p:nvPr/>
          </p:nvSpPr>
          <p:spPr bwMode="auto">
            <a:xfrm>
              <a:off x="978567" y="4738263"/>
              <a:ext cx="1275347" cy="326908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Pod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C5C3EA3-7818-4F3D-A506-40633D438657}"/>
                </a:ext>
              </a:extLst>
            </p:cNvPr>
            <p:cNvSpPr/>
            <p:nvPr/>
          </p:nvSpPr>
          <p:spPr bwMode="auto">
            <a:xfrm>
              <a:off x="1323330" y="5314158"/>
              <a:ext cx="2029470" cy="397933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app = </a:t>
              </a:r>
              <a:r>
                <a:rPr lang="en-US" sz="2000" dirty="0" err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myapp</a:t>
              </a:r>
              <a:endPara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3D309A3-F6B1-43DD-9EF1-7F2D7DFD0B75}"/>
                </a:ext>
              </a:extLst>
            </p:cNvPr>
            <p:cNvSpPr/>
            <p:nvPr/>
          </p:nvSpPr>
          <p:spPr bwMode="auto">
            <a:xfrm>
              <a:off x="1323330" y="5878083"/>
              <a:ext cx="2029470" cy="397933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version = </a:t>
              </a:r>
              <a:r>
                <a:rPr lang="en-US" sz="2000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v01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5DCCE2D-8C84-45A8-A60F-FDFABC21F5F9}"/>
              </a:ext>
            </a:extLst>
          </p:cNvPr>
          <p:cNvGrpSpPr/>
          <p:nvPr/>
        </p:nvGrpSpPr>
        <p:grpSpPr>
          <a:xfrm>
            <a:off x="3281323" y="4433464"/>
            <a:ext cx="2727159" cy="1786741"/>
            <a:chOff x="978567" y="4738262"/>
            <a:chExt cx="2727159" cy="1786741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32B7E1-513D-423C-83AE-6CA1119DEE99}"/>
                </a:ext>
              </a:extLst>
            </p:cNvPr>
            <p:cNvSpPr/>
            <p:nvPr/>
          </p:nvSpPr>
          <p:spPr bwMode="auto">
            <a:xfrm>
              <a:off x="978567" y="4738262"/>
              <a:ext cx="2727159" cy="1786741"/>
            </a:xfrm>
            <a:prstGeom prst="rect">
              <a:avLst/>
            </a:prstGeom>
            <a:solidFill>
              <a:schemeClr val="bg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90F1256-5204-4CE6-9AE3-9643D8FB4071}"/>
                </a:ext>
              </a:extLst>
            </p:cNvPr>
            <p:cNvSpPr/>
            <p:nvPr/>
          </p:nvSpPr>
          <p:spPr bwMode="auto">
            <a:xfrm>
              <a:off x="978567" y="4738263"/>
              <a:ext cx="1275347" cy="326908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Pod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0A7CCB2-28E3-4F83-BB2B-EBE9907127CD}"/>
                </a:ext>
              </a:extLst>
            </p:cNvPr>
            <p:cNvSpPr/>
            <p:nvPr/>
          </p:nvSpPr>
          <p:spPr bwMode="auto">
            <a:xfrm>
              <a:off x="1323330" y="5314158"/>
              <a:ext cx="2029470" cy="397933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app = </a:t>
              </a:r>
              <a:r>
                <a:rPr lang="en-US" sz="2000" dirty="0" err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myapp</a:t>
              </a:r>
              <a:endPara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15B4716-FC58-44EB-84A2-08FA461A1905}"/>
                </a:ext>
              </a:extLst>
            </p:cNvPr>
            <p:cNvSpPr/>
            <p:nvPr/>
          </p:nvSpPr>
          <p:spPr bwMode="auto">
            <a:xfrm>
              <a:off x="1323330" y="5878083"/>
              <a:ext cx="2029470" cy="397933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version = </a:t>
              </a:r>
              <a:r>
                <a:rPr lang="en-US" sz="2000" b="1" dirty="0">
                  <a:solidFill>
                    <a:srgbClr val="23446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v02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80C4EDE-BF97-4406-8EED-146042B04603}"/>
              </a:ext>
            </a:extLst>
          </p:cNvPr>
          <p:cNvGrpSpPr/>
          <p:nvPr/>
        </p:nvGrpSpPr>
        <p:grpSpPr>
          <a:xfrm>
            <a:off x="6275493" y="4433464"/>
            <a:ext cx="2727159" cy="1786741"/>
            <a:chOff x="978567" y="4738262"/>
            <a:chExt cx="2727159" cy="1786741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AB744AD-C3C9-43C6-83E9-E46D91841DB0}"/>
                </a:ext>
              </a:extLst>
            </p:cNvPr>
            <p:cNvSpPr/>
            <p:nvPr/>
          </p:nvSpPr>
          <p:spPr bwMode="auto">
            <a:xfrm>
              <a:off x="978567" y="4738262"/>
              <a:ext cx="2727159" cy="1786741"/>
            </a:xfrm>
            <a:prstGeom prst="rect">
              <a:avLst/>
            </a:prstGeom>
            <a:solidFill>
              <a:schemeClr val="bg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A2E39E9-68A1-4313-A961-CD2B4D2894A0}"/>
                </a:ext>
              </a:extLst>
            </p:cNvPr>
            <p:cNvSpPr/>
            <p:nvPr/>
          </p:nvSpPr>
          <p:spPr bwMode="auto">
            <a:xfrm>
              <a:off x="978567" y="4738263"/>
              <a:ext cx="1275347" cy="326908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Pod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5EBCB88F-D68A-4295-95C5-80E2EBD9CF0C}"/>
                </a:ext>
              </a:extLst>
            </p:cNvPr>
            <p:cNvSpPr/>
            <p:nvPr/>
          </p:nvSpPr>
          <p:spPr bwMode="auto">
            <a:xfrm>
              <a:off x="1323330" y="5314158"/>
              <a:ext cx="2029470" cy="397933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app = </a:t>
              </a:r>
              <a:r>
                <a:rPr lang="en-US" sz="2000" dirty="0" err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myapp</a:t>
              </a:r>
              <a:endPara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E4378CE-18E4-4CDC-BA75-0B168215E31E}"/>
                </a:ext>
              </a:extLst>
            </p:cNvPr>
            <p:cNvSpPr/>
            <p:nvPr/>
          </p:nvSpPr>
          <p:spPr bwMode="auto">
            <a:xfrm>
              <a:off x="1323330" y="5878083"/>
              <a:ext cx="2029470" cy="397933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version = </a:t>
              </a:r>
              <a:r>
                <a:rPr lang="en-US" sz="2000" b="1" dirty="0">
                  <a:solidFill>
                    <a:srgbClr val="23446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v02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7FFA310-2D73-4CD8-B787-368F2D5A0964}"/>
              </a:ext>
            </a:extLst>
          </p:cNvPr>
          <p:cNvGrpSpPr/>
          <p:nvPr/>
        </p:nvGrpSpPr>
        <p:grpSpPr>
          <a:xfrm>
            <a:off x="9269663" y="4433464"/>
            <a:ext cx="2727159" cy="1786741"/>
            <a:chOff x="978567" y="4738262"/>
            <a:chExt cx="2727159" cy="1786741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7635874F-B9B2-466A-A764-ED66DF4EF05E}"/>
                </a:ext>
              </a:extLst>
            </p:cNvPr>
            <p:cNvSpPr/>
            <p:nvPr/>
          </p:nvSpPr>
          <p:spPr bwMode="auto">
            <a:xfrm>
              <a:off x="978567" y="4738262"/>
              <a:ext cx="2727159" cy="1786741"/>
            </a:xfrm>
            <a:prstGeom prst="rect">
              <a:avLst/>
            </a:prstGeom>
            <a:solidFill>
              <a:schemeClr val="bg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2BD555C0-FB76-47A4-9033-A5FE443CF7D2}"/>
                </a:ext>
              </a:extLst>
            </p:cNvPr>
            <p:cNvSpPr/>
            <p:nvPr/>
          </p:nvSpPr>
          <p:spPr bwMode="auto">
            <a:xfrm>
              <a:off x="978567" y="4738263"/>
              <a:ext cx="1275347" cy="326908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Pod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C105F767-947D-4B75-8A4C-F939438699D7}"/>
                </a:ext>
              </a:extLst>
            </p:cNvPr>
            <p:cNvSpPr/>
            <p:nvPr/>
          </p:nvSpPr>
          <p:spPr bwMode="auto">
            <a:xfrm>
              <a:off x="1323330" y="5314158"/>
              <a:ext cx="2029470" cy="397933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app = </a:t>
              </a:r>
              <a:r>
                <a:rPr lang="en-US" sz="2000" dirty="0" err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myapp</a:t>
              </a:r>
              <a:endPara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423E4E03-4B57-420D-AEB8-4B118659CBF9}"/>
                </a:ext>
              </a:extLst>
            </p:cNvPr>
            <p:cNvSpPr/>
            <p:nvPr/>
          </p:nvSpPr>
          <p:spPr bwMode="auto">
            <a:xfrm>
              <a:off x="1323330" y="5878083"/>
              <a:ext cx="2029470" cy="397933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version = </a:t>
              </a:r>
              <a:r>
                <a:rPr lang="en-US" sz="2000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v01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F5E411A8-D5CD-4F43-AFA7-6B4562B37834}"/>
              </a:ext>
            </a:extLst>
          </p:cNvPr>
          <p:cNvGrpSpPr/>
          <p:nvPr/>
        </p:nvGrpSpPr>
        <p:grpSpPr>
          <a:xfrm>
            <a:off x="4732420" y="2041301"/>
            <a:ext cx="2727159" cy="1786741"/>
            <a:chOff x="978567" y="4738262"/>
            <a:chExt cx="2727159" cy="1786741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5D8A131-B493-487A-87BD-4D7419BD2049}"/>
                </a:ext>
              </a:extLst>
            </p:cNvPr>
            <p:cNvSpPr/>
            <p:nvPr/>
          </p:nvSpPr>
          <p:spPr bwMode="auto">
            <a:xfrm>
              <a:off x="978567" y="4738262"/>
              <a:ext cx="2727159" cy="1786741"/>
            </a:xfrm>
            <a:prstGeom prst="rect">
              <a:avLst/>
            </a:prstGeom>
            <a:solidFill>
              <a:schemeClr val="bg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DF6C2B05-3505-45F6-B0BA-66C11C899436}"/>
                </a:ext>
              </a:extLst>
            </p:cNvPr>
            <p:cNvSpPr/>
            <p:nvPr/>
          </p:nvSpPr>
          <p:spPr bwMode="auto">
            <a:xfrm>
              <a:off x="978567" y="4738263"/>
              <a:ext cx="1275347" cy="326908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Service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EB7121D1-3F82-4519-9B42-3F75EDC0C312}"/>
                </a:ext>
              </a:extLst>
            </p:cNvPr>
            <p:cNvSpPr/>
            <p:nvPr/>
          </p:nvSpPr>
          <p:spPr bwMode="auto">
            <a:xfrm>
              <a:off x="1323330" y="5314158"/>
              <a:ext cx="2029470" cy="397933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app = </a:t>
              </a:r>
              <a:r>
                <a:rPr lang="en-US" sz="2000" dirty="0" err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myapp</a:t>
              </a:r>
              <a:endPara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BCA34CFE-79D2-4D58-AF25-DB67A3B0E12B}"/>
                </a:ext>
              </a:extLst>
            </p:cNvPr>
            <p:cNvSpPr/>
            <p:nvPr/>
          </p:nvSpPr>
          <p:spPr bwMode="auto">
            <a:xfrm>
              <a:off x="1323330" y="5878083"/>
              <a:ext cx="2029470" cy="397933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version = </a:t>
              </a:r>
              <a:r>
                <a:rPr lang="en-US" sz="2000" b="1" dirty="0">
                  <a:solidFill>
                    <a:srgbClr val="23446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v02</a:t>
              </a:r>
            </a:p>
          </p:txBody>
        </p:sp>
      </p:grp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C65EDC0-DD65-4A19-98E0-007E6B2B93A6}"/>
              </a:ext>
            </a:extLst>
          </p:cNvPr>
          <p:cNvCxnSpPr>
            <a:cxnSpLocks/>
            <a:stCxn id="32" idx="2"/>
            <a:endCxn id="17" idx="0"/>
          </p:cNvCxnSpPr>
          <p:nvPr/>
        </p:nvCxnSpPr>
        <p:spPr>
          <a:xfrm flipH="1">
            <a:off x="4644903" y="3828042"/>
            <a:ext cx="1451097" cy="60542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0D213A5-4BF9-4704-BF14-0F7449AD73DB}"/>
              </a:ext>
            </a:extLst>
          </p:cNvPr>
          <p:cNvCxnSpPr>
            <a:cxnSpLocks/>
            <a:stCxn id="32" idx="2"/>
            <a:endCxn id="22" idx="0"/>
          </p:cNvCxnSpPr>
          <p:nvPr/>
        </p:nvCxnSpPr>
        <p:spPr>
          <a:xfrm>
            <a:off x="6096000" y="3828042"/>
            <a:ext cx="1543073" cy="60542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EA8359F9-E294-464F-8864-B62EA3909E5C}"/>
              </a:ext>
            </a:extLst>
          </p:cNvPr>
          <p:cNvSpPr txBox="1"/>
          <p:nvPr/>
        </p:nvSpPr>
        <p:spPr>
          <a:xfrm>
            <a:off x="2173704" y="6271229"/>
            <a:ext cx="7860633" cy="507548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/>
              <a:t>Next step – we update the service to look for version = v02</a:t>
            </a:r>
          </a:p>
        </p:txBody>
      </p:sp>
    </p:spTree>
    <p:extLst>
      <p:ext uri="{BB962C8B-B14F-4D97-AF65-F5344CB8AC3E}">
        <p14:creationId xmlns:p14="http://schemas.microsoft.com/office/powerpoint/2010/main" val="310284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53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Services in Action (App Update)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5DCCE2D-8C84-45A8-A60F-FDFABC21F5F9}"/>
              </a:ext>
            </a:extLst>
          </p:cNvPr>
          <p:cNvGrpSpPr/>
          <p:nvPr/>
        </p:nvGrpSpPr>
        <p:grpSpPr>
          <a:xfrm>
            <a:off x="3281323" y="4433464"/>
            <a:ext cx="2727159" cy="1786741"/>
            <a:chOff x="978567" y="4738262"/>
            <a:chExt cx="2727159" cy="1786741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32B7E1-513D-423C-83AE-6CA1119DEE99}"/>
                </a:ext>
              </a:extLst>
            </p:cNvPr>
            <p:cNvSpPr/>
            <p:nvPr/>
          </p:nvSpPr>
          <p:spPr bwMode="auto">
            <a:xfrm>
              <a:off x="978567" y="4738262"/>
              <a:ext cx="2727159" cy="1786741"/>
            </a:xfrm>
            <a:prstGeom prst="rect">
              <a:avLst/>
            </a:prstGeom>
            <a:solidFill>
              <a:schemeClr val="bg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90F1256-5204-4CE6-9AE3-9643D8FB4071}"/>
                </a:ext>
              </a:extLst>
            </p:cNvPr>
            <p:cNvSpPr/>
            <p:nvPr/>
          </p:nvSpPr>
          <p:spPr bwMode="auto">
            <a:xfrm>
              <a:off x="978567" y="4738263"/>
              <a:ext cx="1275347" cy="326908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Pod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0A7CCB2-28E3-4F83-BB2B-EBE9907127CD}"/>
                </a:ext>
              </a:extLst>
            </p:cNvPr>
            <p:cNvSpPr/>
            <p:nvPr/>
          </p:nvSpPr>
          <p:spPr bwMode="auto">
            <a:xfrm>
              <a:off x="1323330" y="5314158"/>
              <a:ext cx="2029470" cy="397933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app = </a:t>
              </a:r>
              <a:r>
                <a:rPr lang="en-US" sz="2000" dirty="0" err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myapp</a:t>
              </a:r>
              <a:endPara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15B4716-FC58-44EB-84A2-08FA461A1905}"/>
                </a:ext>
              </a:extLst>
            </p:cNvPr>
            <p:cNvSpPr/>
            <p:nvPr/>
          </p:nvSpPr>
          <p:spPr bwMode="auto">
            <a:xfrm>
              <a:off x="1323330" y="5878083"/>
              <a:ext cx="2029470" cy="397933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version = </a:t>
              </a:r>
              <a:r>
                <a:rPr lang="en-US" sz="2000" b="1" dirty="0">
                  <a:solidFill>
                    <a:srgbClr val="23446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v02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80C4EDE-BF97-4406-8EED-146042B04603}"/>
              </a:ext>
            </a:extLst>
          </p:cNvPr>
          <p:cNvGrpSpPr/>
          <p:nvPr/>
        </p:nvGrpSpPr>
        <p:grpSpPr>
          <a:xfrm>
            <a:off x="6275493" y="4433464"/>
            <a:ext cx="2727159" cy="1786741"/>
            <a:chOff x="978567" y="4738262"/>
            <a:chExt cx="2727159" cy="1786741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AB744AD-C3C9-43C6-83E9-E46D91841DB0}"/>
                </a:ext>
              </a:extLst>
            </p:cNvPr>
            <p:cNvSpPr/>
            <p:nvPr/>
          </p:nvSpPr>
          <p:spPr bwMode="auto">
            <a:xfrm>
              <a:off x="978567" y="4738262"/>
              <a:ext cx="2727159" cy="1786741"/>
            </a:xfrm>
            <a:prstGeom prst="rect">
              <a:avLst/>
            </a:prstGeom>
            <a:solidFill>
              <a:schemeClr val="bg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A2E39E9-68A1-4313-A961-CD2B4D2894A0}"/>
                </a:ext>
              </a:extLst>
            </p:cNvPr>
            <p:cNvSpPr/>
            <p:nvPr/>
          </p:nvSpPr>
          <p:spPr bwMode="auto">
            <a:xfrm>
              <a:off x="978567" y="4738263"/>
              <a:ext cx="1275347" cy="326908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Pod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5EBCB88F-D68A-4295-95C5-80E2EBD9CF0C}"/>
                </a:ext>
              </a:extLst>
            </p:cNvPr>
            <p:cNvSpPr/>
            <p:nvPr/>
          </p:nvSpPr>
          <p:spPr bwMode="auto">
            <a:xfrm>
              <a:off x="1323330" y="5314158"/>
              <a:ext cx="2029470" cy="397933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app = </a:t>
              </a:r>
              <a:r>
                <a:rPr lang="en-US" sz="2000" dirty="0" err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myapp</a:t>
              </a:r>
              <a:endPara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E4378CE-18E4-4CDC-BA75-0B168215E31E}"/>
                </a:ext>
              </a:extLst>
            </p:cNvPr>
            <p:cNvSpPr/>
            <p:nvPr/>
          </p:nvSpPr>
          <p:spPr bwMode="auto">
            <a:xfrm>
              <a:off x="1323330" y="5878083"/>
              <a:ext cx="2029470" cy="397933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version = </a:t>
              </a:r>
              <a:r>
                <a:rPr lang="en-US" sz="2000" b="1" dirty="0">
                  <a:solidFill>
                    <a:srgbClr val="23446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v02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F5E411A8-D5CD-4F43-AFA7-6B4562B37834}"/>
              </a:ext>
            </a:extLst>
          </p:cNvPr>
          <p:cNvGrpSpPr/>
          <p:nvPr/>
        </p:nvGrpSpPr>
        <p:grpSpPr>
          <a:xfrm>
            <a:off x="4732420" y="2041301"/>
            <a:ext cx="2727159" cy="1786741"/>
            <a:chOff x="978567" y="4738262"/>
            <a:chExt cx="2727159" cy="1786741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5D8A131-B493-487A-87BD-4D7419BD2049}"/>
                </a:ext>
              </a:extLst>
            </p:cNvPr>
            <p:cNvSpPr/>
            <p:nvPr/>
          </p:nvSpPr>
          <p:spPr bwMode="auto">
            <a:xfrm>
              <a:off x="978567" y="4738262"/>
              <a:ext cx="2727159" cy="1786741"/>
            </a:xfrm>
            <a:prstGeom prst="rect">
              <a:avLst/>
            </a:prstGeom>
            <a:solidFill>
              <a:schemeClr val="bg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DF6C2B05-3505-45F6-B0BA-66C11C899436}"/>
                </a:ext>
              </a:extLst>
            </p:cNvPr>
            <p:cNvSpPr/>
            <p:nvPr/>
          </p:nvSpPr>
          <p:spPr bwMode="auto">
            <a:xfrm>
              <a:off x="978567" y="4738263"/>
              <a:ext cx="1275347" cy="326908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Service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EB7121D1-3F82-4519-9B42-3F75EDC0C312}"/>
                </a:ext>
              </a:extLst>
            </p:cNvPr>
            <p:cNvSpPr/>
            <p:nvPr/>
          </p:nvSpPr>
          <p:spPr bwMode="auto">
            <a:xfrm>
              <a:off x="1323330" y="5314158"/>
              <a:ext cx="2029470" cy="397933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app = </a:t>
              </a:r>
              <a:r>
                <a:rPr lang="en-US" sz="2000" dirty="0" err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myapp</a:t>
              </a:r>
              <a:endPara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BCA34CFE-79D2-4D58-AF25-DB67A3B0E12B}"/>
                </a:ext>
              </a:extLst>
            </p:cNvPr>
            <p:cNvSpPr/>
            <p:nvPr/>
          </p:nvSpPr>
          <p:spPr bwMode="auto">
            <a:xfrm>
              <a:off x="1323330" y="5878083"/>
              <a:ext cx="2029470" cy="397933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version = </a:t>
              </a:r>
              <a:r>
                <a:rPr lang="en-US" sz="2000" b="1" dirty="0">
                  <a:solidFill>
                    <a:srgbClr val="23446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v02</a:t>
              </a:r>
            </a:p>
          </p:txBody>
        </p:sp>
      </p:grp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C65EDC0-DD65-4A19-98E0-007E6B2B93A6}"/>
              </a:ext>
            </a:extLst>
          </p:cNvPr>
          <p:cNvCxnSpPr>
            <a:cxnSpLocks/>
            <a:stCxn id="32" idx="2"/>
            <a:endCxn id="17" idx="0"/>
          </p:cNvCxnSpPr>
          <p:nvPr/>
        </p:nvCxnSpPr>
        <p:spPr>
          <a:xfrm flipH="1">
            <a:off x="4644903" y="3828042"/>
            <a:ext cx="1451097" cy="60542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0D213A5-4BF9-4704-BF14-0F7449AD73DB}"/>
              </a:ext>
            </a:extLst>
          </p:cNvPr>
          <p:cNvCxnSpPr>
            <a:cxnSpLocks/>
            <a:stCxn id="32" idx="2"/>
            <a:endCxn id="22" idx="0"/>
          </p:cNvCxnSpPr>
          <p:nvPr/>
        </p:nvCxnSpPr>
        <p:spPr>
          <a:xfrm>
            <a:off x="6096000" y="3828042"/>
            <a:ext cx="1543073" cy="60542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EA8359F9-E294-464F-8864-B62EA3909E5C}"/>
              </a:ext>
            </a:extLst>
          </p:cNvPr>
          <p:cNvSpPr txBox="1"/>
          <p:nvPr/>
        </p:nvSpPr>
        <p:spPr>
          <a:xfrm>
            <a:off x="2173704" y="6271229"/>
            <a:ext cx="7860633" cy="507548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/>
              <a:t>Finally, all pods with version = v01 are destroyed</a:t>
            </a:r>
          </a:p>
        </p:txBody>
      </p:sp>
    </p:spTree>
    <p:extLst>
      <p:ext uri="{BB962C8B-B14F-4D97-AF65-F5344CB8AC3E}">
        <p14:creationId xmlns:p14="http://schemas.microsoft.com/office/powerpoint/2010/main" val="3362505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">
            <a:extLst>
              <a:ext uri="{FF2B5EF4-FFF2-40B4-BE49-F238E27FC236}">
                <a16:creationId xmlns:a16="http://schemas.microsoft.com/office/drawing/2014/main" id="{D9EC40B8-E3A7-4120-B9DD-58F061A371D9}"/>
              </a:ext>
            </a:extLst>
          </p:cNvPr>
          <p:cNvGrpSpPr/>
          <p:nvPr/>
        </p:nvGrpSpPr>
        <p:grpSpPr>
          <a:xfrm>
            <a:off x="4267200" y="762682"/>
            <a:ext cx="3657601" cy="3657600"/>
            <a:chOff x="4265613" y="807603"/>
            <a:chExt cx="3657600" cy="3657600"/>
          </a:xfrm>
        </p:grpSpPr>
        <p:sp>
          <p:nvSpPr>
            <p:cNvPr id="14" name="Oval">
              <a:extLst>
                <a:ext uri="{FF2B5EF4-FFF2-40B4-BE49-F238E27FC236}">
                  <a16:creationId xmlns:a16="http://schemas.microsoft.com/office/drawing/2014/main" id="{78A7F4C0-13E0-42A7-A981-E741EE708D25}"/>
                </a:ext>
              </a:extLst>
            </p:cNvPr>
            <p:cNvSpPr/>
            <p:nvPr/>
          </p:nvSpPr>
          <p:spPr bwMode="auto">
            <a:xfrm>
              <a:off x="4265613" y="807603"/>
              <a:ext cx="3657600" cy="3657600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19050">
              <a:solidFill>
                <a:schemeClr val="bg2"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5" name="Picture SoftUni Mascot" descr="SoftUni mascot">
              <a:extLst>
                <a:ext uri="{FF2B5EF4-FFF2-40B4-BE49-F238E27FC236}">
                  <a16:creationId xmlns:a16="http://schemas.microsoft.com/office/drawing/2014/main" id="{7F045F15-B9C6-4B3B-BC0A-88325BD1B03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864230" y="818921"/>
              <a:ext cx="2465411" cy="3334334"/>
            </a:xfrm>
            <a:prstGeom prst="rect">
              <a:avLst/>
            </a:prstGeom>
          </p:spPr>
        </p:pic>
      </p:grpSp>
      <p:sp>
        <p:nvSpPr>
          <p:cNvPr id="10" name="Slide Subtitle">
            <a:extLst>
              <a:ext uri="{FF2B5EF4-FFF2-40B4-BE49-F238E27FC236}">
                <a16:creationId xmlns:a16="http://schemas.microsoft.com/office/drawing/2014/main" id="{6EA1CBAD-47E7-4FDB-BD03-3EEE91C31BE6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Live Exercise in Class (Lab)</a:t>
            </a:r>
            <a:endParaRPr lang="bg-BG" dirty="0"/>
          </a:p>
        </p:txBody>
      </p:sp>
      <p:sp>
        <p:nvSpPr>
          <p:cNvPr id="2" name="Slide Title">
            <a:extLst>
              <a:ext uri="{FF2B5EF4-FFF2-40B4-BE49-F238E27FC236}">
                <a16:creationId xmlns:a16="http://schemas.microsoft.com/office/drawing/2014/main" id="{EC48E06C-4121-464B-B17F-67B89F6D800B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Practice</a:t>
            </a:r>
          </a:p>
        </p:txBody>
      </p:sp>
    </p:spTree>
    <p:extLst>
      <p:ext uri="{BB962C8B-B14F-4D97-AF65-F5344CB8AC3E}">
        <p14:creationId xmlns:p14="http://schemas.microsoft.com/office/powerpoint/2010/main" val="3065583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Replication Controllers. Replica Sets. Deployments</a:t>
            </a:r>
            <a:endParaRPr lang="bg-BG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Basic Kubernetes Objects 102</a:t>
            </a:r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89906F8A-D831-48A4-9303-D249BFBF7708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6618" y="1179000"/>
            <a:ext cx="2898764" cy="2898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521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56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b="1" dirty="0"/>
              <a:t>Higher</a:t>
            </a:r>
            <a:r>
              <a:rPr lang="en-US" sz="3600" dirty="0"/>
              <a:t> level workload</a:t>
            </a:r>
          </a:p>
          <a:p>
            <a:pPr>
              <a:lnSpc>
                <a:spcPct val="100000"/>
              </a:lnSpc>
            </a:pPr>
            <a:r>
              <a:rPr lang="en-US" sz="3600" dirty="0"/>
              <a:t>Looks after </a:t>
            </a:r>
            <a:r>
              <a:rPr lang="en-US" sz="3600" b="1" dirty="0"/>
              <a:t>pod</a:t>
            </a:r>
            <a:r>
              <a:rPr lang="en-US" sz="3600" dirty="0"/>
              <a:t> or </a:t>
            </a:r>
            <a:r>
              <a:rPr lang="en-US" sz="3600" b="1" dirty="0"/>
              <a:t>set</a:t>
            </a:r>
            <a:r>
              <a:rPr lang="en-US" sz="3600" dirty="0"/>
              <a:t> </a:t>
            </a:r>
            <a:r>
              <a:rPr lang="en-US" sz="3600" b="1" dirty="0"/>
              <a:t>of pods</a:t>
            </a:r>
          </a:p>
          <a:p>
            <a:pPr>
              <a:lnSpc>
                <a:spcPct val="100000"/>
              </a:lnSpc>
            </a:pPr>
            <a:r>
              <a:rPr lang="en-US" sz="3600" b="1" dirty="0"/>
              <a:t>Scale</a:t>
            </a:r>
            <a:r>
              <a:rPr lang="en-US" sz="3600" dirty="0"/>
              <a:t> up/down </a:t>
            </a:r>
            <a:r>
              <a:rPr lang="en-US" sz="3600" b="1" dirty="0"/>
              <a:t>pods</a:t>
            </a:r>
          </a:p>
          <a:p>
            <a:pPr>
              <a:lnSpc>
                <a:spcPct val="100000"/>
              </a:lnSpc>
            </a:pPr>
            <a:r>
              <a:rPr lang="en-US" sz="3600" dirty="0"/>
              <a:t>Sets </a:t>
            </a:r>
            <a:r>
              <a:rPr lang="en-US" sz="3600" b="1" dirty="0"/>
              <a:t>Desired State</a:t>
            </a:r>
          </a:p>
          <a:p>
            <a:pPr>
              <a:lnSpc>
                <a:spcPct val="100000"/>
              </a:lnSpc>
            </a:pPr>
            <a:r>
              <a:rPr lang="en-US" sz="3600" dirty="0"/>
              <a:t>Rarely used these days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Replication Controllers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5A29388-987F-43FF-A012-9CD0442DD9EC}"/>
              </a:ext>
            </a:extLst>
          </p:cNvPr>
          <p:cNvGrpSpPr/>
          <p:nvPr/>
        </p:nvGrpSpPr>
        <p:grpSpPr>
          <a:xfrm>
            <a:off x="6368714" y="3564000"/>
            <a:ext cx="5245768" cy="2646224"/>
            <a:chOff x="6368714" y="3657601"/>
            <a:chExt cx="5245768" cy="2646224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68985C3-1F99-403B-96DE-57877EFA43BD}"/>
                </a:ext>
              </a:extLst>
            </p:cNvPr>
            <p:cNvSpPr/>
            <p:nvPr/>
          </p:nvSpPr>
          <p:spPr bwMode="auto">
            <a:xfrm>
              <a:off x="6368714" y="3657601"/>
              <a:ext cx="5245768" cy="2646224"/>
            </a:xfrm>
            <a:prstGeom prst="rect">
              <a:avLst/>
            </a:prstGeom>
            <a:solidFill>
              <a:schemeClr val="bg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1A0EE86-5294-4ECA-992C-131FB4C58E1D}"/>
                </a:ext>
              </a:extLst>
            </p:cNvPr>
            <p:cNvSpPr/>
            <p:nvPr/>
          </p:nvSpPr>
          <p:spPr bwMode="auto">
            <a:xfrm>
              <a:off x="6368714" y="3668554"/>
              <a:ext cx="2795589" cy="326908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b="1" dirty="0" err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ReplicationController</a:t>
              </a:r>
              <a:endPara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11A611D5-78B7-459B-A164-E907DF728ADB}"/>
              </a:ext>
            </a:extLst>
          </p:cNvPr>
          <p:cNvSpPr txBox="1"/>
          <p:nvPr/>
        </p:nvSpPr>
        <p:spPr>
          <a:xfrm>
            <a:off x="1121773" y="6371727"/>
            <a:ext cx="9945278" cy="443236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dirty="0"/>
              <a:t>https://kubernetes.io/docs/concepts/workloads/controllers/replicationcontroller/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992399B-7CAA-4656-AE45-5B95A8D6CCE5}"/>
              </a:ext>
            </a:extLst>
          </p:cNvPr>
          <p:cNvGrpSpPr/>
          <p:nvPr/>
        </p:nvGrpSpPr>
        <p:grpSpPr>
          <a:xfrm>
            <a:off x="8269703" y="4255764"/>
            <a:ext cx="3176337" cy="1786741"/>
            <a:chOff x="8269703" y="4255764"/>
            <a:chExt cx="3176337" cy="1786741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5D8FB8D0-A182-4066-AD28-1D1B5F98044F}"/>
                </a:ext>
              </a:extLst>
            </p:cNvPr>
            <p:cNvGrpSpPr/>
            <p:nvPr/>
          </p:nvGrpSpPr>
          <p:grpSpPr>
            <a:xfrm>
              <a:off x="8269703" y="4255764"/>
              <a:ext cx="3176337" cy="1786741"/>
              <a:chOff x="7948863" y="4349365"/>
              <a:chExt cx="3176337" cy="1786741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4C2B01AC-436D-400B-8506-C5D34E01F8D6}"/>
                  </a:ext>
                </a:extLst>
              </p:cNvPr>
              <p:cNvSpPr/>
              <p:nvPr/>
            </p:nvSpPr>
            <p:spPr bwMode="auto">
              <a:xfrm>
                <a:off x="7948863" y="4349365"/>
                <a:ext cx="3176337" cy="1786741"/>
              </a:xfrm>
              <a:prstGeom prst="rect">
                <a:avLst/>
              </a:prstGeom>
              <a:solidFill>
                <a:schemeClr val="bg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712F340-9532-4F2D-AAA2-F3F6CEA2F53C}"/>
                  </a:ext>
                </a:extLst>
              </p:cNvPr>
              <p:cNvSpPr/>
              <p:nvPr/>
            </p:nvSpPr>
            <p:spPr bwMode="auto">
              <a:xfrm>
                <a:off x="7948863" y="4349366"/>
                <a:ext cx="1275347" cy="326908"/>
              </a:xfrm>
              <a:prstGeom prst="rect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20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Pod</a:t>
                </a: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2FC6D452-C97A-4D7B-962E-5BB6BE0C6A5B}"/>
                  </a:ext>
                </a:extLst>
              </p:cNvPr>
              <p:cNvSpPr/>
              <p:nvPr/>
            </p:nvSpPr>
            <p:spPr bwMode="auto">
              <a:xfrm>
                <a:off x="8750827" y="5008256"/>
                <a:ext cx="1572407" cy="795868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6C6D21E-23E5-4A0A-974B-525242F912BE}"/>
                </a:ext>
              </a:extLst>
            </p:cNvPr>
            <p:cNvCxnSpPr/>
            <p:nvPr/>
          </p:nvCxnSpPr>
          <p:spPr>
            <a:xfrm>
              <a:off x="9291000" y="5049000"/>
              <a:ext cx="0" cy="540000"/>
            </a:xfrm>
            <a:prstGeom prst="line">
              <a:avLst/>
            </a:prstGeom>
            <a:ln w="28575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7808B67-216F-4F0B-9333-C818305B6503}"/>
                </a:ext>
              </a:extLst>
            </p:cNvPr>
            <p:cNvCxnSpPr/>
            <p:nvPr/>
          </p:nvCxnSpPr>
          <p:spPr>
            <a:xfrm>
              <a:off x="9516000" y="5049000"/>
              <a:ext cx="0" cy="540000"/>
            </a:xfrm>
            <a:prstGeom prst="line">
              <a:avLst/>
            </a:prstGeom>
            <a:ln w="28575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03F1B42-BBB1-4126-8EAF-D8D7B51349A1}"/>
                </a:ext>
              </a:extLst>
            </p:cNvPr>
            <p:cNvCxnSpPr/>
            <p:nvPr/>
          </p:nvCxnSpPr>
          <p:spPr>
            <a:xfrm>
              <a:off x="9741000" y="5049000"/>
              <a:ext cx="0" cy="540000"/>
            </a:xfrm>
            <a:prstGeom prst="line">
              <a:avLst/>
            </a:prstGeom>
            <a:ln w="28575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8D71410-B5AE-409A-B7AC-CEECEE463DAF}"/>
                </a:ext>
              </a:extLst>
            </p:cNvPr>
            <p:cNvCxnSpPr/>
            <p:nvPr/>
          </p:nvCxnSpPr>
          <p:spPr>
            <a:xfrm>
              <a:off x="9966000" y="5049000"/>
              <a:ext cx="0" cy="540000"/>
            </a:xfrm>
            <a:prstGeom prst="line">
              <a:avLst/>
            </a:prstGeom>
            <a:ln w="28575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AC36AD74-570B-42D0-838D-F527242106FC}"/>
                </a:ext>
              </a:extLst>
            </p:cNvPr>
            <p:cNvCxnSpPr/>
            <p:nvPr/>
          </p:nvCxnSpPr>
          <p:spPr>
            <a:xfrm>
              <a:off x="10191000" y="5049000"/>
              <a:ext cx="0" cy="540000"/>
            </a:xfrm>
            <a:prstGeom prst="line">
              <a:avLst/>
            </a:prstGeom>
            <a:ln w="28575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9778A559-1F88-4F32-9DF0-F0A3378BCE9C}"/>
                </a:ext>
              </a:extLst>
            </p:cNvPr>
            <p:cNvCxnSpPr/>
            <p:nvPr/>
          </p:nvCxnSpPr>
          <p:spPr>
            <a:xfrm>
              <a:off x="10416000" y="5049000"/>
              <a:ext cx="0" cy="540000"/>
            </a:xfrm>
            <a:prstGeom prst="line">
              <a:avLst/>
            </a:prstGeom>
            <a:ln w="28575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48314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E39887E-ECCC-4664-82D6-E969F70C1A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57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379D3FB-8EE8-4B27-8B23-C4B5440DD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Replication Controller Manifest</a:t>
            </a:r>
            <a:endParaRPr lang="bg-BG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609DE138-DED8-4F57-8EBF-B8300F74F433}"/>
              </a:ext>
            </a:extLst>
          </p:cNvPr>
          <p:cNvSpPr txBox="1">
            <a:spLocks/>
          </p:cNvSpPr>
          <p:nvPr/>
        </p:nvSpPr>
        <p:spPr>
          <a:xfrm>
            <a:off x="3306000" y="1764000"/>
            <a:ext cx="5411422" cy="437309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>
              <a:spcBef>
                <a:spcPts val="600"/>
              </a:spcBef>
              <a:spcAft>
                <a:spcPts val="600"/>
              </a:spcAft>
              <a:defRPr sz="2400" b="1">
                <a:latin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en-US" sz="1800" b="0" dirty="0" err="1"/>
              <a:t>apiVersion</a:t>
            </a:r>
            <a:r>
              <a:rPr lang="en-US" sz="1800" b="0" dirty="0"/>
              <a:t>: v1</a:t>
            </a:r>
          </a:p>
          <a:p>
            <a:r>
              <a:rPr lang="en-US" sz="1800" b="0" dirty="0"/>
              <a:t>kind: </a:t>
            </a:r>
            <a:r>
              <a:rPr lang="en-US" sz="1800" b="0" dirty="0" err="1"/>
              <a:t>ReplicationController</a:t>
            </a:r>
            <a:endParaRPr lang="en-US" sz="1800" b="0" dirty="0"/>
          </a:p>
          <a:p>
            <a:r>
              <a:rPr lang="en-US" sz="1800" b="0" dirty="0"/>
              <a:t>metadata:</a:t>
            </a:r>
          </a:p>
          <a:p>
            <a:r>
              <a:rPr lang="en-US" sz="1800" b="0" dirty="0"/>
              <a:t>  name: </a:t>
            </a:r>
            <a:r>
              <a:rPr lang="en-US" sz="1800" b="0" dirty="0" err="1"/>
              <a:t>appa-rc</a:t>
            </a:r>
            <a:endParaRPr lang="en-US" sz="1800" b="0" dirty="0"/>
          </a:p>
          <a:p>
            <a:r>
              <a:rPr lang="en-US" sz="1800" b="0" dirty="0"/>
              <a:t>spec:</a:t>
            </a:r>
          </a:p>
          <a:p>
            <a:r>
              <a:rPr lang="en-US" sz="1800" b="0" dirty="0"/>
              <a:t>  replicas: 3</a:t>
            </a:r>
          </a:p>
          <a:p>
            <a:r>
              <a:rPr lang="en-US" sz="1800" b="0" dirty="0"/>
              <a:t>  selector:</a:t>
            </a:r>
          </a:p>
          <a:p>
            <a:r>
              <a:rPr lang="en-US" sz="1800" b="0" dirty="0"/>
              <a:t>    app: </a:t>
            </a:r>
            <a:r>
              <a:rPr lang="en-US" sz="1800" b="0" dirty="0" err="1"/>
              <a:t>appa</a:t>
            </a:r>
            <a:endParaRPr lang="en-US" sz="1800" b="0" dirty="0"/>
          </a:p>
          <a:p>
            <a:r>
              <a:rPr lang="en-US" sz="1800" b="0" dirty="0"/>
              <a:t>  template:</a:t>
            </a:r>
          </a:p>
          <a:p>
            <a:r>
              <a:rPr lang="en-US" sz="1800" b="0" dirty="0"/>
              <a:t>    … [POD definition] …</a:t>
            </a:r>
          </a:p>
        </p:txBody>
      </p:sp>
    </p:spTree>
    <p:extLst>
      <p:ext uri="{BB962C8B-B14F-4D97-AF65-F5344CB8AC3E}">
        <p14:creationId xmlns:p14="http://schemas.microsoft.com/office/powerpoint/2010/main" val="2648459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58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5903999" cy="557035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b="1" dirty="0"/>
              <a:t>Higher</a:t>
            </a:r>
            <a:r>
              <a:rPr lang="en-US" dirty="0"/>
              <a:t> level workload</a:t>
            </a:r>
          </a:p>
          <a:p>
            <a:pPr>
              <a:lnSpc>
                <a:spcPct val="100000"/>
              </a:lnSpc>
            </a:pPr>
            <a:r>
              <a:rPr lang="en-US" dirty="0"/>
              <a:t>Looks after </a:t>
            </a:r>
            <a:r>
              <a:rPr lang="en-US" b="1" dirty="0"/>
              <a:t>pod</a:t>
            </a:r>
            <a:r>
              <a:rPr lang="en-US" dirty="0"/>
              <a:t> or </a:t>
            </a:r>
            <a:r>
              <a:rPr lang="en-US" b="1" dirty="0"/>
              <a:t>set</a:t>
            </a:r>
            <a:r>
              <a:rPr lang="en-US" dirty="0"/>
              <a:t> </a:t>
            </a:r>
            <a:r>
              <a:rPr lang="en-US" b="1" dirty="0"/>
              <a:t>of pods</a:t>
            </a:r>
          </a:p>
          <a:p>
            <a:pPr>
              <a:lnSpc>
                <a:spcPct val="100000"/>
              </a:lnSpc>
            </a:pPr>
            <a:r>
              <a:rPr lang="en-US" b="1" dirty="0"/>
              <a:t>Scale</a:t>
            </a:r>
            <a:r>
              <a:rPr lang="en-US" dirty="0"/>
              <a:t> up/down </a:t>
            </a:r>
            <a:r>
              <a:rPr lang="en-US" b="1" dirty="0"/>
              <a:t>pods</a:t>
            </a:r>
          </a:p>
          <a:p>
            <a:pPr>
              <a:lnSpc>
                <a:spcPct val="100000"/>
              </a:lnSpc>
            </a:pPr>
            <a:r>
              <a:rPr lang="en-US" dirty="0"/>
              <a:t>Sets </a:t>
            </a:r>
            <a:r>
              <a:rPr lang="en-US" b="1" dirty="0"/>
              <a:t>Desired State</a:t>
            </a:r>
          </a:p>
          <a:p>
            <a:pPr>
              <a:lnSpc>
                <a:spcPct val="100000"/>
              </a:lnSpc>
            </a:pPr>
            <a:r>
              <a:rPr lang="en-US" dirty="0"/>
              <a:t>Preferred over </a:t>
            </a:r>
            <a:r>
              <a:rPr lang="en-US" b="1" i="1" dirty="0"/>
              <a:t>Replication Controllers</a:t>
            </a:r>
          </a:p>
          <a:p>
            <a:pPr>
              <a:lnSpc>
                <a:spcPct val="100000"/>
              </a:lnSpc>
            </a:pPr>
            <a:r>
              <a:rPr lang="en-US" dirty="0"/>
              <a:t>Rarely used alone by itself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Replica Sets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5A29388-987F-43FF-A012-9CD0442DD9EC}"/>
              </a:ext>
            </a:extLst>
          </p:cNvPr>
          <p:cNvGrpSpPr/>
          <p:nvPr/>
        </p:nvGrpSpPr>
        <p:grpSpPr>
          <a:xfrm>
            <a:off x="6368714" y="3564000"/>
            <a:ext cx="5245768" cy="2646224"/>
            <a:chOff x="6368714" y="3657601"/>
            <a:chExt cx="5245768" cy="2646224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68985C3-1F99-403B-96DE-57877EFA43BD}"/>
                </a:ext>
              </a:extLst>
            </p:cNvPr>
            <p:cNvSpPr/>
            <p:nvPr/>
          </p:nvSpPr>
          <p:spPr bwMode="auto">
            <a:xfrm>
              <a:off x="6368714" y="3657601"/>
              <a:ext cx="5245768" cy="2646224"/>
            </a:xfrm>
            <a:prstGeom prst="rect">
              <a:avLst/>
            </a:prstGeom>
            <a:solidFill>
              <a:schemeClr val="bg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1A0EE86-5294-4ECA-992C-131FB4C58E1D}"/>
                </a:ext>
              </a:extLst>
            </p:cNvPr>
            <p:cNvSpPr/>
            <p:nvPr/>
          </p:nvSpPr>
          <p:spPr bwMode="auto">
            <a:xfrm>
              <a:off x="6368714" y="3668554"/>
              <a:ext cx="2795589" cy="326908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b="1" dirty="0" err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ReplicaSet</a:t>
              </a:r>
              <a:endPara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11A611D5-78B7-459B-A164-E907DF728ADB}"/>
              </a:ext>
            </a:extLst>
          </p:cNvPr>
          <p:cNvSpPr txBox="1"/>
          <p:nvPr/>
        </p:nvSpPr>
        <p:spPr>
          <a:xfrm>
            <a:off x="1123361" y="6371727"/>
            <a:ext cx="9945278" cy="443236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dirty="0"/>
              <a:t>https://kubernetes.io/docs/concepts/workloads/controllers/replicaset/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5C7CDB5-AC00-4962-A418-3E42B230E15F}"/>
              </a:ext>
            </a:extLst>
          </p:cNvPr>
          <p:cNvGrpSpPr/>
          <p:nvPr/>
        </p:nvGrpSpPr>
        <p:grpSpPr>
          <a:xfrm>
            <a:off x="8269703" y="4255764"/>
            <a:ext cx="3176337" cy="1786741"/>
            <a:chOff x="8269703" y="4255764"/>
            <a:chExt cx="3176337" cy="1786741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AE73E0C8-144F-4655-854A-5907F25FC763}"/>
                </a:ext>
              </a:extLst>
            </p:cNvPr>
            <p:cNvGrpSpPr/>
            <p:nvPr/>
          </p:nvGrpSpPr>
          <p:grpSpPr>
            <a:xfrm>
              <a:off x="8269703" y="4255764"/>
              <a:ext cx="3176337" cy="1786741"/>
              <a:chOff x="7948863" y="4349365"/>
              <a:chExt cx="3176337" cy="1786741"/>
            </a:xfrm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11E49DDA-505B-4B0C-9D60-8879EEAC306A}"/>
                  </a:ext>
                </a:extLst>
              </p:cNvPr>
              <p:cNvSpPr/>
              <p:nvPr/>
            </p:nvSpPr>
            <p:spPr bwMode="auto">
              <a:xfrm>
                <a:off x="7948863" y="4349365"/>
                <a:ext cx="3176337" cy="1786741"/>
              </a:xfrm>
              <a:prstGeom prst="rect">
                <a:avLst/>
              </a:prstGeom>
              <a:solidFill>
                <a:schemeClr val="bg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581AC515-E438-4A67-B287-B1F3DE701F2D}"/>
                  </a:ext>
                </a:extLst>
              </p:cNvPr>
              <p:cNvSpPr/>
              <p:nvPr/>
            </p:nvSpPr>
            <p:spPr bwMode="auto">
              <a:xfrm>
                <a:off x="7948863" y="4349366"/>
                <a:ext cx="1275347" cy="326908"/>
              </a:xfrm>
              <a:prstGeom prst="rect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20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Pod</a:t>
                </a: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228E4F94-473E-4F9A-84FD-E6DAA5147861}"/>
                  </a:ext>
                </a:extLst>
              </p:cNvPr>
              <p:cNvSpPr/>
              <p:nvPr/>
            </p:nvSpPr>
            <p:spPr bwMode="auto">
              <a:xfrm>
                <a:off x="8750827" y="5008256"/>
                <a:ext cx="1572407" cy="795868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6D16B03-1CB1-43B8-942D-76C608C17917}"/>
                </a:ext>
              </a:extLst>
            </p:cNvPr>
            <p:cNvCxnSpPr/>
            <p:nvPr/>
          </p:nvCxnSpPr>
          <p:spPr>
            <a:xfrm>
              <a:off x="9291000" y="5049000"/>
              <a:ext cx="0" cy="540000"/>
            </a:xfrm>
            <a:prstGeom prst="line">
              <a:avLst/>
            </a:prstGeom>
            <a:ln w="28575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B4AEE1D-8AF0-4E3F-BE31-62589F6603D4}"/>
                </a:ext>
              </a:extLst>
            </p:cNvPr>
            <p:cNvCxnSpPr/>
            <p:nvPr/>
          </p:nvCxnSpPr>
          <p:spPr>
            <a:xfrm>
              <a:off x="9516000" y="5049000"/>
              <a:ext cx="0" cy="540000"/>
            </a:xfrm>
            <a:prstGeom prst="line">
              <a:avLst/>
            </a:prstGeom>
            <a:ln w="28575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855F7243-61A0-4881-B9A3-AB96E0266504}"/>
                </a:ext>
              </a:extLst>
            </p:cNvPr>
            <p:cNvCxnSpPr/>
            <p:nvPr/>
          </p:nvCxnSpPr>
          <p:spPr>
            <a:xfrm>
              <a:off x="9741000" y="5049000"/>
              <a:ext cx="0" cy="540000"/>
            </a:xfrm>
            <a:prstGeom prst="line">
              <a:avLst/>
            </a:prstGeom>
            <a:ln w="28575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B8984C3D-20EA-47CE-8E3F-CE3A339B2B23}"/>
                </a:ext>
              </a:extLst>
            </p:cNvPr>
            <p:cNvCxnSpPr/>
            <p:nvPr/>
          </p:nvCxnSpPr>
          <p:spPr>
            <a:xfrm>
              <a:off x="9966000" y="5049000"/>
              <a:ext cx="0" cy="540000"/>
            </a:xfrm>
            <a:prstGeom prst="line">
              <a:avLst/>
            </a:prstGeom>
            <a:ln w="28575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4CA0E2DF-03CF-43DA-9156-C18511B46A03}"/>
                </a:ext>
              </a:extLst>
            </p:cNvPr>
            <p:cNvCxnSpPr/>
            <p:nvPr/>
          </p:nvCxnSpPr>
          <p:spPr>
            <a:xfrm>
              <a:off x="10191000" y="5049000"/>
              <a:ext cx="0" cy="540000"/>
            </a:xfrm>
            <a:prstGeom prst="line">
              <a:avLst/>
            </a:prstGeom>
            <a:ln w="28575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2B48855-1B34-4997-AB19-658AABCCBC0E}"/>
                </a:ext>
              </a:extLst>
            </p:cNvPr>
            <p:cNvCxnSpPr/>
            <p:nvPr/>
          </p:nvCxnSpPr>
          <p:spPr>
            <a:xfrm>
              <a:off x="10416000" y="5049000"/>
              <a:ext cx="0" cy="540000"/>
            </a:xfrm>
            <a:prstGeom prst="line">
              <a:avLst/>
            </a:prstGeom>
            <a:ln w="28575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69422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E39887E-ECCC-4664-82D6-E969F70C1A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59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379D3FB-8EE8-4B27-8B23-C4B5440DD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Replica Set Manifest</a:t>
            </a:r>
            <a:endParaRPr lang="bg-BG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D0ACF890-443A-4065-8B5C-BA66C836D441}"/>
              </a:ext>
            </a:extLst>
          </p:cNvPr>
          <p:cNvSpPr txBox="1">
            <a:spLocks/>
          </p:cNvSpPr>
          <p:nvPr/>
        </p:nvSpPr>
        <p:spPr>
          <a:xfrm>
            <a:off x="3396000" y="1703020"/>
            <a:ext cx="5411422" cy="480398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>
              <a:spcBef>
                <a:spcPts val="600"/>
              </a:spcBef>
              <a:spcAft>
                <a:spcPts val="600"/>
              </a:spcAft>
              <a:defRPr sz="2400" b="1">
                <a:latin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en-US" sz="1800" b="0" dirty="0" err="1"/>
              <a:t>apiVersion</a:t>
            </a:r>
            <a:r>
              <a:rPr lang="en-US" sz="1800" b="0" dirty="0"/>
              <a:t>: apps/v1</a:t>
            </a:r>
          </a:p>
          <a:p>
            <a:r>
              <a:rPr lang="en-US" sz="1800" b="0" dirty="0"/>
              <a:t>kind: </a:t>
            </a:r>
            <a:r>
              <a:rPr lang="en-US" sz="1800" b="0" dirty="0" err="1"/>
              <a:t>ReplicaSet</a:t>
            </a:r>
            <a:endParaRPr lang="en-US" sz="1800" b="0" dirty="0"/>
          </a:p>
          <a:p>
            <a:r>
              <a:rPr lang="en-US" sz="1800" b="0" dirty="0"/>
              <a:t>metadata:</a:t>
            </a:r>
          </a:p>
          <a:p>
            <a:r>
              <a:rPr lang="en-US" sz="1800" b="0" dirty="0"/>
              <a:t>  name: </a:t>
            </a:r>
            <a:r>
              <a:rPr lang="en-US" sz="1800" b="0" dirty="0" err="1"/>
              <a:t>appa-rs</a:t>
            </a:r>
            <a:endParaRPr lang="en-US" sz="1800" b="0" dirty="0"/>
          </a:p>
          <a:p>
            <a:r>
              <a:rPr lang="en-US" sz="1800" b="0" dirty="0"/>
              <a:t>spec:</a:t>
            </a:r>
          </a:p>
          <a:p>
            <a:r>
              <a:rPr lang="en-US" sz="1800" b="0" dirty="0"/>
              <a:t>  replicas: 3</a:t>
            </a:r>
          </a:p>
          <a:p>
            <a:r>
              <a:rPr lang="en-US" sz="1800" b="0" dirty="0"/>
              <a:t>  selector:</a:t>
            </a:r>
          </a:p>
          <a:p>
            <a:r>
              <a:rPr lang="en-US" sz="1800" b="0" dirty="0"/>
              <a:t>    </a:t>
            </a:r>
            <a:r>
              <a:rPr lang="en-US" sz="1800" b="0" dirty="0" err="1"/>
              <a:t>matchLabels</a:t>
            </a:r>
            <a:r>
              <a:rPr lang="en-US" sz="1800" b="0" dirty="0"/>
              <a:t>:</a:t>
            </a:r>
          </a:p>
          <a:p>
            <a:r>
              <a:rPr lang="en-US" sz="1800" b="0" dirty="0"/>
              <a:t>      app: </a:t>
            </a:r>
            <a:r>
              <a:rPr lang="en-US" sz="1800" b="0" dirty="0" err="1"/>
              <a:t>appa</a:t>
            </a:r>
            <a:endParaRPr lang="en-US" sz="1800" b="0" dirty="0"/>
          </a:p>
          <a:p>
            <a:r>
              <a:rPr lang="en-US" sz="1800" b="0" dirty="0"/>
              <a:t>  template:</a:t>
            </a:r>
          </a:p>
          <a:p>
            <a:r>
              <a:rPr lang="en-US" sz="1800" b="0" dirty="0"/>
              <a:t>     … [POD definition] …</a:t>
            </a:r>
          </a:p>
        </p:txBody>
      </p:sp>
    </p:spTree>
    <p:extLst>
      <p:ext uri="{BB962C8B-B14F-4D97-AF65-F5344CB8AC3E}">
        <p14:creationId xmlns:p14="http://schemas.microsoft.com/office/powerpoint/2010/main" val="1285950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7702113-46B5-44FF-AE34-AED42A801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Virtual Machines vs Containers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D4DC16-7C8F-4647-B097-E39063E1F4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815598" cy="4824103"/>
          </a:xfrm>
        </p:spPr>
        <p:txBody>
          <a:bodyPr>
            <a:normAutofit/>
          </a:bodyPr>
          <a:lstStyle/>
          <a:p>
            <a:r>
              <a:rPr lang="en-US" sz="3400" b="1" dirty="0"/>
              <a:t>Virtual Machines</a:t>
            </a:r>
          </a:p>
          <a:p>
            <a:pPr lvl="1"/>
            <a:r>
              <a:rPr lang="en-US" sz="3200" dirty="0"/>
              <a:t>VMs virtualize the hardware</a:t>
            </a:r>
          </a:p>
          <a:p>
            <a:pPr lvl="1"/>
            <a:r>
              <a:rPr lang="en-US" sz="3200" dirty="0"/>
              <a:t>Complete isolation</a:t>
            </a:r>
          </a:p>
          <a:p>
            <a:pPr lvl="1"/>
            <a:r>
              <a:rPr lang="en-US" sz="3200" dirty="0"/>
              <a:t>Complete OS installation</a:t>
            </a:r>
          </a:p>
          <a:p>
            <a:pPr lvl="1"/>
            <a:r>
              <a:rPr lang="en-US" sz="3200" dirty="0"/>
              <a:t>Require more resources</a:t>
            </a:r>
          </a:p>
          <a:p>
            <a:pPr lvl="1"/>
            <a:r>
              <a:rPr lang="en-US" sz="3200" dirty="0"/>
              <a:t>Run almost any OS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EE17CF2-972B-4030-AD57-CC66416A13C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00800" y="1195931"/>
            <a:ext cx="5600797" cy="4824103"/>
          </a:xfrm>
        </p:spPr>
        <p:txBody>
          <a:bodyPr/>
          <a:lstStyle/>
          <a:p>
            <a:r>
              <a:rPr lang="en-US" b="1" dirty="0"/>
              <a:t>Containers</a:t>
            </a:r>
          </a:p>
          <a:p>
            <a:pPr lvl="1"/>
            <a:r>
              <a:rPr lang="en-US" dirty="0"/>
              <a:t>Containers virtualize the OS</a:t>
            </a:r>
          </a:p>
          <a:p>
            <a:pPr lvl="1"/>
            <a:r>
              <a:rPr lang="en-US" dirty="0"/>
              <a:t>Lightweight isolation</a:t>
            </a:r>
          </a:p>
          <a:p>
            <a:pPr lvl="1"/>
            <a:r>
              <a:rPr lang="en-US" dirty="0"/>
              <a:t>Shared kernel</a:t>
            </a:r>
          </a:p>
          <a:p>
            <a:pPr lvl="1"/>
            <a:r>
              <a:rPr lang="en-US" dirty="0"/>
              <a:t>Require fewer resources</a:t>
            </a:r>
          </a:p>
          <a:p>
            <a:pPr lvl="1"/>
            <a:r>
              <a:rPr lang="en-US" dirty="0"/>
              <a:t>Run on the same OS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1F2308-E957-40BB-A6ED-5D70B38DD10A}"/>
              </a:ext>
            </a:extLst>
          </p:cNvPr>
          <p:cNvSpPr txBox="1"/>
          <p:nvPr/>
        </p:nvSpPr>
        <p:spPr>
          <a:xfrm>
            <a:off x="0" y="6249702"/>
            <a:ext cx="12192000" cy="507548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32586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60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b="1" dirty="0"/>
              <a:t>Even higher-level</a:t>
            </a:r>
            <a:r>
              <a:rPr lang="en-US" dirty="0"/>
              <a:t> workload</a:t>
            </a:r>
          </a:p>
          <a:p>
            <a:pPr>
              <a:lnSpc>
                <a:spcPct val="100000"/>
              </a:lnSpc>
            </a:pPr>
            <a:r>
              <a:rPr lang="en-US" dirty="0"/>
              <a:t>Simplifies </a:t>
            </a:r>
            <a:r>
              <a:rPr lang="en-US" b="1" dirty="0"/>
              <a:t>updates</a:t>
            </a:r>
            <a:r>
              <a:rPr lang="en-US" dirty="0"/>
              <a:t> and </a:t>
            </a:r>
            <a:r>
              <a:rPr lang="en-US" b="1" dirty="0"/>
              <a:t>rollbacks</a:t>
            </a:r>
          </a:p>
          <a:p>
            <a:pPr>
              <a:lnSpc>
                <a:spcPct val="100000"/>
              </a:lnSpc>
            </a:pPr>
            <a:r>
              <a:rPr lang="en-US" b="1" dirty="0"/>
              <a:t>Declarative</a:t>
            </a:r>
            <a:r>
              <a:rPr lang="en-US" dirty="0"/>
              <a:t> and </a:t>
            </a:r>
            <a:r>
              <a:rPr lang="en-US" b="1" dirty="0"/>
              <a:t>imperative</a:t>
            </a:r>
            <a:r>
              <a:rPr lang="en-US" dirty="0"/>
              <a:t> approach</a:t>
            </a:r>
          </a:p>
          <a:p>
            <a:pPr>
              <a:lnSpc>
                <a:spcPct val="100000"/>
              </a:lnSpc>
            </a:pPr>
            <a:r>
              <a:rPr lang="en-US" dirty="0"/>
              <a:t>Self </a:t>
            </a:r>
            <a:r>
              <a:rPr lang="en-US" b="1" dirty="0"/>
              <a:t>documenting</a:t>
            </a:r>
          </a:p>
          <a:p>
            <a:pPr>
              <a:lnSpc>
                <a:spcPct val="100000"/>
              </a:lnSpc>
            </a:pPr>
            <a:r>
              <a:rPr lang="en-US" dirty="0"/>
              <a:t>Suitable for </a:t>
            </a:r>
            <a:r>
              <a:rPr lang="en-US" b="1" dirty="0"/>
              <a:t>versioning</a:t>
            </a:r>
            <a:r>
              <a:rPr lang="en-US" dirty="0"/>
              <a:t>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48A52A0-D013-4DA4-A38A-2738AF195ADF}"/>
              </a:ext>
            </a:extLst>
          </p:cNvPr>
          <p:cNvGrpSpPr/>
          <p:nvPr/>
        </p:nvGrpSpPr>
        <p:grpSpPr>
          <a:xfrm>
            <a:off x="5253788" y="3069000"/>
            <a:ext cx="6521116" cy="3287909"/>
            <a:chOff x="5253788" y="3168316"/>
            <a:chExt cx="6521116" cy="3287909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F7CE93A-8E36-4270-A25D-3AB79E722DF6}"/>
                </a:ext>
              </a:extLst>
            </p:cNvPr>
            <p:cNvSpPr/>
            <p:nvPr/>
          </p:nvSpPr>
          <p:spPr bwMode="auto">
            <a:xfrm>
              <a:off x="5253788" y="3168316"/>
              <a:ext cx="6521116" cy="3287909"/>
            </a:xfrm>
            <a:prstGeom prst="rect">
              <a:avLst/>
            </a:prstGeom>
            <a:solidFill>
              <a:schemeClr val="bg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22F35C7-F50D-4B39-98E7-E70B0F6A6F90}"/>
                </a:ext>
              </a:extLst>
            </p:cNvPr>
            <p:cNvSpPr/>
            <p:nvPr/>
          </p:nvSpPr>
          <p:spPr bwMode="auto">
            <a:xfrm>
              <a:off x="5253788" y="3172716"/>
              <a:ext cx="2795589" cy="326908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Deployment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D10FB79-DF92-4C5E-85B7-5A4E37CC0B71}"/>
              </a:ext>
            </a:extLst>
          </p:cNvPr>
          <p:cNvGrpSpPr/>
          <p:nvPr/>
        </p:nvGrpSpPr>
        <p:grpSpPr>
          <a:xfrm>
            <a:off x="6376735" y="3558285"/>
            <a:ext cx="5245768" cy="2646224"/>
            <a:chOff x="6376735" y="3657601"/>
            <a:chExt cx="5245768" cy="2646224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68985C3-1F99-403B-96DE-57877EFA43BD}"/>
                </a:ext>
              </a:extLst>
            </p:cNvPr>
            <p:cNvSpPr/>
            <p:nvPr/>
          </p:nvSpPr>
          <p:spPr bwMode="auto">
            <a:xfrm>
              <a:off x="6376735" y="3657601"/>
              <a:ext cx="5245768" cy="2646224"/>
            </a:xfrm>
            <a:prstGeom prst="rect">
              <a:avLst/>
            </a:prstGeom>
            <a:solidFill>
              <a:schemeClr val="bg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1A0EE86-5294-4ECA-992C-131FB4C58E1D}"/>
                </a:ext>
              </a:extLst>
            </p:cNvPr>
            <p:cNvSpPr/>
            <p:nvPr/>
          </p:nvSpPr>
          <p:spPr bwMode="auto">
            <a:xfrm>
              <a:off x="6376735" y="3668554"/>
              <a:ext cx="2795589" cy="326908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b="1" dirty="0" err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ReplicaSet</a:t>
              </a:r>
              <a:endPara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CB78B210-1F8C-4AC6-BBEC-9A7F29C0D138}"/>
              </a:ext>
            </a:extLst>
          </p:cNvPr>
          <p:cNvSpPr txBox="1"/>
          <p:nvPr/>
        </p:nvSpPr>
        <p:spPr>
          <a:xfrm>
            <a:off x="1121773" y="6353150"/>
            <a:ext cx="9945278" cy="443236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dirty="0"/>
              <a:t>https://kubernetes.io/docs/concepts/workloads/controllers/deployment/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07C60BF-A21A-4864-BB44-60C3942AFC91}"/>
              </a:ext>
            </a:extLst>
          </p:cNvPr>
          <p:cNvGrpSpPr/>
          <p:nvPr/>
        </p:nvGrpSpPr>
        <p:grpSpPr>
          <a:xfrm>
            <a:off x="8269703" y="4255764"/>
            <a:ext cx="3176337" cy="1786741"/>
            <a:chOff x="8269703" y="4255764"/>
            <a:chExt cx="3176337" cy="1786741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E58B51CF-EBA4-4109-B36F-78120C3D8E24}"/>
                </a:ext>
              </a:extLst>
            </p:cNvPr>
            <p:cNvGrpSpPr/>
            <p:nvPr/>
          </p:nvGrpSpPr>
          <p:grpSpPr>
            <a:xfrm>
              <a:off x="8269703" y="4255764"/>
              <a:ext cx="3176337" cy="1786741"/>
              <a:chOff x="7948863" y="4349365"/>
              <a:chExt cx="3176337" cy="1786741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CCDB30AF-A49B-4118-A40A-D3C5801679C5}"/>
                  </a:ext>
                </a:extLst>
              </p:cNvPr>
              <p:cNvSpPr/>
              <p:nvPr/>
            </p:nvSpPr>
            <p:spPr bwMode="auto">
              <a:xfrm>
                <a:off x="7948863" y="4349365"/>
                <a:ext cx="3176337" cy="1786741"/>
              </a:xfrm>
              <a:prstGeom prst="rect">
                <a:avLst/>
              </a:prstGeom>
              <a:solidFill>
                <a:schemeClr val="bg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03257F07-5DEB-4F6D-A7F0-C7DAD8F4A03D}"/>
                  </a:ext>
                </a:extLst>
              </p:cNvPr>
              <p:cNvSpPr/>
              <p:nvPr/>
            </p:nvSpPr>
            <p:spPr bwMode="auto">
              <a:xfrm>
                <a:off x="7948863" y="4349366"/>
                <a:ext cx="1275347" cy="326908"/>
              </a:xfrm>
              <a:prstGeom prst="rect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20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Pod</a:t>
                </a:r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6704CD3D-9F2C-4016-A507-B89C0FD011CB}"/>
                  </a:ext>
                </a:extLst>
              </p:cNvPr>
              <p:cNvSpPr/>
              <p:nvPr/>
            </p:nvSpPr>
            <p:spPr bwMode="auto">
              <a:xfrm>
                <a:off x="8750827" y="5008256"/>
                <a:ext cx="1572407" cy="795868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D7D3E3E-9399-4379-AD1B-B6A8BC7CDAFB}"/>
                </a:ext>
              </a:extLst>
            </p:cNvPr>
            <p:cNvCxnSpPr/>
            <p:nvPr/>
          </p:nvCxnSpPr>
          <p:spPr>
            <a:xfrm>
              <a:off x="9291000" y="5049000"/>
              <a:ext cx="0" cy="540000"/>
            </a:xfrm>
            <a:prstGeom prst="line">
              <a:avLst/>
            </a:prstGeom>
            <a:ln w="28575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23D1B18-8BD1-495B-9272-AAAC5E6814E9}"/>
                </a:ext>
              </a:extLst>
            </p:cNvPr>
            <p:cNvCxnSpPr/>
            <p:nvPr/>
          </p:nvCxnSpPr>
          <p:spPr>
            <a:xfrm>
              <a:off x="9516000" y="5049000"/>
              <a:ext cx="0" cy="540000"/>
            </a:xfrm>
            <a:prstGeom prst="line">
              <a:avLst/>
            </a:prstGeom>
            <a:ln w="28575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1A6D720-F8CB-4965-AA57-9446FFCAAD45}"/>
                </a:ext>
              </a:extLst>
            </p:cNvPr>
            <p:cNvCxnSpPr/>
            <p:nvPr/>
          </p:nvCxnSpPr>
          <p:spPr>
            <a:xfrm>
              <a:off x="9741000" y="5049000"/>
              <a:ext cx="0" cy="540000"/>
            </a:xfrm>
            <a:prstGeom prst="line">
              <a:avLst/>
            </a:prstGeom>
            <a:ln w="28575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3FBDD34-67C0-4628-87C9-A66EEC40824D}"/>
                </a:ext>
              </a:extLst>
            </p:cNvPr>
            <p:cNvCxnSpPr/>
            <p:nvPr/>
          </p:nvCxnSpPr>
          <p:spPr>
            <a:xfrm>
              <a:off x="9966000" y="5049000"/>
              <a:ext cx="0" cy="540000"/>
            </a:xfrm>
            <a:prstGeom prst="line">
              <a:avLst/>
            </a:prstGeom>
            <a:ln w="28575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20084CB-D102-4DA0-824D-4014302209C4}"/>
                </a:ext>
              </a:extLst>
            </p:cNvPr>
            <p:cNvCxnSpPr/>
            <p:nvPr/>
          </p:nvCxnSpPr>
          <p:spPr>
            <a:xfrm>
              <a:off x="10191000" y="5049000"/>
              <a:ext cx="0" cy="540000"/>
            </a:xfrm>
            <a:prstGeom prst="line">
              <a:avLst/>
            </a:prstGeom>
            <a:ln w="28575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00EA3F0-7052-4860-BF31-4B8BED1E97E9}"/>
                </a:ext>
              </a:extLst>
            </p:cNvPr>
            <p:cNvCxnSpPr/>
            <p:nvPr/>
          </p:nvCxnSpPr>
          <p:spPr>
            <a:xfrm>
              <a:off x="10416000" y="5049000"/>
              <a:ext cx="0" cy="540000"/>
            </a:xfrm>
            <a:prstGeom prst="line">
              <a:avLst/>
            </a:prstGeom>
            <a:ln w="28575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47065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E39887E-ECCC-4664-82D6-E969F70C1A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61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379D3FB-8EE8-4B27-8B23-C4B5440DD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 Manifest</a:t>
            </a:r>
            <a:endParaRPr lang="bg-BG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BD4AE1F9-840C-46A2-8F53-151B021754BA}"/>
              </a:ext>
            </a:extLst>
          </p:cNvPr>
          <p:cNvSpPr txBox="1">
            <a:spLocks/>
          </p:cNvSpPr>
          <p:nvPr/>
        </p:nvSpPr>
        <p:spPr>
          <a:xfrm>
            <a:off x="350531" y="1719000"/>
            <a:ext cx="11579279" cy="4554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>
              <a:spcBef>
                <a:spcPts val="600"/>
              </a:spcBef>
              <a:spcAft>
                <a:spcPts val="600"/>
              </a:spcAft>
              <a:defRPr sz="2400" b="1">
                <a:latin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pPr>
              <a:lnSpc>
                <a:spcPts val="800"/>
              </a:lnSpc>
            </a:pPr>
            <a:r>
              <a:rPr lang="en-US" sz="1600" b="0" dirty="0" err="1"/>
              <a:t>apiVersion</a:t>
            </a:r>
            <a:r>
              <a:rPr lang="en-US" sz="1600" b="0" dirty="0"/>
              <a:t>: apps/v1</a:t>
            </a:r>
          </a:p>
          <a:p>
            <a:pPr>
              <a:lnSpc>
                <a:spcPts val="800"/>
              </a:lnSpc>
            </a:pPr>
            <a:r>
              <a:rPr lang="en-US" sz="1600" b="0" dirty="0"/>
              <a:t>kind: Deployment</a:t>
            </a:r>
          </a:p>
          <a:p>
            <a:pPr>
              <a:lnSpc>
                <a:spcPts val="800"/>
              </a:lnSpc>
            </a:pPr>
            <a:r>
              <a:rPr lang="en-US" sz="1600" b="0" dirty="0"/>
              <a:t>metadata:</a:t>
            </a:r>
          </a:p>
          <a:p>
            <a:pPr>
              <a:lnSpc>
                <a:spcPts val="800"/>
              </a:lnSpc>
            </a:pPr>
            <a:r>
              <a:rPr lang="en-US" sz="1600" b="0" dirty="0"/>
              <a:t>  name: </a:t>
            </a:r>
            <a:r>
              <a:rPr lang="en-US" sz="1600" b="0" dirty="0" err="1"/>
              <a:t>appa</a:t>
            </a:r>
            <a:r>
              <a:rPr lang="en-US" sz="1600" b="0" dirty="0"/>
              <a:t>-deploy</a:t>
            </a:r>
          </a:p>
          <a:p>
            <a:pPr>
              <a:lnSpc>
                <a:spcPts val="800"/>
              </a:lnSpc>
            </a:pPr>
            <a:r>
              <a:rPr lang="en-US" sz="1600" b="0" dirty="0"/>
              <a:t>spec:</a:t>
            </a:r>
          </a:p>
          <a:p>
            <a:pPr>
              <a:lnSpc>
                <a:spcPts val="800"/>
              </a:lnSpc>
            </a:pPr>
            <a:r>
              <a:rPr lang="en-US" sz="1600" b="0" dirty="0"/>
              <a:t>  replicas: 3</a:t>
            </a:r>
          </a:p>
          <a:p>
            <a:pPr>
              <a:lnSpc>
                <a:spcPts val="800"/>
              </a:lnSpc>
            </a:pPr>
            <a:r>
              <a:rPr lang="en-US" sz="1600" b="0" dirty="0"/>
              <a:t>  selector:</a:t>
            </a:r>
          </a:p>
          <a:p>
            <a:pPr>
              <a:lnSpc>
                <a:spcPts val="800"/>
              </a:lnSpc>
            </a:pPr>
            <a:r>
              <a:rPr lang="en-US" sz="1600" b="0" dirty="0"/>
              <a:t>    </a:t>
            </a:r>
            <a:r>
              <a:rPr lang="en-US" sz="1600" b="0" dirty="0" err="1"/>
              <a:t>matchLabels</a:t>
            </a:r>
            <a:r>
              <a:rPr lang="en-US" sz="1600" b="0" dirty="0"/>
              <a:t>: </a:t>
            </a:r>
          </a:p>
          <a:p>
            <a:pPr>
              <a:lnSpc>
                <a:spcPts val="800"/>
              </a:lnSpc>
            </a:pPr>
            <a:r>
              <a:rPr lang="en-US" sz="1600" b="0" dirty="0"/>
              <a:t>      app: </a:t>
            </a:r>
            <a:r>
              <a:rPr lang="en-US" sz="1600" b="0" dirty="0" err="1"/>
              <a:t>appa</a:t>
            </a:r>
            <a:endParaRPr lang="en-US" sz="1600" b="0" dirty="0"/>
          </a:p>
          <a:p>
            <a:pPr>
              <a:lnSpc>
                <a:spcPts val="800"/>
              </a:lnSpc>
            </a:pPr>
            <a:r>
              <a:rPr lang="en-US" sz="1600" b="0" i="1" dirty="0"/>
              <a:t>  </a:t>
            </a:r>
            <a:r>
              <a:rPr lang="en-US" sz="1600" b="0" i="1" dirty="0" err="1"/>
              <a:t>minReadySeconds</a:t>
            </a:r>
            <a:r>
              <a:rPr lang="en-US" sz="1600" b="0" i="1" dirty="0"/>
              <a:t>: 15        # optional, default 0</a:t>
            </a:r>
          </a:p>
          <a:p>
            <a:pPr>
              <a:lnSpc>
                <a:spcPts val="800"/>
              </a:lnSpc>
            </a:pPr>
            <a:r>
              <a:rPr lang="en-US" sz="1600" b="0" i="1" dirty="0"/>
              <a:t>  strategy:                  # the whole block can be skipped</a:t>
            </a:r>
          </a:p>
          <a:p>
            <a:pPr>
              <a:lnSpc>
                <a:spcPts val="800"/>
              </a:lnSpc>
            </a:pPr>
            <a:r>
              <a:rPr lang="en-US" sz="1600" b="0" i="1" dirty="0"/>
              <a:t>    type: </a:t>
            </a:r>
            <a:r>
              <a:rPr lang="en-US" sz="1600" b="0" i="1" dirty="0" err="1"/>
              <a:t>RollingUpdate</a:t>
            </a:r>
            <a:r>
              <a:rPr lang="en-US" sz="1600" b="0" i="1" dirty="0"/>
              <a:t>      # strategy to replace old pods, defaults to </a:t>
            </a:r>
            <a:r>
              <a:rPr lang="en-US" sz="1600" b="0" i="1" dirty="0" err="1"/>
              <a:t>RollingUpdate</a:t>
            </a:r>
            <a:endParaRPr lang="en-US" sz="1600" b="0" i="1" dirty="0"/>
          </a:p>
          <a:p>
            <a:pPr>
              <a:lnSpc>
                <a:spcPts val="800"/>
              </a:lnSpc>
            </a:pPr>
            <a:r>
              <a:rPr lang="en-US" sz="1600" b="0" i="1" dirty="0"/>
              <a:t>    </a:t>
            </a:r>
            <a:r>
              <a:rPr lang="en-US" sz="1600" b="0" i="1" dirty="0" err="1"/>
              <a:t>rollingUpdate</a:t>
            </a:r>
            <a:r>
              <a:rPr lang="en-US" sz="1600" b="0" i="1" dirty="0"/>
              <a:t>:</a:t>
            </a:r>
          </a:p>
          <a:p>
            <a:pPr>
              <a:lnSpc>
                <a:spcPts val="800"/>
              </a:lnSpc>
            </a:pPr>
            <a:r>
              <a:rPr lang="en-US" sz="1600" b="0" i="1" dirty="0"/>
              <a:t>      </a:t>
            </a:r>
            <a:r>
              <a:rPr lang="en-US" sz="1600" b="0" i="1" dirty="0" err="1"/>
              <a:t>maxUnavailable</a:t>
            </a:r>
            <a:r>
              <a:rPr lang="en-US" sz="1600" b="0" i="1" dirty="0"/>
              <a:t>: 1      # maximum number of unavailable pods, defaults to 25%</a:t>
            </a:r>
          </a:p>
          <a:p>
            <a:pPr>
              <a:lnSpc>
                <a:spcPts val="800"/>
              </a:lnSpc>
            </a:pPr>
            <a:r>
              <a:rPr lang="en-US" sz="1600" b="0" i="1" dirty="0"/>
              <a:t>      </a:t>
            </a:r>
            <a:r>
              <a:rPr lang="en-US" sz="1600" b="0" i="1" dirty="0" err="1"/>
              <a:t>maxSurge</a:t>
            </a:r>
            <a:r>
              <a:rPr lang="en-US" sz="1600" b="0" i="1" dirty="0"/>
              <a:t>: 1            # maximum number of pods that can be created in excess, defaults to 25%</a:t>
            </a:r>
          </a:p>
          <a:p>
            <a:pPr>
              <a:lnSpc>
                <a:spcPts val="800"/>
              </a:lnSpc>
            </a:pPr>
            <a:r>
              <a:rPr lang="en-US" sz="1600" b="0" dirty="0"/>
              <a:t>  template:</a:t>
            </a:r>
          </a:p>
          <a:p>
            <a:pPr>
              <a:lnSpc>
                <a:spcPts val="800"/>
              </a:lnSpc>
            </a:pPr>
            <a:r>
              <a:rPr lang="en-US" sz="1600" b="0" dirty="0"/>
              <a:t>     … [POD definition] …</a:t>
            </a:r>
          </a:p>
        </p:txBody>
      </p:sp>
    </p:spTree>
    <p:extLst>
      <p:ext uri="{BB962C8B-B14F-4D97-AF65-F5344CB8AC3E}">
        <p14:creationId xmlns:p14="http://schemas.microsoft.com/office/powerpoint/2010/main" val="1887146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">
            <a:extLst>
              <a:ext uri="{FF2B5EF4-FFF2-40B4-BE49-F238E27FC236}">
                <a16:creationId xmlns:a16="http://schemas.microsoft.com/office/drawing/2014/main" id="{D9EC40B8-E3A7-4120-B9DD-58F061A371D9}"/>
              </a:ext>
            </a:extLst>
          </p:cNvPr>
          <p:cNvGrpSpPr/>
          <p:nvPr/>
        </p:nvGrpSpPr>
        <p:grpSpPr>
          <a:xfrm>
            <a:off x="4267200" y="762682"/>
            <a:ext cx="3657601" cy="3657600"/>
            <a:chOff x="4265613" y="807603"/>
            <a:chExt cx="3657600" cy="3657600"/>
          </a:xfrm>
        </p:grpSpPr>
        <p:sp>
          <p:nvSpPr>
            <p:cNvPr id="14" name="Oval">
              <a:extLst>
                <a:ext uri="{FF2B5EF4-FFF2-40B4-BE49-F238E27FC236}">
                  <a16:creationId xmlns:a16="http://schemas.microsoft.com/office/drawing/2014/main" id="{78A7F4C0-13E0-42A7-A981-E741EE708D25}"/>
                </a:ext>
              </a:extLst>
            </p:cNvPr>
            <p:cNvSpPr/>
            <p:nvPr/>
          </p:nvSpPr>
          <p:spPr bwMode="auto">
            <a:xfrm>
              <a:off x="4265613" y="807603"/>
              <a:ext cx="3657600" cy="3657600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19050">
              <a:solidFill>
                <a:schemeClr val="bg2"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5" name="Picture SoftUni Mascot" descr="SoftUni mascot">
              <a:extLst>
                <a:ext uri="{FF2B5EF4-FFF2-40B4-BE49-F238E27FC236}">
                  <a16:creationId xmlns:a16="http://schemas.microsoft.com/office/drawing/2014/main" id="{7F045F15-B9C6-4B3B-BC0A-88325BD1B03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864230" y="818921"/>
              <a:ext cx="2465411" cy="3334334"/>
            </a:xfrm>
            <a:prstGeom prst="rect">
              <a:avLst/>
            </a:prstGeom>
          </p:spPr>
        </p:pic>
      </p:grpSp>
      <p:sp>
        <p:nvSpPr>
          <p:cNvPr id="10" name="Slide Subtitle">
            <a:extLst>
              <a:ext uri="{FF2B5EF4-FFF2-40B4-BE49-F238E27FC236}">
                <a16:creationId xmlns:a16="http://schemas.microsoft.com/office/drawing/2014/main" id="{6EA1CBAD-47E7-4FDB-BD03-3EEE91C31BE6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Live Exercise in Class (Lab)</a:t>
            </a:r>
            <a:endParaRPr lang="bg-BG" dirty="0"/>
          </a:p>
        </p:txBody>
      </p:sp>
      <p:sp>
        <p:nvSpPr>
          <p:cNvPr id="2" name="Slide Title">
            <a:extLst>
              <a:ext uri="{FF2B5EF4-FFF2-40B4-BE49-F238E27FC236}">
                <a16:creationId xmlns:a16="http://schemas.microsoft.com/office/drawing/2014/main" id="{EC48E06C-4121-464B-B17F-67B89F6D800B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Practice</a:t>
            </a:r>
          </a:p>
        </p:txBody>
      </p:sp>
    </p:spTree>
    <p:extLst>
      <p:ext uri="{BB962C8B-B14F-4D97-AF65-F5344CB8AC3E}">
        <p14:creationId xmlns:p14="http://schemas.microsoft.com/office/powerpoint/2010/main" val="3989740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9" descr="Logo&#10;&#10;Description automatically generated">
            <a:hlinkClick r:id="rId3"/>
            <a:extLst>
              <a:ext uri="{FF2B5EF4-FFF2-40B4-BE49-F238E27FC236}">
                <a16:creationId xmlns:a16="http://schemas.microsoft.com/office/drawing/2014/main" id="{0AF62E5C-3C23-4584-BDE7-6E4BD5C13D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50" y="2598125"/>
            <a:ext cx="3809789" cy="1583677"/>
          </a:xfrm>
          <a:prstGeom prst="rect">
            <a:avLst/>
          </a:prstGeom>
        </p:spPr>
      </p:pic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64</a:t>
            </a:fld>
            <a:endParaRPr lang="en-US" noProof="0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SoftUni Diamond Partners</a:t>
            </a:r>
            <a:endParaRPr lang="bg-BG" b="1" dirty="0"/>
          </a:p>
        </p:txBody>
      </p:sp>
      <p:pic>
        <p:nvPicPr>
          <p:cNvPr id="18" name="Picture 1" descr="Logo, company name&#10;&#10;Description automatically generated">
            <a:hlinkClick r:id="rId5"/>
            <a:extLst>
              <a:ext uri="{FF2B5EF4-FFF2-40B4-BE49-F238E27FC236}">
                <a16:creationId xmlns:a16="http://schemas.microsoft.com/office/drawing/2014/main" id="{DDAC6746-8290-4A8F-8F83-D9D2CC3191F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06" y="4281545"/>
            <a:ext cx="2217424" cy="2217424"/>
          </a:xfrm>
          <a:prstGeom prst="rect">
            <a:avLst/>
          </a:prstGeom>
        </p:spPr>
      </p:pic>
      <p:pic>
        <p:nvPicPr>
          <p:cNvPr id="19" name="Picture 6" descr="Graphical user interface, text, application&#10;&#10;Description automatically generated">
            <a:hlinkClick r:id="rId7"/>
            <a:extLst>
              <a:ext uri="{FF2B5EF4-FFF2-40B4-BE49-F238E27FC236}">
                <a16:creationId xmlns:a16="http://schemas.microsoft.com/office/drawing/2014/main" id="{B21B8F18-2E13-41E7-B73D-7F8307BFC68D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40" r="14078"/>
          <a:stretch/>
        </p:blipFill>
        <p:spPr>
          <a:xfrm>
            <a:off x="8685287" y="2660271"/>
            <a:ext cx="3067743" cy="1758210"/>
          </a:xfrm>
          <a:prstGeom prst="rect">
            <a:avLst/>
          </a:prstGeom>
        </p:spPr>
      </p:pic>
      <p:pic>
        <p:nvPicPr>
          <p:cNvPr id="20" name="Picture 7" descr="Logo, company name&#10;&#10;Description automatically generated">
            <a:hlinkClick r:id="rId9"/>
            <a:extLst>
              <a:ext uri="{FF2B5EF4-FFF2-40B4-BE49-F238E27FC236}">
                <a16:creationId xmlns:a16="http://schemas.microsoft.com/office/drawing/2014/main" id="{27F4147E-5CB1-40B2-846E-5761FF7702D4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58" b="20168"/>
          <a:stretch/>
        </p:blipFill>
        <p:spPr>
          <a:xfrm>
            <a:off x="8451074" y="1324354"/>
            <a:ext cx="3680990" cy="1152112"/>
          </a:xfrm>
          <a:prstGeom prst="rect">
            <a:avLst/>
          </a:prstGeom>
        </p:spPr>
      </p:pic>
      <p:pic>
        <p:nvPicPr>
          <p:cNvPr id="22" name="Graphic 10">
            <a:hlinkClick r:id="rId11"/>
            <a:extLst>
              <a:ext uri="{FF2B5EF4-FFF2-40B4-BE49-F238E27FC236}">
                <a16:creationId xmlns:a16="http://schemas.microsoft.com/office/drawing/2014/main" id="{5A1E508F-C6CB-4D9A-969C-B1A3A42AFA3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3"/>
              </a:ext>
            </a:extLst>
          </a:blip>
          <a:stretch>
            <a:fillRect/>
          </a:stretch>
        </p:blipFill>
        <p:spPr>
          <a:xfrm>
            <a:off x="4100712" y="1567785"/>
            <a:ext cx="4226852" cy="594226"/>
          </a:xfrm>
          <a:prstGeom prst="rect">
            <a:avLst/>
          </a:prstGeom>
        </p:spPr>
      </p:pic>
      <p:pic>
        <p:nvPicPr>
          <p:cNvPr id="24" name="Picture 13" descr="Text&#10;&#10;Description automatically generated with low confidence">
            <a:hlinkClick r:id="rId14"/>
            <a:extLst>
              <a:ext uri="{FF2B5EF4-FFF2-40B4-BE49-F238E27FC236}">
                <a16:creationId xmlns:a16="http://schemas.microsoft.com/office/drawing/2014/main" id="{17C73AA0-41B2-47EE-BD53-AB9EB7E942E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707" y="583890"/>
            <a:ext cx="3217091" cy="2414212"/>
          </a:xfrm>
          <a:prstGeom prst="rect">
            <a:avLst/>
          </a:prstGeom>
        </p:spPr>
      </p:pic>
      <p:pic>
        <p:nvPicPr>
          <p:cNvPr id="25" name="Picture 15" descr="Text,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52A556A1-263D-4511-AD59-755C2920082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106" y="2749253"/>
            <a:ext cx="3594592" cy="1224656"/>
          </a:xfrm>
          <a:prstGeom prst="rect">
            <a:avLst/>
          </a:prstGeom>
        </p:spPr>
      </p:pic>
      <p:pic>
        <p:nvPicPr>
          <p:cNvPr id="26" name="Picture 17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C225AB77-E094-4E2B-BB12-9C4A40924AD0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1234" y="4515341"/>
            <a:ext cx="3251172" cy="1758210"/>
          </a:xfrm>
          <a:prstGeom prst="rect">
            <a:avLst/>
          </a:prstGeom>
        </p:spPr>
      </p:pic>
      <p:pic>
        <p:nvPicPr>
          <p:cNvPr id="31" name="Picture 4" descr="Background pattern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46857021-465D-4AF3-A5D9-E463341892A4}"/>
              </a:ext>
            </a:extLst>
          </p:cNvPr>
          <p:cNvPicPr>
            <a:picLocks noChangeAspect="1"/>
          </p:cNvPicPr>
          <p:nvPr/>
        </p:nvPicPr>
        <p:blipFill>
          <a:blip r:embed="rId2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131" y="4506963"/>
            <a:ext cx="2697164" cy="1766588"/>
          </a:xfrm>
          <a:prstGeom prst="rect">
            <a:avLst/>
          </a:prstGeom>
        </p:spPr>
      </p:pic>
      <p:pic>
        <p:nvPicPr>
          <p:cNvPr id="32" name="Picture 11" descr="A picture containing 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5E709AC7-B7B0-49BF-8B4E-F7F901D8F2C9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4996" y="4719703"/>
            <a:ext cx="2413613" cy="1379207"/>
          </a:xfrm>
          <a:prstGeom prst="rect">
            <a:avLst/>
          </a:prstGeom>
        </p:spPr>
      </p:pic>
      <p:sp>
        <p:nvSpPr>
          <p:cNvPr id="4" name="Правоъгълник: със заоблени ъгли 3">
            <a:extLst>
              <a:ext uri="{FF2B5EF4-FFF2-40B4-BE49-F238E27FC236}">
                <a16:creationId xmlns:a16="http://schemas.microsoft.com/office/drawing/2014/main" id="{4B2E664D-34CE-4624-96B0-08133D588765}"/>
              </a:ext>
            </a:extLst>
          </p:cNvPr>
          <p:cNvSpPr/>
          <p:nvPr/>
        </p:nvSpPr>
        <p:spPr>
          <a:xfrm>
            <a:off x="188142" y="1325262"/>
            <a:ext cx="3584152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3" name="Правоъгълник: със заоблени ъгли 32">
            <a:extLst>
              <a:ext uri="{FF2B5EF4-FFF2-40B4-BE49-F238E27FC236}">
                <a16:creationId xmlns:a16="http://schemas.microsoft.com/office/drawing/2014/main" id="{15D52253-22B4-432B-AE29-46607BA48C1B}"/>
              </a:ext>
            </a:extLst>
          </p:cNvPr>
          <p:cNvSpPr/>
          <p:nvPr/>
        </p:nvSpPr>
        <p:spPr>
          <a:xfrm>
            <a:off x="3944374" y="1316884"/>
            <a:ext cx="4559685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4" name="Правоъгълник: със заоблени ъгли 33">
            <a:extLst>
              <a:ext uri="{FF2B5EF4-FFF2-40B4-BE49-F238E27FC236}">
                <a16:creationId xmlns:a16="http://schemas.microsoft.com/office/drawing/2014/main" id="{A8F1DB11-DA78-4E16-9C9F-90E1E27602EE}"/>
              </a:ext>
            </a:extLst>
          </p:cNvPr>
          <p:cNvSpPr/>
          <p:nvPr/>
        </p:nvSpPr>
        <p:spPr>
          <a:xfrm>
            <a:off x="193258" y="2745941"/>
            <a:ext cx="3751115" cy="1310186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5" name="Правоъгълник: със заоблени ъгли 34">
            <a:extLst>
              <a:ext uri="{FF2B5EF4-FFF2-40B4-BE49-F238E27FC236}">
                <a16:creationId xmlns:a16="http://schemas.microsoft.com/office/drawing/2014/main" id="{5B2FDF04-F045-4CE7-A1A3-CD65D4C9EF12}"/>
              </a:ext>
            </a:extLst>
          </p:cNvPr>
          <p:cNvSpPr/>
          <p:nvPr/>
        </p:nvSpPr>
        <p:spPr>
          <a:xfrm>
            <a:off x="8506324" y="2714045"/>
            <a:ext cx="3396056" cy="132373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8" name="Правоъгълник: със заоблени ъгли 37">
            <a:extLst>
              <a:ext uri="{FF2B5EF4-FFF2-40B4-BE49-F238E27FC236}">
                <a16:creationId xmlns:a16="http://schemas.microsoft.com/office/drawing/2014/main" id="{505A8F0D-1FEE-450F-B082-DACD2664D654}"/>
              </a:ext>
            </a:extLst>
          </p:cNvPr>
          <p:cNvSpPr/>
          <p:nvPr/>
        </p:nvSpPr>
        <p:spPr>
          <a:xfrm>
            <a:off x="8683024" y="1314059"/>
            <a:ext cx="3217091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9" name="Правоъгълник: със заоблени ъгли 38">
            <a:extLst>
              <a:ext uri="{FF2B5EF4-FFF2-40B4-BE49-F238E27FC236}">
                <a16:creationId xmlns:a16="http://schemas.microsoft.com/office/drawing/2014/main" id="{A5395705-B8C4-43E3-B1BF-0CAFF5185132}"/>
              </a:ext>
            </a:extLst>
          </p:cNvPr>
          <p:cNvSpPr/>
          <p:nvPr/>
        </p:nvSpPr>
        <p:spPr>
          <a:xfrm>
            <a:off x="4121736" y="2714045"/>
            <a:ext cx="4214974" cy="132373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0" name="Правоъгълник: със заоблени ъгли 39">
            <a:extLst>
              <a:ext uri="{FF2B5EF4-FFF2-40B4-BE49-F238E27FC236}">
                <a16:creationId xmlns:a16="http://schemas.microsoft.com/office/drawing/2014/main" id="{D7B735E6-CA8E-4143-9716-82D3FC28F074}"/>
              </a:ext>
            </a:extLst>
          </p:cNvPr>
          <p:cNvSpPr/>
          <p:nvPr/>
        </p:nvSpPr>
        <p:spPr>
          <a:xfrm>
            <a:off x="5759114" y="4311804"/>
            <a:ext cx="3411520" cy="218716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1" name="Правоъгълник: със заоблени ъгли 40">
            <a:extLst>
              <a:ext uri="{FF2B5EF4-FFF2-40B4-BE49-F238E27FC236}">
                <a16:creationId xmlns:a16="http://schemas.microsoft.com/office/drawing/2014/main" id="{98058E56-E475-47D9-89C2-C8CB0E5D652F}"/>
              </a:ext>
            </a:extLst>
          </p:cNvPr>
          <p:cNvSpPr/>
          <p:nvPr/>
        </p:nvSpPr>
        <p:spPr>
          <a:xfrm>
            <a:off x="2520745" y="4306789"/>
            <a:ext cx="3125454" cy="2192180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2" name="Правоъгълник: със заоблени ъгли 41">
            <a:extLst>
              <a:ext uri="{FF2B5EF4-FFF2-40B4-BE49-F238E27FC236}">
                <a16:creationId xmlns:a16="http://schemas.microsoft.com/office/drawing/2014/main" id="{9FC8187E-1E0E-420C-B164-CB0C0142FE9A}"/>
              </a:ext>
            </a:extLst>
          </p:cNvPr>
          <p:cNvSpPr/>
          <p:nvPr/>
        </p:nvSpPr>
        <p:spPr>
          <a:xfrm>
            <a:off x="190407" y="4311804"/>
            <a:ext cx="2217424" cy="2195196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3" name="Правоъгълник: със заоблени ъгли 42">
            <a:extLst>
              <a:ext uri="{FF2B5EF4-FFF2-40B4-BE49-F238E27FC236}">
                <a16:creationId xmlns:a16="http://schemas.microsoft.com/office/drawing/2014/main" id="{72C8EE5E-79E5-4B38-8344-E06DA495F6FF}"/>
              </a:ext>
            </a:extLst>
          </p:cNvPr>
          <p:cNvSpPr/>
          <p:nvPr/>
        </p:nvSpPr>
        <p:spPr>
          <a:xfrm>
            <a:off x="9293221" y="4305610"/>
            <a:ext cx="2606893" cy="2192180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511567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65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AF0F47A-D5A2-4B58-86D3-231F6505307D}"/>
              </a:ext>
            </a:extLst>
          </p:cNvPr>
          <p:cNvGrpSpPr/>
          <p:nvPr/>
        </p:nvGrpSpPr>
        <p:grpSpPr>
          <a:xfrm>
            <a:off x="5780416" y="4332303"/>
            <a:ext cx="4529584" cy="1333523"/>
            <a:chOff x="3038088" y="1783523"/>
            <a:chExt cx="5116680" cy="1532977"/>
          </a:xfrm>
          <a:noFill/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CF57B284-4FEE-41B6-B60C-8DED6CE13211}"/>
                </a:ext>
              </a:extLst>
            </p:cNvPr>
            <p:cNvSpPr/>
            <p:nvPr/>
          </p:nvSpPr>
          <p:spPr bwMode="auto">
            <a:xfrm>
              <a:off x="3038088" y="1783523"/>
              <a:ext cx="5116680" cy="1532977"/>
            </a:xfrm>
            <a:prstGeom prst="roundRect">
              <a:avLst/>
            </a:prstGeom>
            <a:grpFill/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ln w="38100">
                  <a:solidFill>
                    <a:schemeClr val="tx1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7" name="Picture 6">
              <a:hlinkClick r:id="rId2"/>
              <a:extLst>
                <a:ext uri="{FF2B5EF4-FFF2-40B4-BE49-F238E27FC236}">
                  <a16:creationId xmlns:a16="http://schemas.microsoft.com/office/drawing/2014/main" id="{69E679E8-FC9D-4497-AFC1-FB5389A83D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9602" y="1993177"/>
              <a:ext cx="4632796" cy="1170001"/>
            </a:xfrm>
            <a:prstGeom prst="rect">
              <a:avLst/>
            </a:prstGeom>
            <a:grpFill/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2480B9A-F55F-41E5-97E2-8DF2421AADCE}"/>
              </a:ext>
            </a:extLst>
          </p:cNvPr>
          <p:cNvGrpSpPr/>
          <p:nvPr/>
        </p:nvGrpSpPr>
        <p:grpSpPr>
          <a:xfrm>
            <a:off x="5742425" y="1050083"/>
            <a:ext cx="4529584" cy="3991238"/>
            <a:chOff x="7131000" y="2127260"/>
            <a:chExt cx="4205552" cy="3753000"/>
          </a:xfrm>
          <a:noFill/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948BF3FF-FC23-42AF-80BB-6EF6A2E7D2DE}"/>
                </a:ext>
              </a:extLst>
            </p:cNvPr>
            <p:cNvSpPr/>
            <p:nvPr/>
          </p:nvSpPr>
          <p:spPr bwMode="auto">
            <a:xfrm>
              <a:off x="7131000" y="2959045"/>
              <a:ext cx="4205552" cy="2051474"/>
            </a:xfrm>
            <a:prstGeom prst="roundRect">
              <a:avLst/>
            </a:prstGeom>
            <a:grpFill/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3" name="Picture 12">
              <a:hlinkClick r:id="rId4"/>
              <a:extLst>
                <a:ext uri="{FF2B5EF4-FFF2-40B4-BE49-F238E27FC236}">
                  <a16:creationId xmlns:a16="http://schemas.microsoft.com/office/drawing/2014/main" id="{44F98D6B-A014-49DE-BFE5-4440AB6347B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60877" y="2127260"/>
              <a:ext cx="3753000" cy="3753000"/>
            </a:xfrm>
            <a:prstGeom prst="rect">
              <a:avLst/>
            </a:prstGeom>
            <a:grpFill/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C4CF38BC-F2EC-489B-BE10-CDDD29031FBC}"/>
              </a:ext>
            </a:extLst>
          </p:cNvPr>
          <p:cNvGrpSpPr/>
          <p:nvPr/>
        </p:nvGrpSpPr>
        <p:grpSpPr>
          <a:xfrm>
            <a:off x="1562470" y="1934669"/>
            <a:ext cx="3923458" cy="3731157"/>
            <a:chOff x="7670307" y="1597980"/>
            <a:chExt cx="3195961" cy="3250923"/>
          </a:xfrm>
          <a:noFill/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F6196F9E-CBF6-443C-979A-4C909EC7E6C1}"/>
                </a:ext>
              </a:extLst>
            </p:cNvPr>
            <p:cNvSpPr/>
            <p:nvPr/>
          </p:nvSpPr>
          <p:spPr bwMode="auto">
            <a:xfrm>
              <a:off x="7670307" y="1597980"/>
              <a:ext cx="3195961" cy="3250923"/>
            </a:xfrm>
            <a:prstGeom prst="roundRect">
              <a:avLst/>
            </a:prstGeom>
            <a:grpFill/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8" name="Picture 7">
              <a:hlinkClick r:id="rId6"/>
              <a:extLst>
                <a:ext uri="{FF2B5EF4-FFF2-40B4-BE49-F238E27FC236}">
                  <a16:creationId xmlns:a16="http://schemas.microsoft.com/office/drawing/2014/main" id="{19D59668-3C9A-4BAE-83AF-92CB45919E3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930590" y="1885744"/>
              <a:ext cx="2675393" cy="2675393"/>
            </a:xfrm>
            <a:prstGeom prst="rect">
              <a:avLst/>
            </a:prstGeom>
            <a:grpFill/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pic>
      </p:grpSp>
    </p:spTree>
    <p:extLst>
      <p:ext uri="{BB962C8B-B14F-4D97-AF65-F5344CB8AC3E}">
        <p14:creationId xmlns:p14="http://schemas.microsoft.com/office/powerpoint/2010/main" val="565163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66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34114123-C942-490F-A6BB-FD3CFFFE4B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67</a:t>
            </a:fld>
            <a:endParaRPr lang="en-US" dirty="0"/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Machines and Containers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367D88-6A7F-4B7A-95BE-7C616E7F33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7024" y="1447800"/>
            <a:ext cx="8991600" cy="43338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AE155E1-5F87-49D9-9BD8-0E095C42C9E7}"/>
              </a:ext>
            </a:extLst>
          </p:cNvPr>
          <p:cNvSpPr txBox="1"/>
          <p:nvPr/>
        </p:nvSpPr>
        <p:spPr>
          <a:xfrm>
            <a:off x="4071341" y="6338232"/>
            <a:ext cx="4042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https://www.docker.com/what-container</a:t>
            </a:r>
            <a:endParaRPr lang="bg-BG" sz="1800" dirty="0"/>
          </a:p>
        </p:txBody>
      </p:sp>
    </p:spTree>
    <p:extLst>
      <p:ext uri="{BB962C8B-B14F-4D97-AF65-F5344CB8AC3E}">
        <p14:creationId xmlns:p14="http://schemas.microsoft.com/office/powerpoint/2010/main" val="463136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0" y="1151122"/>
            <a:ext cx="7343289" cy="5706878"/>
          </a:xfrm>
          <a:prstGeom prst="rect">
            <a:avLst/>
          </a:prstGeom>
        </p:spPr>
        <p:txBody>
          <a:bodyPr>
            <a:normAutofit fontScale="77500" lnSpcReduction="20000"/>
          </a:bodyPr>
          <a:lstStyle/>
          <a:p>
            <a:pPr latinLnBrk="0">
              <a:lnSpc>
                <a:spcPct val="100000"/>
              </a:lnSpc>
            </a:pPr>
            <a:r>
              <a:rPr lang="en-US" sz="3600" b="1" dirty="0"/>
              <a:t>Container</a:t>
            </a:r>
          </a:p>
          <a:p>
            <a:pPr marL="914400" lvl="1" indent="-457200"/>
            <a:r>
              <a:rPr lang="en-US" sz="3300" dirty="0"/>
              <a:t>A runnable instance of an image. Containers are processes with much more isolation</a:t>
            </a:r>
          </a:p>
          <a:p>
            <a:pPr latinLnBrk="0">
              <a:lnSpc>
                <a:spcPct val="100000"/>
              </a:lnSpc>
            </a:pPr>
            <a:r>
              <a:rPr lang="en-US" sz="3600" b="1" dirty="0"/>
              <a:t>Image</a:t>
            </a:r>
          </a:p>
          <a:p>
            <a:pPr marL="914400" lvl="1" indent="-457200"/>
            <a:r>
              <a:rPr lang="en-US" sz="3300" dirty="0"/>
              <a:t>A read-only template of a container built from layers. Images provide a way for simpler software distribution</a:t>
            </a:r>
          </a:p>
          <a:p>
            <a:pPr latinLnBrk="0"/>
            <a:r>
              <a:rPr lang="en-US" sz="3600" b="1" dirty="0"/>
              <a:t>Repository</a:t>
            </a:r>
          </a:p>
          <a:p>
            <a:pPr marL="914400" lvl="1" indent="-457200"/>
            <a:r>
              <a:rPr lang="en-US" sz="3300" dirty="0"/>
              <a:t>A collection of different versions of an </a:t>
            </a:r>
            <a:r>
              <a:rPr lang="bg-BG" sz="3300" dirty="0" smtClean="0"/>
              <a:t/>
            </a:r>
            <a:br>
              <a:rPr lang="bg-BG" sz="3300" dirty="0" smtClean="0"/>
            </a:br>
            <a:r>
              <a:rPr lang="en-US" sz="3300" dirty="0" smtClean="0"/>
              <a:t>image </a:t>
            </a:r>
            <a:r>
              <a:rPr lang="en-US" sz="3300" dirty="0"/>
              <a:t>identified by tags</a:t>
            </a:r>
          </a:p>
          <a:p>
            <a:pPr latinLnBrk="0"/>
            <a:r>
              <a:rPr lang="en-US" sz="3600" b="1" dirty="0"/>
              <a:t>Registry</a:t>
            </a:r>
          </a:p>
          <a:p>
            <a:pPr marL="914400" lvl="1" indent="-457200"/>
            <a:r>
              <a:rPr lang="en-US" sz="3300" dirty="0"/>
              <a:t>A collection of repositories</a:t>
            </a:r>
            <a:endParaRPr lang="bg-BG" sz="3300" dirty="0"/>
          </a:p>
          <a:p>
            <a:pPr latinLnBrk="0">
              <a:lnSpc>
                <a:spcPct val="100000"/>
              </a:lnSpc>
            </a:pPr>
            <a:endParaRPr lang="en-US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77FCD28-2B8B-4CAD-BC6B-9C24475ABCA6}"/>
              </a:ext>
            </a:extLst>
          </p:cNvPr>
          <p:cNvSpPr/>
          <p:nvPr/>
        </p:nvSpPr>
        <p:spPr>
          <a:xfrm>
            <a:off x="7687690" y="4298400"/>
            <a:ext cx="3567000" cy="762000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/>
                </a:solidFill>
              </a:rPr>
              <a:t>Ubuntu</a:t>
            </a:r>
            <a:endParaRPr lang="bg-BG" sz="2000" dirty="0">
              <a:solidFill>
                <a:schemeClr val="bg2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AF9B02B-703A-4845-A6A5-899AE572556A}"/>
              </a:ext>
            </a:extLst>
          </p:cNvPr>
          <p:cNvSpPr/>
          <p:nvPr/>
        </p:nvSpPr>
        <p:spPr>
          <a:xfrm>
            <a:off x="7687690" y="3384000"/>
            <a:ext cx="3567000" cy="762000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/>
                </a:solidFill>
              </a:rPr>
              <a:t>NGINX</a:t>
            </a:r>
            <a:endParaRPr lang="bg-BG" sz="2000" dirty="0">
              <a:solidFill>
                <a:schemeClr val="bg2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E1041D7-D817-4E1C-9BA4-5C8781FA7607}"/>
              </a:ext>
            </a:extLst>
          </p:cNvPr>
          <p:cNvSpPr/>
          <p:nvPr/>
        </p:nvSpPr>
        <p:spPr>
          <a:xfrm>
            <a:off x="7687690" y="2469600"/>
            <a:ext cx="3567000" cy="762000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/>
                </a:solidFill>
              </a:rPr>
              <a:t>Writable Layer</a:t>
            </a:r>
            <a:endParaRPr lang="bg-BG" sz="2000" dirty="0">
              <a:solidFill>
                <a:schemeClr val="bg2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B237EAA-AD53-4EA2-9EF8-5456FC35D81F}"/>
              </a:ext>
            </a:extLst>
          </p:cNvPr>
          <p:cNvSpPr/>
          <p:nvPr/>
        </p:nvSpPr>
        <p:spPr>
          <a:xfrm>
            <a:off x="7535290" y="2317200"/>
            <a:ext cx="3886200" cy="2895600"/>
          </a:xfrm>
          <a:prstGeom prst="rect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>
              <a:solidFill>
                <a:schemeClr val="bg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656B1E3-C0DB-4BB5-9B31-8858D087EBC3}"/>
              </a:ext>
            </a:extLst>
          </p:cNvPr>
          <p:cNvSpPr txBox="1"/>
          <p:nvPr/>
        </p:nvSpPr>
        <p:spPr>
          <a:xfrm>
            <a:off x="8672560" y="5289000"/>
            <a:ext cx="1611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Container</a:t>
            </a:r>
            <a:endParaRPr lang="bg-BG" sz="2800" dirty="0"/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C07F66E9-50C5-44BE-9D35-2BF4ECD61827}"/>
              </a:ext>
            </a:extLst>
          </p:cNvPr>
          <p:cNvSpPr/>
          <p:nvPr/>
        </p:nvSpPr>
        <p:spPr>
          <a:xfrm>
            <a:off x="11497690" y="2469600"/>
            <a:ext cx="152400" cy="762000"/>
          </a:xfrm>
          <a:prstGeom prst="rightBrac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FE4307F6-8792-48F8-A1CB-0D4E67962C97}"/>
              </a:ext>
            </a:extLst>
          </p:cNvPr>
          <p:cNvSpPr/>
          <p:nvPr/>
        </p:nvSpPr>
        <p:spPr>
          <a:xfrm>
            <a:off x="11497690" y="3357898"/>
            <a:ext cx="152400" cy="1702502"/>
          </a:xfrm>
          <a:prstGeom prst="rightBrac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2654A93-6C24-48A9-AC4B-B2A1050001B1}"/>
              </a:ext>
            </a:extLst>
          </p:cNvPr>
          <p:cNvSpPr txBox="1"/>
          <p:nvPr/>
        </p:nvSpPr>
        <p:spPr>
          <a:xfrm rot="16200000">
            <a:off x="11346084" y="3942448"/>
            <a:ext cx="1141413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Layers</a:t>
            </a:r>
            <a:endParaRPr lang="bg-BG" sz="2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CA460BA-E672-4BAF-8C91-E4D71C59A71B}"/>
              </a:ext>
            </a:extLst>
          </p:cNvPr>
          <p:cNvSpPr txBox="1"/>
          <p:nvPr/>
        </p:nvSpPr>
        <p:spPr>
          <a:xfrm rot="16200000">
            <a:off x="11255024" y="2588990"/>
            <a:ext cx="13327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Volume</a:t>
            </a:r>
            <a:endParaRPr lang="bg-BG" sz="2800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2FCDC51-8658-4648-84A8-A683F2D2DA60}"/>
              </a:ext>
            </a:extLst>
          </p:cNvPr>
          <p:cNvGrpSpPr/>
          <p:nvPr/>
        </p:nvGrpSpPr>
        <p:grpSpPr>
          <a:xfrm>
            <a:off x="7760548" y="2530567"/>
            <a:ext cx="483464" cy="655064"/>
            <a:chOff x="7386470" y="3108967"/>
            <a:chExt cx="483464" cy="655064"/>
          </a:xfrm>
        </p:grpSpPr>
        <p:sp>
          <p:nvSpPr>
            <p:cNvPr id="16" name="Rectangle: Single Corner Snipped 15">
              <a:extLst>
                <a:ext uri="{FF2B5EF4-FFF2-40B4-BE49-F238E27FC236}">
                  <a16:creationId xmlns:a16="http://schemas.microsoft.com/office/drawing/2014/main" id="{74515717-005B-48AD-BB4B-C985C7854D2F}"/>
                </a:ext>
              </a:extLst>
            </p:cNvPr>
            <p:cNvSpPr/>
            <p:nvPr/>
          </p:nvSpPr>
          <p:spPr bwMode="auto">
            <a:xfrm>
              <a:off x="7419934" y="3108967"/>
              <a:ext cx="450000" cy="651000"/>
            </a:xfrm>
            <a:prstGeom prst="snip1Rect">
              <a:avLst/>
            </a:prstGeom>
            <a:solidFill>
              <a:schemeClr val="tx1">
                <a:lumMod val="60000"/>
                <a:lumOff val="40000"/>
                <a:alpha val="80000"/>
              </a:schemeClr>
            </a:solidFill>
            <a:ln w="19050">
              <a:solidFill>
                <a:schemeClr val="tx1">
                  <a:lumMod val="20000"/>
                  <a:lumOff val="80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</a:t>
              </a:r>
              <a:endParaRPr lang="bg-BG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9CE6AD2-A588-42A0-9384-4B0D988CAF53}"/>
                </a:ext>
              </a:extLst>
            </p:cNvPr>
            <p:cNvSpPr txBox="1"/>
            <p:nvPr/>
          </p:nvSpPr>
          <p:spPr>
            <a:xfrm>
              <a:off x="7386470" y="3548587"/>
              <a:ext cx="41389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2"/>
                  </a:solidFill>
                </a:rPr>
                <a:t>/1.txt</a:t>
              </a:r>
              <a:endParaRPr lang="bg-BG" sz="800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A4E1FD0-28C6-47CD-B445-272F0BD8621C}"/>
              </a:ext>
            </a:extLst>
          </p:cNvPr>
          <p:cNvGrpSpPr/>
          <p:nvPr/>
        </p:nvGrpSpPr>
        <p:grpSpPr>
          <a:xfrm>
            <a:off x="7788321" y="4353900"/>
            <a:ext cx="474303" cy="674978"/>
            <a:chOff x="7414243" y="4932300"/>
            <a:chExt cx="474303" cy="674978"/>
          </a:xfrm>
        </p:grpSpPr>
        <p:sp>
          <p:nvSpPr>
            <p:cNvPr id="14" name="Rectangle: Single Corner Snipped 13">
              <a:extLst>
                <a:ext uri="{FF2B5EF4-FFF2-40B4-BE49-F238E27FC236}">
                  <a16:creationId xmlns:a16="http://schemas.microsoft.com/office/drawing/2014/main" id="{71C72504-D4B9-424D-8D26-3021EA76538D}"/>
                </a:ext>
              </a:extLst>
            </p:cNvPr>
            <p:cNvSpPr/>
            <p:nvPr/>
          </p:nvSpPr>
          <p:spPr bwMode="auto">
            <a:xfrm>
              <a:off x="7438546" y="4932300"/>
              <a:ext cx="450000" cy="651000"/>
            </a:xfrm>
            <a:prstGeom prst="snip1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</a:t>
              </a:r>
              <a:endParaRPr lang="bg-BG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D6EB50C-8AA0-4592-AE49-05D652588E5A}"/>
                </a:ext>
              </a:extLst>
            </p:cNvPr>
            <p:cNvSpPr txBox="1"/>
            <p:nvPr/>
          </p:nvSpPr>
          <p:spPr>
            <a:xfrm>
              <a:off x="7414243" y="5391834"/>
              <a:ext cx="41389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2"/>
                  </a:solidFill>
                </a:rPr>
                <a:t>/1.txt</a:t>
              </a:r>
              <a:endParaRPr lang="bg-BG" sz="800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457A8DC-C81F-439C-B9C4-A826DD24597A}"/>
              </a:ext>
            </a:extLst>
          </p:cNvPr>
          <p:cNvGrpSpPr/>
          <p:nvPr/>
        </p:nvGrpSpPr>
        <p:grpSpPr>
          <a:xfrm>
            <a:off x="10647187" y="4353900"/>
            <a:ext cx="501642" cy="674978"/>
            <a:chOff x="10273109" y="4932300"/>
            <a:chExt cx="501642" cy="674978"/>
          </a:xfrm>
        </p:grpSpPr>
        <p:sp>
          <p:nvSpPr>
            <p:cNvPr id="17" name="Rectangle: Single Corner Snipped 16">
              <a:extLst>
                <a:ext uri="{FF2B5EF4-FFF2-40B4-BE49-F238E27FC236}">
                  <a16:creationId xmlns:a16="http://schemas.microsoft.com/office/drawing/2014/main" id="{326CB13F-397D-44EF-8D0A-175E79D6FA9F}"/>
                </a:ext>
              </a:extLst>
            </p:cNvPr>
            <p:cNvSpPr/>
            <p:nvPr/>
          </p:nvSpPr>
          <p:spPr bwMode="auto">
            <a:xfrm>
              <a:off x="10324751" y="4932300"/>
              <a:ext cx="450000" cy="651000"/>
            </a:xfrm>
            <a:prstGeom prst="snip1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b</a:t>
              </a:r>
              <a:endParaRPr lang="bg-BG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5C089E2-9037-48B1-BD52-9CD4CF59B15D}"/>
                </a:ext>
              </a:extLst>
            </p:cNvPr>
            <p:cNvSpPr txBox="1"/>
            <p:nvPr/>
          </p:nvSpPr>
          <p:spPr>
            <a:xfrm>
              <a:off x="10273109" y="5391834"/>
              <a:ext cx="41389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2"/>
                  </a:solidFill>
                </a:rPr>
                <a:t>/2.txt</a:t>
              </a:r>
              <a:endParaRPr lang="bg-BG" sz="800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AA6470A6-C5A6-4959-B900-44728D1327A9}"/>
              </a:ext>
            </a:extLst>
          </p:cNvPr>
          <p:cNvGrpSpPr/>
          <p:nvPr/>
        </p:nvGrpSpPr>
        <p:grpSpPr>
          <a:xfrm>
            <a:off x="10652733" y="3439500"/>
            <a:ext cx="496096" cy="656883"/>
            <a:chOff x="10278655" y="4017900"/>
            <a:chExt cx="496096" cy="656883"/>
          </a:xfrm>
        </p:grpSpPr>
        <p:sp>
          <p:nvSpPr>
            <p:cNvPr id="15" name="Rectangle: Single Corner Snipped 14">
              <a:extLst>
                <a:ext uri="{FF2B5EF4-FFF2-40B4-BE49-F238E27FC236}">
                  <a16:creationId xmlns:a16="http://schemas.microsoft.com/office/drawing/2014/main" id="{F8005FCD-9DCE-42CB-BF82-5BB9C5866464}"/>
                </a:ext>
              </a:extLst>
            </p:cNvPr>
            <p:cNvSpPr/>
            <p:nvPr/>
          </p:nvSpPr>
          <p:spPr bwMode="auto">
            <a:xfrm>
              <a:off x="10324751" y="4017900"/>
              <a:ext cx="450000" cy="651000"/>
            </a:xfrm>
            <a:prstGeom prst="snip1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bb</a:t>
              </a:r>
              <a:endParaRPr lang="bg-BG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18F5EC1-26BB-4CFF-89DA-9EF5A184AC5E}"/>
                </a:ext>
              </a:extLst>
            </p:cNvPr>
            <p:cNvSpPr txBox="1"/>
            <p:nvPr/>
          </p:nvSpPr>
          <p:spPr>
            <a:xfrm>
              <a:off x="10278655" y="4459339"/>
              <a:ext cx="41389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2"/>
                  </a:solidFill>
                </a:rPr>
                <a:t>/2.txt</a:t>
              </a:r>
              <a:endParaRPr lang="bg-BG" sz="800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E518C64-F1D6-4861-BD27-D8F0DA3B47AF}"/>
              </a:ext>
            </a:extLst>
          </p:cNvPr>
          <p:cNvGrpSpPr/>
          <p:nvPr/>
        </p:nvGrpSpPr>
        <p:grpSpPr>
          <a:xfrm>
            <a:off x="10647187" y="2527425"/>
            <a:ext cx="501642" cy="682308"/>
            <a:chOff x="10273109" y="3105825"/>
            <a:chExt cx="501642" cy="682308"/>
          </a:xfrm>
        </p:grpSpPr>
        <p:sp>
          <p:nvSpPr>
            <p:cNvPr id="18" name="Rectangle: Single Corner Snipped 17">
              <a:extLst>
                <a:ext uri="{FF2B5EF4-FFF2-40B4-BE49-F238E27FC236}">
                  <a16:creationId xmlns:a16="http://schemas.microsoft.com/office/drawing/2014/main" id="{91CBA8B4-2255-48F4-A474-551BEB93ED6F}"/>
                </a:ext>
              </a:extLst>
            </p:cNvPr>
            <p:cNvSpPr/>
            <p:nvPr/>
          </p:nvSpPr>
          <p:spPr bwMode="auto">
            <a:xfrm>
              <a:off x="10324751" y="3105825"/>
              <a:ext cx="450000" cy="651000"/>
            </a:xfrm>
            <a:prstGeom prst="snip1Rect">
              <a:avLst/>
            </a:prstGeom>
            <a:solidFill>
              <a:schemeClr val="tx1">
                <a:lumMod val="60000"/>
                <a:lumOff val="40000"/>
                <a:alpha val="80000"/>
              </a:schemeClr>
            </a:solidFill>
            <a:ln w="19050">
              <a:solidFill>
                <a:schemeClr val="tx1">
                  <a:lumMod val="20000"/>
                  <a:lumOff val="80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bb</a:t>
              </a:r>
              <a:endParaRPr lang="bg-BG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264BB82-D43C-4785-95F2-7ABC8B4D19FB}"/>
                </a:ext>
              </a:extLst>
            </p:cNvPr>
            <p:cNvSpPr txBox="1"/>
            <p:nvPr/>
          </p:nvSpPr>
          <p:spPr>
            <a:xfrm>
              <a:off x="10273109" y="3572689"/>
              <a:ext cx="41389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2"/>
                  </a:solidFill>
                </a:rPr>
                <a:t>/2.txt</a:t>
              </a:r>
              <a:endParaRPr lang="bg-BG" sz="800" dirty="0">
                <a:solidFill>
                  <a:schemeClr val="bg2"/>
                </a:solidFill>
              </a:endParaRPr>
            </a:p>
          </p:txBody>
        </p: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B5DD91EC-2EDC-462F-8C18-7B614B01FD28}"/>
              </a:ext>
            </a:extLst>
          </p:cNvPr>
          <p:cNvSpPr/>
          <p:nvPr/>
        </p:nvSpPr>
        <p:spPr bwMode="auto">
          <a:xfrm>
            <a:off x="6927278" y="3307800"/>
            <a:ext cx="4402800" cy="1851450"/>
          </a:xfrm>
          <a:prstGeom prst="rect">
            <a:avLst/>
          </a:prstGeom>
          <a:noFill/>
          <a:ln w="19050">
            <a:solidFill>
              <a:schemeClr val="tx1">
                <a:lumMod val="75000"/>
                <a:alpha val="80000"/>
              </a:schemeClr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18B79BF-FA8B-431E-8F0D-81748E2FAA9A}"/>
              </a:ext>
            </a:extLst>
          </p:cNvPr>
          <p:cNvSpPr txBox="1"/>
          <p:nvPr/>
        </p:nvSpPr>
        <p:spPr>
          <a:xfrm rot="16200000">
            <a:off x="6634728" y="3879299"/>
            <a:ext cx="1141413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Image</a:t>
            </a:r>
            <a:endParaRPr lang="bg-BG" sz="2800" dirty="0"/>
          </a:p>
        </p:txBody>
      </p:sp>
    </p:spTree>
    <p:extLst>
      <p:ext uri="{BB962C8B-B14F-4D97-AF65-F5344CB8AC3E}">
        <p14:creationId xmlns:p14="http://schemas.microsoft.com/office/powerpoint/2010/main" val="2205285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/>
      <p:bldP spid="10" grpId="0" animBg="1"/>
      <p:bldP spid="11" grpId="0" animBg="1"/>
      <p:bldP spid="12" grpId="0"/>
      <p:bldP spid="13" grpId="0"/>
      <p:bldP spid="29" grpId="0" animBg="1"/>
      <p:bldP spid="3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Orchestration</a:t>
            </a:r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89906F8A-D831-48A4-9303-D249BFBF7708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6618" y="1179000"/>
            <a:ext cx="2898764" cy="2898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77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4480</TotalTime>
  <Words>2829</Words>
  <Application>Microsoft Office PowerPoint</Application>
  <PresentationFormat>Widescreen</PresentationFormat>
  <Paragraphs>724</Paragraphs>
  <Slides>67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67</vt:i4>
      </vt:variant>
    </vt:vector>
  </HeadingPairs>
  <TitlesOfParts>
    <vt:vector size="75" baseType="lpstr">
      <vt:lpstr>맑은 고딕</vt:lpstr>
      <vt:lpstr>Arial</vt:lpstr>
      <vt:lpstr>Calibri</vt:lpstr>
      <vt:lpstr>Consolas</vt:lpstr>
      <vt:lpstr>Noto Sans Symbols</vt:lpstr>
      <vt:lpstr>Wingdings</vt:lpstr>
      <vt:lpstr>Wingdings 2</vt:lpstr>
      <vt:lpstr>SoftUni</vt:lpstr>
      <vt:lpstr>Core Concepts</vt:lpstr>
      <vt:lpstr>Have a Question?</vt:lpstr>
      <vt:lpstr>Table of Contents</vt:lpstr>
      <vt:lpstr>Containerization</vt:lpstr>
      <vt:lpstr>Containerization</vt:lpstr>
      <vt:lpstr>Virtual Machines vs Containers</vt:lpstr>
      <vt:lpstr>Virtual Machines and Containers</vt:lpstr>
      <vt:lpstr>Definitions</vt:lpstr>
      <vt:lpstr>Orchestration</vt:lpstr>
      <vt:lpstr>Application Evolution *</vt:lpstr>
      <vt:lpstr>New Demands*</vt:lpstr>
      <vt:lpstr>Kubernetes Got You Covered*</vt:lpstr>
      <vt:lpstr>Kubernetes Origin</vt:lpstr>
      <vt:lpstr>Other Solutions*</vt:lpstr>
      <vt:lpstr>Kubernetes Architecture</vt:lpstr>
      <vt:lpstr>Architecture Overview *</vt:lpstr>
      <vt:lpstr>Control Plane (master) Nodes</vt:lpstr>
      <vt:lpstr>Control Plane Nodes: Persistent Store</vt:lpstr>
      <vt:lpstr>Control Plane Nodes: API Server</vt:lpstr>
      <vt:lpstr>Control Plane Nodes: Controller</vt:lpstr>
      <vt:lpstr>Control Plane Nodes: Scheduler</vt:lpstr>
      <vt:lpstr>(Worker) Nodes</vt:lpstr>
      <vt:lpstr>(Worker) Nodes: kubelet</vt:lpstr>
      <vt:lpstr>(Worker) Nodes: Container Runtime</vt:lpstr>
      <vt:lpstr>(Worker) Nodes: kube-proxy</vt:lpstr>
      <vt:lpstr>Work with Kubernetes</vt:lpstr>
      <vt:lpstr>Kubernetes Distributions</vt:lpstr>
      <vt:lpstr>Installation Scenarios and Tools</vt:lpstr>
      <vt:lpstr>kind</vt:lpstr>
      <vt:lpstr>minikube</vt:lpstr>
      <vt:lpstr>kubectl</vt:lpstr>
      <vt:lpstr>kubectl</vt:lpstr>
      <vt:lpstr>Dashboard</vt:lpstr>
      <vt:lpstr>Practice</vt:lpstr>
      <vt:lpstr>Basic Kubernetes Objects 101</vt:lpstr>
      <vt:lpstr>Objects Overview</vt:lpstr>
      <vt:lpstr>Objects Management</vt:lpstr>
      <vt:lpstr>Namespaces</vt:lpstr>
      <vt:lpstr>Namespaces vs Clusters vs Data Centers</vt:lpstr>
      <vt:lpstr>Pods (1)</vt:lpstr>
      <vt:lpstr>Pods (2)</vt:lpstr>
      <vt:lpstr>Pod Manifest</vt:lpstr>
      <vt:lpstr>Labels and Annotations</vt:lpstr>
      <vt:lpstr>Services</vt:lpstr>
      <vt:lpstr>Service Types</vt:lpstr>
      <vt:lpstr>Service Types</vt:lpstr>
      <vt:lpstr>Service Manifest</vt:lpstr>
      <vt:lpstr>Services in Action</vt:lpstr>
      <vt:lpstr>Services in Action (Scale Up)</vt:lpstr>
      <vt:lpstr>Services in Action (Scale Down)</vt:lpstr>
      <vt:lpstr>Services in Action (App Update)</vt:lpstr>
      <vt:lpstr>Services in Action (App Update)</vt:lpstr>
      <vt:lpstr>Services in Action (App Update)</vt:lpstr>
      <vt:lpstr>Practice</vt:lpstr>
      <vt:lpstr>Basic Kubernetes Objects 102</vt:lpstr>
      <vt:lpstr>Replication Controllers</vt:lpstr>
      <vt:lpstr>Replication Controller Manifest</vt:lpstr>
      <vt:lpstr>Replica Sets</vt:lpstr>
      <vt:lpstr>Replica Set Manifest</vt:lpstr>
      <vt:lpstr>Deployments</vt:lpstr>
      <vt:lpstr>Deployment Manifest</vt:lpstr>
      <vt:lpstr>Practice</vt:lpstr>
      <vt:lpstr>Questions?</vt:lpstr>
      <vt:lpstr>SoftUni Diamond Partners</vt:lpstr>
      <vt:lpstr>Educational Partners</vt:lpstr>
      <vt:lpstr>License</vt:lpstr>
      <vt:lpstr>Trainings @ Software University (SoftUni)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SoftUni Presentation</dc:title>
  <dc:subject>Software Development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https://about.softuni.bg/
© Software University – https://softuni.bg
Copyrighted document. Unauthorized copy, reproduction or use is not permitted.</dc:description>
  <cp:lastModifiedBy>Yoana</cp:lastModifiedBy>
  <cp:revision>18</cp:revision>
  <dcterms:created xsi:type="dcterms:W3CDTF">2018-05-23T13:08:44Z</dcterms:created>
  <dcterms:modified xsi:type="dcterms:W3CDTF">2021-10-29T08:29:44Z</dcterms:modified>
  <cp:category>computer programming;programming;software development;software engineering</cp:category>
</cp:coreProperties>
</file>