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1179" r:id="rId10"/>
    <p:sldId id="1215" r:id="rId11"/>
    <p:sldId id="1194" r:id="rId12"/>
    <p:sldId id="1195" r:id="rId13"/>
    <p:sldId id="1196" r:id="rId14"/>
    <p:sldId id="1197" r:id="rId15"/>
    <p:sldId id="1214" r:id="rId16"/>
    <p:sldId id="1213" r:id="rId17"/>
    <p:sldId id="496" r:id="rId18"/>
    <p:sldId id="708" r:id="rId19"/>
    <p:sldId id="1199" r:id="rId20"/>
    <p:sldId id="621" r:id="rId21"/>
    <p:sldId id="1206" r:id="rId22"/>
    <p:sldId id="1207" r:id="rId23"/>
    <p:sldId id="1210" r:id="rId24"/>
    <p:sldId id="1209" r:id="rId25"/>
    <p:sldId id="1211" r:id="rId26"/>
    <p:sldId id="1200" r:id="rId27"/>
    <p:sldId id="1208" r:id="rId28"/>
    <p:sldId id="599" r:id="rId29"/>
    <p:sldId id="600" r:id="rId30"/>
    <p:sldId id="625" r:id="rId31"/>
    <p:sldId id="710" r:id="rId32"/>
    <p:sldId id="711" r:id="rId33"/>
    <p:sldId id="1202" r:id="rId34"/>
    <p:sldId id="1212" r:id="rId35"/>
    <p:sldId id="1203" r:id="rId36"/>
    <p:sldId id="1204" r:id="rId37"/>
    <p:sldId id="401" r:id="rId38"/>
    <p:sldId id="306" r:id="rId39"/>
    <p:sldId id="316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4)" id="{99B9A2B7-7A73-4061-892D-EC7EAAFC1356}">
          <p14:sldIdLst>
            <p14:sldId id="411"/>
            <p14:sldId id="276"/>
          </p14:sldIdLst>
        </p14:section>
        <p14:section name="This Module (M5)" id="{CF1D5A37-2798-4149-8F9E-E107F7E2D4EA}">
          <p14:sldIdLst>
            <p14:sldId id="1159"/>
            <p14:sldId id="1158"/>
          </p14:sldIdLst>
        </p14:section>
        <p14:section name="Multi-container Pods" id="{66DCFE1F-60FD-44F2-BE82-706DDBC14898}">
          <p14:sldIdLst>
            <p14:sldId id="353"/>
            <p14:sldId id="1179"/>
            <p14:sldId id="1215"/>
            <p14:sldId id="1194"/>
            <p14:sldId id="1195"/>
            <p14:sldId id="1196"/>
            <p14:sldId id="1197"/>
            <p14:sldId id="1214"/>
            <p14:sldId id="1213"/>
            <p14:sldId id="496"/>
          </p14:sldIdLst>
        </p14:section>
        <p14:section name="Autoscaling and Sheduling. Daemon Sets and Jobs" id="{EF425585-5491-4719-97D0-DCEE88AF2708}">
          <p14:sldIdLst>
            <p14:sldId id="708"/>
            <p14:sldId id="1199"/>
            <p14:sldId id="621"/>
            <p14:sldId id="1206"/>
            <p14:sldId id="1207"/>
            <p14:sldId id="1210"/>
            <p14:sldId id="1209"/>
            <p14:sldId id="1211"/>
            <p14:sldId id="1200"/>
            <p14:sldId id="1208"/>
            <p14:sldId id="599"/>
            <p14:sldId id="600"/>
            <p14:sldId id="625"/>
            <p14:sldId id="710"/>
          </p14:sldIdLst>
        </p14:section>
        <p14:section name="Ingress Resources and Controllers" id="{8FB08148-F121-46AC-97B9-FA3CD25E509E}">
          <p14:sldIdLst>
            <p14:sldId id="711"/>
            <p14:sldId id="1202"/>
            <p14:sldId id="1212"/>
            <p14:sldId id="1203"/>
            <p14:sldId id="1204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50AD9-11C7-46F9-952C-80EB31549985}" v="4243" dt="2021-11-28T21:12:10.95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6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47B50AD9-11C7-46F9-952C-80EB31549985}"/>
    <pc:docChg chg="undo custSel addSld delSld modSld sldOrd modSection">
      <pc:chgData name="Dimitar Zahariev" userId="b84e4ebc77879e88" providerId="LiveId" clId="{47B50AD9-11C7-46F9-952C-80EB31549985}" dt="2021-11-28T21:12:30.940" v="7206" actId="20577"/>
      <pc:docMkLst>
        <pc:docMk/>
      </pc:docMkLst>
      <pc:sldChg chg="modSp mod modAnim">
        <pc:chgData name="Dimitar Zahariev" userId="b84e4ebc77879e88" providerId="LiveId" clId="{47B50AD9-11C7-46F9-952C-80EB31549985}" dt="2021-11-25T15:59:23.653" v="361"/>
        <pc:sldMkLst>
          <pc:docMk/>
          <pc:sldMk cId="1646986932" sldId="276"/>
        </pc:sldMkLst>
        <pc:spChg chg="mod">
          <ac:chgData name="Dimitar Zahariev" userId="b84e4ebc77879e88" providerId="LiveId" clId="{47B50AD9-11C7-46F9-952C-80EB31549985}" dt="2021-11-25T15:39:42.456" v="16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7T10:18:32.800" v="6954" actId="20577"/>
        <pc:sldMkLst>
          <pc:docMk/>
          <pc:sldMk cId="882194472" sldId="353"/>
        </pc:sldMkLst>
        <pc:spChg chg="mod">
          <ac:chgData name="Dimitar Zahariev" userId="b84e4ebc77879e88" providerId="LiveId" clId="{47B50AD9-11C7-46F9-952C-80EB31549985}" dt="2021-11-27T10:18:32.800" v="69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8:20.663" v="694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5:39:46.463" v="168" actId="20577"/>
        <pc:sldMkLst>
          <pc:docMk/>
          <pc:sldMk cId="1734195716" sldId="411"/>
        </pc:sldMkLst>
        <pc:spChg chg="mod">
          <ac:chgData name="Dimitar Zahariev" userId="b84e4ebc77879e88" providerId="LiveId" clId="{47B50AD9-11C7-46F9-952C-80EB31549985}" dt="2021-11-25T15:39:46.463" v="168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add del mod">
        <pc:chgData name="Dimitar Zahariev" userId="b84e4ebc77879e88" providerId="LiveId" clId="{47B50AD9-11C7-46F9-952C-80EB31549985}" dt="2021-11-28T21:12:30.940" v="7206" actId="20577"/>
        <pc:sldMkLst>
          <pc:docMk/>
          <pc:sldMk cId="3666405375" sldId="503"/>
        </pc:sldMkLst>
        <pc:spChg chg="mod">
          <ac:chgData name="Dimitar Zahariev" userId="b84e4ebc77879e88" providerId="LiveId" clId="{47B50AD9-11C7-46F9-952C-80EB31549985}" dt="2021-11-28T21:12:30.940" v="7206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mod ord">
        <pc:chgData name="Dimitar Zahariev" userId="b84e4ebc77879e88" providerId="LiveId" clId="{47B50AD9-11C7-46F9-952C-80EB31549985}" dt="2021-11-26T10:35:31.234" v="5129" actId="113"/>
        <pc:sldMkLst>
          <pc:docMk/>
          <pc:sldMk cId="759185836" sldId="599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759185836" sldId="599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35:31.234" v="5129" actId="113"/>
          <ac:spMkLst>
            <pc:docMk/>
            <pc:sldMk cId="759185836" sldId="599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9:29.409" v="3542" actId="108"/>
          <ac:spMkLst>
            <pc:docMk/>
            <pc:sldMk cId="759185836" sldId="599"/>
            <ac:spMk id="6" creationId="{522B1616-DD14-42E4-A6A2-827B8CF0B5C1}"/>
          </ac:spMkLst>
        </pc:spChg>
      </pc:sldChg>
      <pc:sldChg chg="addSp delSp modSp add mod ord addAnim delAnim modAnim chgLayout">
        <pc:chgData name="Dimitar Zahariev" userId="b84e4ebc77879e88" providerId="LiveId" clId="{47B50AD9-11C7-46F9-952C-80EB31549985}" dt="2021-11-26T10:39:51.132" v="5271"/>
        <pc:sldMkLst>
          <pc:docMk/>
          <pc:sldMk cId="3913070010" sldId="600"/>
        </pc:sldMkLst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2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41.081" v="5270" actId="113"/>
          <ac:spMkLst>
            <pc:docMk/>
            <pc:sldMk cId="3913070010" sldId="600"/>
            <ac:spMk id="3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4" creationId="{00000000-0000-0000-0000-000000000000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5" creationId="{6DDB5439-3010-423D-A0AD-A9FDF225BAEC}"/>
          </ac:spMkLst>
        </pc:spChg>
        <pc:spChg chg="mod">
          <ac:chgData name="Dimitar Zahariev" userId="b84e4ebc77879e88" providerId="LiveId" clId="{47B50AD9-11C7-46F9-952C-80EB31549985}" dt="2021-11-26T09:39:31.731" v="3543" actId="108"/>
          <ac:spMkLst>
            <pc:docMk/>
            <pc:sldMk cId="3913070010" sldId="600"/>
            <ac:spMk id="6" creationId="{713B8720-6B76-49B4-A6A6-FB3BCF653E47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7" creationId="{29C3DA09-DF93-472C-869B-1CB85B3E093B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8" creationId="{0EDFEC22-DA75-4D7A-BA0C-85C691878B7D}"/>
          </ac:spMkLst>
        </pc:spChg>
      </pc:sldChg>
      <pc:sldChg chg="modSp mod">
        <pc:chgData name="Dimitar Zahariev" userId="b84e4ebc77879e88" providerId="LiveId" clId="{47B50AD9-11C7-46F9-952C-80EB31549985}" dt="2021-11-28T21:02:44.870" v="7200" actId="27918"/>
        <pc:sldMkLst>
          <pc:docMk/>
          <pc:sldMk cId="2856544599" sldId="610"/>
        </pc:sldMkLst>
        <pc:spChg chg="mod">
          <ac:chgData name="Dimitar Zahariev" userId="b84e4ebc77879e88" providerId="LiveId" clId="{47B50AD9-11C7-46F9-952C-80EB31549985}" dt="2021-11-28T21:01:30.171" v="7195" actId="113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47B50AD9-11C7-46F9-952C-80EB31549985}" dt="2021-11-28T21:01:24.456" v="7192" actId="113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47B50AD9-11C7-46F9-952C-80EB31549985}" dt="2021-11-28T21:01:21.699" v="7190" actId="113"/>
          <ac:spMkLst>
            <pc:docMk/>
            <pc:sldMk cId="2856544599" sldId="610"/>
            <ac:spMk id="9" creationId="{FE1F96BF-437F-48C9-8356-38D168D75E3A}"/>
          </ac:spMkLst>
        </pc:spChg>
      </pc:sldChg>
      <pc:sldChg chg="modSp add del ord">
        <pc:chgData name="Dimitar Zahariev" userId="b84e4ebc77879e88" providerId="LiveId" clId="{47B50AD9-11C7-46F9-952C-80EB31549985}" dt="2021-11-25T16:01:15.753" v="428" actId="2696"/>
        <pc:sldMkLst>
          <pc:docMk/>
          <pc:sldMk cId="2798622476" sldId="621"/>
        </pc:sldMkLst>
        <pc:spChg chg="mod">
          <ac:chgData name="Dimitar Zahariev" userId="b84e4ebc77879e88" providerId="LiveId" clId="{47B50AD9-11C7-46F9-952C-80EB31549985}" dt="2021-11-25T15:38:52.631" v="166"/>
          <ac:spMkLst>
            <pc:docMk/>
            <pc:sldMk cId="2798622476" sldId="621"/>
            <ac:spMk id="2" creationId="{00000000-0000-0000-0000-000000000000}"/>
          </ac:spMkLst>
        </pc:spChg>
      </pc:sldChg>
      <pc:sldChg chg="modSp add mod ord">
        <pc:chgData name="Dimitar Zahariev" userId="b84e4ebc77879e88" providerId="LiveId" clId="{47B50AD9-11C7-46F9-952C-80EB31549985}" dt="2021-11-26T10:11:01.616" v="4184" actId="113"/>
        <pc:sldMkLst>
          <pc:docMk/>
          <pc:sldMk cId="4061806045" sldId="621"/>
        </pc:sldMkLst>
        <pc:spChg chg="mod">
          <ac:chgData name="Dimitar Zahariev" userId="b84e4ebc77879e88" providerId="LiveId" clId="{47B50AD9-11C7-46F9-952C-80EB31549985}" dt="2021-11-26T10:11:01.616" v="4184" actId="113"/>
          <ac:spMkLst>
            <pc:docMk/>
            <pc:sldMk cId="4061806045" sldId="621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04.178" v="3451" actId="20577"/>
          <ac:spMkLst>
            <pc:docMk/>
            <pc:sldMk cId="4061806045" sldId="621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36.166" v="3452" actId="108"/>
          <ac:spMkLst>
            <pc:docMk/>
            <pc:sldMk cId="4061806045" sldId="621"/>
            <ac:spMk id="6" creationId="{405D6031-6743-44AD-96BB-E0FCF4C0EFB2}"/>
          </ac:spMkLst>
        </pc:spChg>
      </pc:sldChg>
      <pc:sldChg chg="modSp add mod ord modAnim">
        <pc:chgData name="Dimitar Zahariev" userId="b84e4ebc77879e88" providerId="LiveId" clId="{47B50AD9-11C7-46F9-952C-80EB31549985}" dt="2021-11-26T10:45:18.355" v="5304"/>
        <pc:sldMkLst>
          <pc:docMk/>
          <pc:sldMk cId="530118098" sldId="625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530118098" sldId="625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44:22.918" v="5303" actId="20577"/>
          <ac:spMkLst>
            <pc:docMk/>
            <pc:sldMk cId="530118098" sldId="625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19.804" v="4166" actId="6549"/>
          <ac:spMkLst>
            <pc:docMk/>
            <pc:sldMk cId="530118098" sldId="625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32.164" v="4167"/>
          <ac:spMkLst>
            <pc:docMk/>
            <pc:sldMk cId="530118098" sldId="625"/>
            <ac:spMk id="6" creationId="{713B8720-6B76-49B4-A6A6-FB3BCF653E47}"/>
          </ac:spMkLst>
        </pc:spChg>
      </pc:sldChg>
      <pc:sldChg chg="modSp mod">
        <pc:chgData name="Dimitar Zahariev" userId="b84e4ebc77879e88" providerId="LiveId" clId="{47B50AD9-11C7-46F9-952C-80EB31549985}" dt="2021-11-26T10:59:07.031" v="5305" actId="20577"/>
        <pc:sldMkLst>
          <pc:docMk/>
          <pc:sldMk cId="2169853261" sldId="708"/>
        </pc:sldMkLst>
        <pc:spChg chg="mod">
          <ac:chgData name="Dimitar Zahariev" userId="b84e4ebc77879e88" providerId="LiveId" clId="{47B50AD9-11C7-46F9-952C-80EB31549985}" dt="2021-11-26T10:59:07.031" v="5305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6:01:50.160" v="464" actId="20577"/>
        <pc:sldMkLst>
          <pc:docMk/>
          <pc:sldMk cId="2193521559" sldId="711"/>
        </pc:sldMkLst>
        <pc:spChg chg="mod">
          <ac:chgData name="Dimitar Zahariev" userId="b84e4ebc77879e88" providerId="LiveId" clId="{47B50AD9-11C7-46F9-952C-80EB31549985}" dt="2021-11-25T16:01:50.160" v="464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ord modAnim">
        <pc:chgData name="Dimitar Zahariev" userId="b84e4ebc77879e88" providerId="LiveId" clId="{47B50AD9-11C7-46F9-952C-80EB31549985}" dt="2021-11-26T08:18:16.609" v="1243" actId="20577"/>
        <pc:sldMkLst>
          <pc:docMk/>
          <pc:sldMk cId="653752028" sldId="1158"/>
        </pc:sldMkLst>
        <pc:spChg chg="mod">
          <ac:chgData name="Dimitar Zahariev" userId="b84e4ebc77879e88" providerId="LiveId" clId="{47B50AD9-11C7-46F9-952C-80EB31549985}" dt="2021-11-26T08:18:16.609" v="1243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5T15:40:51.210" v="295" actId="20577"/>
        <pc:sldMkLst>
          <pc:docMk/>
          <pc:sldMk cId="1914726558" sldId="1159"/>
        </pc:sldMkLst>
        <pc:spChg chg="mod">
          <ac:chgData name="Dimitar Zahariev" userId="b84e4ebc77879e88" providerId="LiveId" clId="{47B50AD9-11C7-46F9-952C-80EB31549985}" dt="2021-11-25T15:40:51.210" v="295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 chgLayout">
        <pc:chgData name="Dimitar Zahariev" userId="b84e4ebc77879e88" providerId="LiveId" clId="{47B50AD9-11C7-46F9-952C-80EB31549985}" dt="2021-11-26T08:05:18.355" v="1102" actId="113"/>
        <pc:sldMkLst>
          <pc:docMk/>
          <pc:sldMk cId="3096952845" sldId="1179"/>
        </pc:sldMkLst>
        <pc:spChg chg="mod or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05:18.355" v="1102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7:54:11.333" v="626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7:54:46.714" v="674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6" creationId="{719C4A0F-47EE-4200-86C2-D2F9CD600E7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7" creationId="{48562B89-2432-436B-A1EC-7DEEB0BC14BE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8" creationId="{2C449541-1E40-4AEF-9E8C-87A081AA044E}"/>
          </ac:spMkLst>
        </pc:spChg>
        <pc:spChg chg="add del">
          <ac:chgData name="Dimitar Zahariev" userId="b84e4ebc77879e88" providerId="LiveId" clId="{47B50AD9-11C7-46F9-952C-80EB31549985}" dt="2021-11-26T07:56:17.928" v="728"/>
          <ac:spMkLst>
            <pc:docMk/>
            <pc:sldMk cId="3096952845" sldId="1179"/>
            <ac:spMk id="9" creationId="{139090D8-38EF-43F4-85ED-8385730ED0BB}"/>
          </ac:spMkLst>
        </pc:spChg>
        <pc:picChg chg="del">
          <ac:chgData name="Dimitar Zahariev" userId="b84e4ebc77879e88" providerId="LiveId" clId="{47B50AD9-11C7-46F9-952C-80EB31549985}" dt="2021-11-25T15:42:27.398" v="340" actId="478"/>
          <ac:picMkLst>
            <pc:docMk/>
            <pc:sldMk cId="3096952845" sldId="1179"/>
            <ac:picMk id="7" creationId="{592C60AA-AAFC-4740-9C2D-3C9EB26D661F}"/>
          </ac:picMkLst>
        </pc:picChg>
      </pc:sldChg>
      <pc:sldChg chg="del">
        <pc:chgData name="Dimitar Zahariev" userId="b84e4ebc77879e88" providerId="LiveId" clId="{47B50AD9-11C7-46F9-952C-80EB31549985}" dt="2021-11-25T16:00:53.244" v="406" actId="47"/>
        <pc:sldMkLst>
          <pc:docMk/>
          <pc:sldMk cId="3408886789" sldId="1182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1747753896" sldId="1183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4011906522" sldId="1184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3444067609" sldId="1185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433887266" sldId="1186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2814585004" sldId="1187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885088951" sldId="1188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784125608" sldId="1189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117528656" sldId="1190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56611555" sldId="1191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2348953405" sldId="1192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51476717" sldId="1193"/>
        </pc:sldMkLst>
      </pc:sldChg>
      <pc:sldChg chg="addSp delSp modSp add mod modAnim chgLayout">
        <pc:chgData name="Dimitar Zahariev" userId="b84e4ebc77879e88" providerId="LiveId" clId="{47B50AD9-11C7-46F9-952C-80EB31549985}" dt="2021-11-27T10:15:52.706" v="6849"/>
        <pc:sldMkLst>
          <pc:docMk/>
          <pc:sldMk cId="1986860099" sldId="1194"/>
        </pc:sldMkLst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25:27.388" v="1602" actId="113"/>
          <ac:spMkLst>
            <pc:docMk/>
            <pc:sldMk cId="1986860099" sldId="1194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4" creationId="{863EFB40-ADBF-4135-977B-533DD22FEE5B}"/>
          </ac:spMkLst>
        </pc:spChg>
        <pc:spChg chg="add del">
          <ac:chgData name="Dimitar Zahariev" userId="b84e4ebc77879e88" providerId="LiveId" clId="{47B50AD9-11C7-46F9-952C-80EB31549985}" dt="2021-11-27T10:13:06.720" v="6754" actId="478"/>
          <ac:spMkLst>
            <pc:docMk/>
            <pc:sldMk cId="1986860099" sldId="1194"/>
            <ac:spMk id="6" creationId="{0DF58A99-BC8D-436F-9674-8E4B2EA5480D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6" creationId="{57C7EB40-AB3F-4252-999F-7327A7DA9169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7" creationId="{6FF32D97-4C40-468E-BBA7-A70E5BB40398}"/>
          </ac:spMkLst>
        </pc:spChg>
        <pc:spChg chg="add mod">
          <ac:chgData name="Dimitar Zahariev" userId="b84e4ebc77879e88" providerId="LiveId" clId="{47B50AD9-11C7-46F9-952C-80EB31549985}" dt="2021-11-27T10:13:32.421" v="6759" actId="1076"/>
          <ac:spMkLst>
            <pc:docMk/>
            <pc:sldMk cId="1986860099" sldId="1194"/>
            <ac:spMk id="7" creationId="{96ACCB0F-76A2-43EF-AA41-E03048AF8CB2}"/>
          </ac:spMkLst>
        </pc:spChg>
        <pc:spChg chg="add mod">
          <ac:chgData name="Dimitar Zahariev" userId="b84e4ebc77879e88" providerId="LiveId" clId="{47B50AD9-11C7-46F9-952C-80EB31549985}" dt="2021-11-27T10:15:00.303" v="6844" actId="207"/>
          <ac:spMkLst>
            <pc:docMk/>
            <pc:sldMk cId="1986860099" sldId="1194"/>
            <ac:spMk id="8" creationId="{20BD0568-D66B-40DE-A342-659F00911940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8" creationId="{22F65AEC-1CB9-478E-8D9C-C5E6FAEB79D0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7T10:16:24.942" v="6850" actId="113"/>
        <pc:sldMkLst>
          <pc:docMk/>
          <pc:sldMk cId="1721412807" sldId="1195"/>
        </pc:sldMkLst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4.942" v="6850" actId="113"/>
          <ac:spMkLst>
            <pc:docMk/>
            <pc:sldMk cId="1721412807" sldId="1195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0.971" v="1589"/>
          <ac:spMkLst>
            <pc:docMk/>
            <pc:sldMk cId="1721412807" sldId="1195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6" creationId="{7EE8F8AB-526F-466A-A0A0-C23674E3A6FF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7" creationId="{ED7431A0-CF60-44F9-800C-2CCBC4543235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8" creationId="{E9A9BBF1-E2F8-4048-8209-37BF0FEBFB81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9" creationId="{7B099CDD-53A6-409C-830F-F70F7673071F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0" creationId="{A1C87A3D-E0C2-4FA6-90B8-695C093BC6B8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1" creationId="{24E7A608-EB36-4F78-A628-6222997245D5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2" creationId="{90F8EB1D-880A-4CF6-B1D5-5FCBA5DF4E1E}"/>
          </ac:spMkLst>
        </pc:spChg>
        <pc:spChg chg="add mod">
          <ac:chgData name="Dimitar Zahariev" userId="b84e4ebc77879e88" providerId="LiveId" clId="{47B50AD9-11C7-46F9-952C-80EB31549985}" dt="2021-11-26T08:33:10.154" v="1956" actId="1076"/>
          <ac:spMkLst>
            <pc:docMk/>
            <pc:sldMk cId="1721412807" sldId="1195"/>
            <ac:spMk id="13" creationId="{1AE128C1-6D78-407A-8776-80920884D658}"/>
          </ac:spMkLst>
        </pc:spChg>
        <pc:spChg chg="add mod">
          <ac:chgData name="Dimitar Zahariev" userId="b84e4ebc77879e88" providerId="LiveId" clId="{47B50AD9-11C7-46F9-952C-80EB31549985}" dt="2021-11-26T08:33:19.606" v="1959" actId="1076"/>
          <ac:spMkLst>
            <pc:docMk/>
            <pc:sldMk cId="1721412807" sldId="1195"/>
            <ac:spMk id="14" creationId="{05329D23-5E54-458A-940F-C0E5CD132674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27.758" v="6851" actId="113"/>
        <pc:sldMkLst>
          <pc:docMk/>
          <pc:sldMk cId="1201264571" sldId="1196"/>
        </pc:sldMkLst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7.758" v="6851" actId="113"/>
          <ac:spMkLst>
            <pc:docMk/>
            <pc:sldMk cId="1201264571" sldId="119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4.297" v="1590"/>
          <ac:spMkLst>
            <pc:docMk/>
            <pc:sldMk cId="1201264571" sldId="119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6" creationId="{067225E0-8EFD-412A-96BD-9B5CB2045C0F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7" creationId="{022F6162-12EC-4FA4-8250-9641F529B679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8" creationId="{B2721BB0-9628-4E7F-A835-C87F83C92F65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9" creationId="{2B685EF3-5B74-424F-A36D-E6155BA5FC7C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0" creationId="{EC513818-007B-4847-AB61-B8A58FE14395}"/>
          </ac:spMkLst>
        </pc:spChg>
        <pc:spChg chg="add mod">
          <ac:chgData name="Dimitar Zahariev" userId="b84e4ebc77879e88" providerId="LiveId" clId="{47B50AD9-11C7-46F9-952C-80EB31549985}" dt="2021-11-26T08:36:16.994" v="2170" actId="20577"/>
          <ac:spMkLst>
            <pc:docMk/>
            <pc:sldMk cId="1201264571" sldId="1196"/>
            <ac:spMk id="11" creationId="{0AD1CE3C-7D19-4BEE-9031-9A394A6AB447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2" creationId="{DE5C05C1-CB59-4DE8-972A-5736BA23FDA9}"/>
          </ac:spMkLst>
        </pc:spChg>
        <pc:spChg chg="add del mod">
          <ac:chgData name="Dimitar Zahariev" userId="b84e4ebc77879e88" providerId="LiveId" clId="{47B50AD9-11C7-46F9-952C-80EB31549985}" dt="2021-11-26T08:36:45.416" v="2175" actId="478"/>
          <ac:spMkLst>
            <pc:docMk/>
            <pc:sldMk cId="1201264571" sldId="1196"/>
            <ac:spMk id="13" creationId="{F53C8F67-DA02-41F0-9413-F06FDE5A585D}"/>
          </ac:spMkLst>
        </pc:spChg>
        <pc:spChg chg="add del mod">
          <ac:chgData name="Dimitar Zahariev" userId="b84e4ebc77879e88" providerId="LiveId" clId="{47B50AD9-11C7-46F9-952C-80EB31549985}" dt="2021-11-26T08:36:55.144" v="2177" actId="478"/>
          <ac:spMkLst>
            <pc:docMk/>
            <pc:sldMk cId="1201264571" sldId="1196"/>
            <ac:spMk id="14" creationId="{1E37C685-4EEA-44DB-8178-E3737C0E2BFB}"/>
          </ac:spMkLst>
        </pc:spChg>
        <pc:spChg chg="add mod">
          <ac:chgData name="Dimitar Zahariev" userId="b84e4ebc77879e88" providerId="LiveId" clId="{47B50AD9-11C7-46F9-952C-80EB31549985}" dt="2021-11-26T08:36:58.339" v="2178" actId="1035"/>
          <ac:spMkLst>
            <pc:docMk/>
            <pc:sldMk cId="1201264571" sldId="1196"/>
            <ac:spMk id="15" creationId="{CD1F3766-BECA-44B7-A8E3-9D4D99F9B933}"/>
          </ac:spMkLst>
        </pc:spChg>
        <pc:spChg chg="add mod">
          <ac:chgData name="Dimitar Zahariev" userId="b84e4ebc77879e88" providerId="LiveId" clId="{47B50AD9-11C7-46F9-952C-80EB31549985}" dt="2021-11-26T08:37:13.417" v="2181" actId="1076"/>
          <ac:spMkLst>
            <pc:docMk/>
            <pc:sldMk cId="1201264571" sldId="1196"/>
            <ac:spMk id="16" creationId="{F5ACCEE0-1C49-45E6-A860-171EA0E24AD0}"/>
          </ac:spMkLst>
        </pc:spChg>
        <pc:spChg chg="add mod">
          <ac:chgData name="Dimitar Zahariev" userId="b84e4ebc77879e88" providerId="LiveId" clId="{47B50AD9-11C7-46F9-952C-80EB31549985}" dt="2021-11-26T08:37:25.995" v="2185" actId="1076"/>
          <ac:spMkLst>
            <pc:docMk/>
            <pc:sldMk cId="1201264571" sldId="1196"/>
            <ac:spMk id="17" creationId="{4379F70B-C8D2-4826-B0A5-F53ED1CAD9CF}"/>
          </ac:spMkLst>
        </pc:spChg>
        <pc:spChg chg="add mod">
          <ac:chgData name="Dimitar Zahariev" userId="b84e4ebc77879e88" providerId="LiveId" clId="{47B50AD9-11C7-46F9-952C-80EB31549985}" dt="2021-11-26T08:37:58.893" v="2231" actId="1076"/>
          <ac:spMkLst>
            <pc:docMk/>
            <pc:sldMk cId="1201264571" sldId="1196"/>
            <ac:spMk id="18" creationId="{2C37F8AE-1557-4B19-B96B-B88D66C50E02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31.252" v="6852" actId="113"/>
        <pc:sldMkLst>
          <pc:docMk/>
          <pc:sldMk cId="432285902" sldId="1197"/>
        </pc:sldMkLst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31.252" v="6852" actId="113"/>
          <ac:spMkLst>
            <pc:docMk/>
            <pc:sldMk cId="432285902" sldId="119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7.290" v="1591"/>
          <ac:spMkLst>
            <pc:docMk/>
            <pc:sldMk cId="432285902" sldId="119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6" creationId="{87C1BE32-20F6-4FFF-8718-6C80D80ED84F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7" creationId="{5FB2E8EE-5EA0-4CAD-8874-DB783C5B273A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8" creationId="{BA1E0B0D-D39B-4186-9767-2F9E431FA8F1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9" creationId="{B98641FB-7B3B-4800-9D69-B8B8FD396C97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0" creationId="{F13213E2-E548-4E2C-B487-4D9FD85F2202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1" creationId="{39BE7912-E33F-43DA-9BCD-0768B03B2A7C}"/>
          </ac:spMkLst>
        </pc:spChg>
        <pc:spChg chg="add del mod">
          <ac:chgData name="Dimitar Zahariev" userId="b84e4ebc77879e88" providerId="LiveId" clId="{47B50AD9-11C7-46F9-952C-80EB31549985}" dt="2021-11-26T08:43:22.844" v="2697" actId="478"/>
          <ac:spMkLst>
            <pc:docMk/>
            <pc:sldMk cId="432285902" sldId="1197"/>
            <ac:spMk id="12" creationId="{B4EE3A70-476E-4261-ACA1-ADCF5A81C10A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3" creationId="{FE58C065-616F-4FF7-8F82-0DECD2F1068F}"/>
          </ac:spMkLst>
        </pc:spChg>
        <pc:spChg chg="add del mod">
          <ac:chgData name="Dimitar Zahariev" userId="b84e4ebc77879e88" providerId="LiveId" clId="{47B50AD9-11C7-46F9-952C-80EB31549985}" dt="2021-11-26T08:43:30.568" v="2698" actId="478"/>
          <ac:spMkLst>
            <pc:docMk/>
            <pc:sldMk cId="432285902" sldId="1197"/>
            <ac:spMk id="14" creationId="{32CA9AE8-7DFE-4067-A499-4A7A77CADC5F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5" creationId="{E87F45CF-6B07-491F-995B-7A206820992F}"/>
          </ac:spMkLst>
        </pc:spChg>
        <pc:spChg chg="add mod">
          <ac:chgData name="Dimitar Zahariev" userId="b84e4ebc77879e88" providerId="LiveId" clId="{47B50AD9-11C7-46F9-952C-80EB31549985}" dt="2021-11-26T08:44:18.117" v="2712" actId="1076"/>
          <ac:spMkLst>
            <pc:docMk/>
            <pc:sldMk cId="432285902" sldId="1197"/>
            <ac:spMk id="16" creationId="{E07EF2BB-72F8-4103-BCA0-A3F23778C85C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7" creationId="{E4997402-E313-49EA-A3BC-C871D3CFA294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8" creationId="{5CB1AA73-0410-48BC-8649-F15A47417D85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9" creationId="{D55B956E-8080-44D4-82B3-1DADF846E3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0" creationId="{F91BA45C-DA80-455E-983A-680B67F79E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1" creationId="{3A108AE2-353C-4586-8E3D-842C54238CB6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2" creationId="{856E5D58-ACF4-48FB-81A2-A1CFD87F7E0A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3" creationId="{5CC23F23-491B-4018-BAE5-E7F49D7FB581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4" creationId="{4F4AA96B-9520-45E1-B9B6-CB8090CB4B7E}"/>
          </ac:spMkLst>
        </pc:spChg>
        <pc:spChg chg="add mod">
          <ac:chgData name="Dimitar Zahariev" userId="b84e4ebc77879e88" providerId="LiveId" clId="{47B50AD9-11C7-46F9-952C-80EB31549985}" dt="2021-11-26T08:44:22.268" v="2715" actId="20577"/>
          <ac:spMkLst>
            <pc:docMk/>
            <pc:sldMk cId="432285902" sldId="1197"/>
            <ac:spMk id="25" creationId="{692F8ED9-B327-473A-A257-7B231597E8D9}"/>
          </ac:spMkLst>
        </pc:spChg>
      </pc:sldChg>
      <pc:sldChg chg="modSp add del mod">
        <pc:chgData name="Dimitar Zahariev" userId="b84e4ebc77879e88" providerId="LiveId" clId="{47B50AD9-11C7-46F9-952C-80EB31549985}" dt="2021-11-26T09:32:17.346" v="3378" actId="47"/>
        <pc:sldMkLst>
          <pc:docMk/>
          <pc:sldMk cId="4259828294" sldId="1198"/>
        </pc:sldMkLst>
        <pc:spChg chg="mod">
          <ac:chgData name="Dimitar Zahariev" userId="b84e4ebc77879e88" providerId="LiveId" clId="{47B50AD9-11C7-46F9-952C-80EB31549985}" dt="2021-11-26T08:22:54.391" v="1587" actId="20577"/>
          <ac:spMkLst>
            <pc:docMk/>
            <pc:sldMk cId="4259828294" sldId="1198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3:05.448" v="1588"/>
          <ac:spMkLst>
            <pc:docMk/>
            <pc:sldMk cId="4259828294" sldId="1198"/>
            <ac:spMk id="5" creationId="{537CCDB9-1C18-4E28-8921-0B7200744D1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32:37.402" v="3381" actId="113"/>
        <pc:sldMkLst>
          <pc:docMk/>
          <pc:sldMk cId="1486112136" sldId="1199"/>
        </pc:sldMkLst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32:37.402" v="3381" actId="113"/>
          <ac:spMkLst>
            <pc:docMk/>
            <pc:sldMk cId="1486112136" sldId="119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00:11.790" v="3304"/>
          <ac:spMkLst>
            <pc:docMk/>
            <pc:sldMk cId="1486112136" sldId="119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6" creationId="{1FAD4D76-9A42-4A5F-BFAC-C74B6043C735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7" creationId="{B322EBC6-0B3B-4F8A-8511-860DDC60B84D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8" creationId="{3449B4BF-B5B4-482E-92E0-5F1774A27FB9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9" creationId="{B35F6387-620E-4425-B5D8-F88ACB83AAF4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0" creationId="{29ED7520-9389-4ABC-B544-316DD29A7CCE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1" creationId="{3523096C-45B3-46BF-9A7B-CB0D34FB7D46}"/>
          </ac:spMkLst>
        </pc:spChg>
      </pc:sldChg>
      <pc:sldChg chg="modSp add mod">
        <pc:chgData name="Dimitar Zahariev" userId="b84e4ebc77879e88" providerId="LiveId" clId="{47B50AD9-11C7-46F9-952C-80EB31549985}" dt="2021-11-25T16:01:05.337" v="427" actId="20577"/>
        <pc:sldMkLst>
          <pc:docMk/>
          <pc:sldMk cId="274836742" sldId="1200"/>
        </pc:sldMkLst>
        <pc:spChg chg="mod">
          <ac:chgData name="Dimitar Zahariev" userId="b84e4ebc77879e88" providerId="LiveId" clId="{47B50AD9-11C7-46F9-952C-80EB31549985}" dt="2021-11-25T16:01:05.337" v="427" actId="20577"/>
          <ac:spMkLst>
            <pc:docMk/>
            <pc:sldMk cId="274836742" sldId="1200"/>
            <ac:spMk id="6" creationId="{028D9EA3-B5E0-4F17-9467-4BE3C280DA68}"/>
          </ac:spMkLst>
        </pc:spChg>
      </pc:sldChg>
      <pc:sldChg chg="addSp delSp modSp add del mod chgLayout">
        <pc:chgData name="Dimitar Zahariev" userId="b84e4ebc77879e88" providerId="LiveId" clId="{47B50AD9-11C7-46F9-952C-80EB31549985}" dt="2021-11-26T11:37:18.226" v="6376" actId="47"/>
        <pc:sldMkLst>
          <pc:docMk/>
          <pc:sldMk cId="878199310" sldId="1201"/>
        </pc:sldMkLst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35:07.471" v="6375" actId="20577"/>
          <ac:spMkLst>
            <pc:docMk/>
            <pc:sldMk cId="878199310" sldId="1201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4" creationId="{863EFB40-ADBF-4135-977B-533DD22FEE5B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6" creationId="{8CEBA5D1-7599-4A37-AB83-2F9B4F4ACBD1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7" creationId="{153D0BD4-D60D-48DF-8539-92F22971F40A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8" creationId="{6E5FE3FD-81BD-4399-85B3-4821DC594347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11:56:56.031" v="6752"/>
        <pc:sldMkLst>
          <pc:docMk/>
          <pc:sldMk cId="4209450866" sldId="1202"/>
        </pc:sldMkLst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56:31.143" v="6743" actId="113"/>
          <ac:spMkLst>
            <pc:docMk/>
            <pc:sldMk cId="4209450866" sldId="1202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37:53.577" v="6378"/>
          <ac:spMkLst>
            <pc:docMk/>
            <pc:sldMk cId="4209450866" sldId="1202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6" creationId="{352C953E-3DFA-4780-81B2-F0B75988DAA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7" creationId="{79085B44-8C0E-4909-89B5-6A6BEB68120E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8" creationId="{76A7E3AB-2EFF-4379-BDBB-60B50C754098}"/>
          </ac:spMkLst>
        </pc:spChg>
      </pc:sldChg>
      <pc:sldChg chg="addSp modSp add mod modAnim">
        <pc:chgData name="Dimitar Zahariev" userId="b84e4ebc77879e88" providerId="LiveId" clId="{47B50AD9-11C7-46F9-952C-80EB31549985}" dt="2021-11-26T11:47:14.365" v="6516"/>
        <pc:sldMkLst>
          <pc:docMk/>
          <pc:sldMk cId="1465500248" sldId="1203"/>
        </pc:sldMkLst>
        <pc:spChg chg="mod">
          <ac:chgData name="Dimitar Zahariev" userId="b84e4ebc77879e88" providerId="LiveId" clId="{47B50AD9-11C7-46F9-952C-80EB31549985}" dt="2021-11-26T11:47:07.148" v="6513"/>
          <ac:spMkLst>
            <pc:docMk/>
            <pc:sldMk cId="1465500248" sldId="1203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3:04.806" v="6467" actId="20577"/>
          <ac:spMkLst>
            <pc:docMk/>
            <pc:sldMk cId="1465500248" sldId="1203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4:40.008" v="6488"/>
          <ac:spMkLst>
            <pc:docMk/>
            <pc:sldMk cId="1465500248" sldId="1203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10.687" v="6514" actId="1076"/>
          <ac:picMkLst>
            <pc:docMk/>
            <pc:sldMk cId="1465500248" sldId="1203"/>
            <ac:picMk id="7" creationId="{79457C6E-D1F2-4BE1-B1A7-04B3878355B5}"/>
          </ac:picMkLst>
        </pc:picChg>
      </pc:sldChg>
      <pc:sldChg chg="addSp modSp add mod modAnim">
        <pc:chgData name="Dimitar Zahariev" userId="b84e4ebc77879e88" providerId="LiveId" clId="{47B50AD9-11C7-46F9-952C-80EB31549985}" dt="2021-11-26T11:47:49.119" v="6521" actId="1076"/>
        <pc:sldMkLst>
          <pc:docMk/>
          <pc:sldMk cId="2859476039" sldId="1204"/>
        </pc:sldMkLst>
        <pc:spChg chg="mod">
          <ac:chgData name="Dimitar Zahariev" userId="b84e4ebc77879e88" providerId="LiveId" clId="{47B50AD9-11C7-46F9-952C-80EB31549985}" dt="2021-11-26T11:47:41.948" v="6520" actId="20577"/>
          <ac:spMkLst>
            <pc:docMk/>
            <pc:sldMk cId="2859476039" sldId="1204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4:51.345" v="6503" actId="20577"/>
          <ac:spMkLst>
            <pc:docMk/>
            <pc:sldMk cId="2859476039" sldId="1204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5:31.192" v="6505"/>
          <ac:spMkLst>
            <pc:docMk/>
            <pc:sldMk cId="2859476039" sldId="1204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49.119" v="6521" actId="1076"/>
          <ac:picMkLst>
            <pc:docMk/>
            <pc:sldMk cId="2859476039" sldId="1204"/>
            <ac:picMk id="7" creationId="{D8D02489-F6A1-4508-BBA5-28207EF7E2BC}"/>
          </ac:picMkLst>
        </pc:picChg>
      </pc:sldChg>
      <pc:sldChg chg="add del">
        <pc:chgData name="Dimitar Zahariev" userId="b84e4ebc77879e88" providerId="LiveId" clId="{47B50AD9-11C7-46F9-952C-80EB31549985}" dt="2021-11-26T10:03:53.989" v="4164" actId="47"/>
        <pc:sldMkLst>
          <pc:docMk/>
          <pc:sldMk cId="1792217802" sldId="1205"/>
        </pc:sldMkLst>
      </pc:sldChg>
      <pc:sldChg chg="addSp delSp modSp add mod delAnim modAnim chgLayout">
        <pc:chgData name="Dimitar Zahariev" userId="b84e4ebc77879e88" providerId="LiveId" clId="{47B50AD9-11C7-46F9-952C-80EB31549985}" dt="2021-11-26T10:21:57.636" v="4868" actId="20577"/>
        <pc:sldMkLst>
          <pc:docMk/>
          <pc:sldMk cId="3687844622" sldId="1206"/>
        </pc:sldMkLst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2" creationId="{E640970A-7055-4787-83B2-38D66F060059}"/>
          </ac:spMkLst>
        </pc:spChg>
        <pc:spChg chg="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0:00:30.994" v="4130"/>
          <ac:spMkLst>
            <pc:docMk/>
            <pc:sldMk cId="3687844622" sldId="120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6" creationId="{812B3DFC-9156-4F26-9446-E38670E0FF57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7" creationId="{4A0B3789-0EB3-4C57-A51C-24CEBA8C0753}"/>
          </ac:spMkLst>
        </pc:spChg>
        <pc:spChg chg="add mod ord">
          <ac:chgData name="Dimitar Zahariev" userId="b84e4ebc77879e88" providerId="LiveId" clId="{47B50AD9-11C7-46F9-952C-80EB31549985}" dt="2021-11-26T10:21:57.636" v="4868" actId="20577"/>
          <ac:spMkLst>
            <pc:docMk/>
            <pc:sldMk cId="3687844622" sldId="1206"/>
            <ac:spMk id="8" creationId="{0910A82D-2088-4F70-A602-E7FEA5C976C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59:19.300" v="4129" actId="113"/>
        <pc:sldMkLst>
          <pc:docMk/>
          <pc:sldMk cId="3937741594" sldId="1207"/>
        </pc:sldMkLst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59:19.300" v="4129" actId="113"/>
          <ac:spMkLst>
            <pc:docMk/>
            <pc:sldMk cId="3937741594" sldId="120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58:57.433" v="4121"/>
          <ac:spMkLst>
            <pc:docMk/>
            <pc:sldMk cId="3937741594" sldId="120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6" creationId="{F0F87CA7-AFF1-4922-B1DD-3DE34918D6D9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7" creationId="{764B6604-0094-47BE-8DE1-5C7FA80C2851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8" creationId="{C4018F63-9E08-445A-B913-C8860C2F083C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6T10:36:46.605" v="5171" actId="20577"/>
        <pc:sldMkLst>
          <pc:docMk/>
          <pc:sldMk cId="453439642" sldId="1208"/>
        </pc:sldMkLst>
        <pc:spChg chg="mod or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0:36:46.605" v="5171" actId="20577"/>
          <ac:spMkLst>
            <pc:docMk/>
            <pc:sldMk cId="453439642" sldId="1208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0:36:33.494" v="5138" actId="20577"/>
          <ac:spMkLst>
            <pc:docMk/>
            <pc:sldMk cId="453439642" sldId="1208"/>
            <ac:spMk id="4" creationId="{863EFB40-ADBF-4135-977B-533DD22FEE5B}"/>
          </ac:spMkLst>
        </pc:spChg>
        <pc:spChg chg="del">
          <ac:chgData name="Dimitar Zahariev" userId="b84e4ebc77879e88" providerId="LiveId" clId="{47B50AD9-11C7-46F9-952C-80EB31549985}" dt="2021-11-26T10:34:28.541" v="5093" actId="478"/>
          <ac:spMkLst>
            <pc:docMk/>
            <pc:sldMk cId="453439642" sldId="1208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6" creationId="{0A6C29F9-4CA9-433A-A636-16D77C46E45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7" creationId="{2A280F7E-253F-4484-828B-44DF84F5456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8" creationId="{5A5AD0E4-0A7B-49EF-BC29-29C8DFB90DAD}"/>
          </ac:spMkLst>
        </pc:spChg>
      </pc:sldChg>
      <pc:sldChg chg="addSp delSp modSp new mod modAnim">
        <pc:chgData name="Dimitar Zahariev" userId="b84e4ebc77879e88" providerId="LiveId" clId="{47B50AD9-11C7-46F9-952C-80EB31549985}" dt="2021-11-26T11:28:51.318" v="6309"/>
        <pc:sldMkLst>
          <pc:docMk/>
          <pc:sldMk cId="1535964065" sldId="1209"/>
        </pc:sldMkLst>
        <pc:spChg chg="mod">
          <ac:chgData name="Dimitar Zahariev" userId="b84e4ebc77879e88" providerId="LiveId" clId="{47B50AD9-11C7-46F9-952C-80EB31549985}" dt="2021-11-26T11:28:41.424" v="6307" actId="113"/>
          <ac:spMkLst>
            <pc:docMk/>
            <pc:sldMk cId="1535964065" sldId="1209"/>
            <ac:spMk id="3" creationId="{3EE4F93F-E9D8-483E-A5F9-FA4506AABCDE}"/>
          </ac:spMkLst>
        </pc:spChg>
        <pc:spChg chg="mod">
          <ac:chgData name="Dimitar Zahariev" userId="b84e4ebc77879e88" providerId="LiveId" clId="{47B50AD9-11C7-46F9-952C-80EB31549985}" dt="2021-11-26T11:04:12.140" v="5363" actId="313"/>
          <ac:spMkLst>
            <pc:docMk/>
            <pc:sldMk cId="1535964065" sldId="1209"/>
            <ac:spMk id="4" creationId="{90E94EB5-0D66-4661-BB07-A79E6E8A7A1E}"/>
          </ac:spMkLst>
        </pc:spChg>
        <pc:spChg chg="add mod">
          <ac:chgData name="Dimitar Zahariev" userId="b84e4ebc77879e88" providerId="LiveId" clId="{47B50AD9-11C7-46F9-952C-80EB31549985}" dt="2021-11-26T11:06:33.473" v="5366"/>
          <ac:spMkLst>
            <pc:docMk/>
            <pc:sldMk cId="1535964065" sldId="1209"/>
            <ac:spMk id="5" creationId="{3297D729-272B-4A0F-838D-88F592FF3411}"/>
          </ac:spMkLst>
        </pc:spChg>
        <pc:spChg chg="add del">
          <ac:chgData name="Dimitar Zahariev" userId="b84e4ebc77879e88" providerId="LiveId" clId="{47B50AD9-11C7-46F9-952C-80EB31549985}" dt="2021-11-26T11:22:20.019" v="6050"/>
          <ac:spMkLst>
            <pc:docMk/>
            <pc:sldMk cId="1535964065" sldId="1209"/>
            <ac:spMk id="6" creationId="{06F153C3-35BC-4021-989F-88FF7D6854AD}"/>
          </ac:spMkLst>
        </pc:spChg>
      </pc:sldChg>
      <pc:sldChg chg="modSp add mod">
        <pc:chgData name="Dimitar Zahariev" userId="b84e4ebc77879e88" providerId="LiveId" clId="{47B50AD9-11C7-46F9-952C-80EB31549985}" dt="2021-11-26T10:59:18.593" v="5318" actId="20577"/>
        <pc:sldMkLst>
          <pc:docMk/>
          <pc:sldMk cId="4255857122" sldId="1210"/>
        </pc:sldMkLst>
        <pc:spChg chg="mod">
          <ac:chgData name="Dimitar Zahariev" userId="b84e4ebc77879e88" providerId="LiveId" clId="{47B50AD9-11C7-46F9-952C-80EB31549985}" dt="2021-11-26T10:59:18.593" v="5318" actId="20577"/>
          <ac:spMkLst>
            <pc:docMk/>
            <pc:sldMk cId="4255857122" sldId="1210"/>
            <ac:spMk id="6" creationId="{028D9EA3-B5E0-4F17-9467-4BE3C280DA68}"/>
          </ac:spMkLst>
        </pc:spChg>
      </pc:sldChg>
      <pc:sldChg chg="addSp modSp new mod modAnim">
        <pc:chgData name="Dimitar Zahariev" userId="b84e4ebc77879e88" providerId="LiveId" clId="{47B50AD9-11C7-46F9-952C-80EB31549985}" dt="2021-11-26T11:15:28.598" v="5802"/>
        <pc:sldMkLst>
          <pc:docMk/>
          <pc:sldMk cId="3817267264" sldId="1211"/>
        </pc:sldMkLst>
        <pc:spChg chg="mod">
          <ac:chgData name="Dimitar Zahariev" userId="b84e4ebc77879e88" providerId="LiveId" clId="{47B50AD9-11C7-46F9-952C-80EB31549985}" dt="2021-11-26T11:15:20.131" v="5800" actId="113"/>
          <ac:spMkLst>
            <pc:docMk/>
            <pc:sldMk cId="3817267264" sldId="1211"/>
            <ac:spMk id="3" creationId="{8615282E-8EDD-4127-8634-F9FA0CF375BE}"/>
          </ac:spMkLst>
        </pc:spChg>
        <pc:spChg chg="mod">
          <ac:chgData name="Dimitar Zahariev" userId="b84e4ebc77879e88" providerId="LiveId" clId="{47B50AD9-11C7-46F9-952C-80EB31549985}" dt="2021-11-26T11:03:10.302" v="5362" actId="20577"/>
          <ac:spMkLst>
            <pc:docMk/>
            <pc:sldMk cId="3817267264" sldId="1211"/>
            <ac:spMk id="4" creationId="{940655BF-03F8-4DB3-966C-B25B4AAE7057}"/>
          </ac:spMkLst>
        </pc:spChg>
        <pc:spChg chg="add mod">
          <ac:chgData name="Dimitar Zahariev" userId="b84e4ebc77879e88" providerId="LiveId" clId="{47B50AD9-11C7-46F9-952C-80EB31549985}" dt="2021-11-26T11:07:15.263" v="5367"/>
          <ac:spMkLst>
            <pc:docMk/>
            <pc:sldMk cId="3817267264" sldId="1211"/>
            <ac:spMk id="5" creationId="{6F4861D4-E4FB-4D16-80E7-D325F3CD7FE7}"/>
          </ac:spMkLst>
        </pc:spChg>
      </pc:sldChg>
      <pc:sldChg chg="modSp add mod ord modAnim">
        <pc:chgData name="Dimitar Zahariev" userId="b84e4ebc77879e88" providerId="LiveId" clId="{47B50AD9-11C7-46F9-952C-80EB31549985}" dt="2021-11-26T11:54:18.801" v="6718" actId="113"/>
        <pc:sldMkLst>
          <pc:docMk/>
          <pc:sldMk cId="1586617673" sldId="1212"/>
        </pc:sldMkLst>
        <pc:spChg chg="mod">
          <ac:chgData name="Dimitar Zahariev" userId="b84e4ebc77879e88" providerId="LiveId" clId="{47B50AD9-11C7-46F9-952C-80EB31549985}" dt="2021-11-26T11:54:18.801" v="6718" actId="113"/>
          <ac:spMkLst>
            <pc:docMk/>
            <pc:sldMk cId="1586617673" sldId="1212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8:32.751" v="6542" actId="20577"/>
          <ac:spMkLst>
            <pc:docMk/>
            <pc:sldMk cId="1586617673" sldId="121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8:41.150" v="6543"/>
          <ac:spMkLst>
            <pc:docMk/>
            <pc:sldMk cId="1586617673" sldId="1212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47B50AD9-11C7-46F9-952C-80EB31549985}" dt="2021-11-28T21:00:41.276" v="7183"/>
        <pc:sldMkLst>
          <pc:docMk/>
          <pc:sldMk cId="2254033221" sldId="1213"/>
        </pc:sldMkLst>
        <pc:spChg chg="mod">
          <ac:chgData name="Dimitar Zahariev" userId="b84e4ebc77879e88" providerId="LiveId" clId="{47B50AD9-11C7-46F9-952C-80EB31549985}" dt="2021-11-28T21:00:34.242" v="7181" actId="113"/>
          <ac:spMkLst>
            <pc:docMk/>
            <pc:sldMk cId="2254033221" sldId="1213"/>
            <ac:spMk id="3" creationId="{76BD6675-9A96-49BC-A575-2A7E95125D38}"/>
          </ac:spMkLst>
        </pc:spChg>
        <pc:spChg chg="mod">
          <ac:chgData name="Dimitar Zahariev" userId="b84e4ebc77879e88" providerId="LiveId" clId="{47B50AD9-11C7-46F9-952C-80EB31549985}" dt="2021-11-27T10:17:09.062" v="6888" actId="20577"/>
          <ac:spMkLst>
            <pc:docMk/>
            <pc:sldMk cId="2254033221" sldId="1213"/>
            <ac:spMk id="4" creationId="{D5F82D33-C168-49AD-80B1-CEACEB01229F}"/>
          </ac:spMkLst>
        </pc:spChg>
        <pc:spChg chg="add mod">
          <ac:chgData name="Dimitar Zahariev" userId="b84e4ebc77879e88" providerId="LiveId" clId="{47B50AD9-11C7-46F9-952C-80EB31549985}" dt="2021-11-27T10:17:33.469" v="6890"/>
          <ac:spMkLst>
            <pc:docMk/>
            <pc:sldMk cId="2254033221" sldId="1213"/>
            <ac:spMk id="5" creationId="{3FFE74AB-84CC-4DF5-BA2A-80E699EE4E9E}"/>
          </ac:spMkLst>
        </pc:spChg>
      </pc:sldChg>
      <pc:sldChg chg="modSp add mod">
        <pc:chgData name="Dimitar Zahariev" userId="b84e4ebc77879e88" providerId="LiveId" clId="{47B50AD9-11C7-46F9-952C-80EB31549985}" dt="2021-11-27T10:18:43.006" v="6956" actId="20577"/>
        <pc:sldMkLst>
          <pc:docMk/>
          <pc:sldMk cId="3480972554" sldId="1214"/>
        </pc:sldMkLst>
        <pc:spChg chg="mod">
          <ac:chgData name="Dimitar Zahariev" userId="b84e4ebc77879e88" providerId="LiveId" clId="{47B50AD9-11C7-46F9-952C-80EB31549985}" dt="2021-11-27T10:18:43.006" v="6956" actId="20577"/>
          <ac:spMkLst>
            <pc:docMk/>
            <pc:sldMk cId="3480972554" sldId="1214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7:54.060" v="6906" actId="20577"/>
          <ac:spMkLst>
            <pc:docMk/>
            <pc:sldMk cId="3480972554" sldId="1214"/>
            <ac:spMk id="6" creationId="{028D9EA3-B5E0-4F17-9467-4BE3C280DA68}"/>
          </ac:spMkLst>
        </pc:spChg>
      </pc:sldChg>
      <pc:sldChg chg="modSp add mod ord">
        <pc:chgData name="Dimitar Zahariev" userId="b84e4ebc77879e88" providerId="LiveId" clId="{47B50AD9-11C7-46F9-952C-80EB31549985}" dt="2021-11-27T10:18:37.640" v="6955" actId="20577"/>
        <pc:sldMkLst>
          <pc:docMk/>
          <pc:sldMk cId="3911702591" sldId="1215"/>
        </pc:sldMkLst>
        <pc:spChg chg="mod">
          <ac:chgData name="Dimitar Zahariev" userId="b84e4ebc77879e88" providerId="LiveId" clId="{47B50AD9-11C7-46F9-952C-80EB31549985}" dt="2021-11-27T10:18:37.640" v="6955" actId="20577"/>
          <ac:spMkLst>
            <pc:docMk/>
            <pc:sldMk cId="3911702591" sldId="1215"/>
            <ac:spMk id="4" creationId="{BEB5BB41-09D4-4E9F-8C80-EE8709171CB3}"/>
          </ac:spMkLst>
        </pc:spChg>
      </pc:sldChg>
    </pc:docChg>
  </pc:docChgLst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FDD319BE-9527-46A3-9447-F07BB8FA1275}"/>
    <pc:docChg chg="undo custSel addSld delSld modSld modSection">
      <pc:chgData name="Dimitar Zahariev" userId="b84e4ebc77879e88" providerId="LiveId" clId="{FDD319BE-9527-46A3-9447-F07BB8FA1275}" dt="2021-11-19T16:20:18.312" v="5129" actId="113"/>
      <pc:docMkLst>
        <pc:docMk/>
      </pc:docMkLst>
      <pc:sldChg chg="modSp mod">
        <pc:chgData name="Dimitar Zahariev" userId="b84e4ebc77879e88" providerId="LiveId" clId="{FDD319BE-9527-46A3-9447-F07BB8FA1275}" dt="2021-11-19T14:07:09.073" v="523" actId="20577"/>
        <pc:sldMkLst>
          <pc:docMk/>
          <pc:sldMk cId="2856544599" sldId="610"/>
        </pc:sldMkLst>
        <pc:spChg chg="mod">
          <ac:chgData name="Dimitar Zahariev" userId="b84e4ebc77879e88" providerId="LiveId" clId="{FDD319BE-9527-46A3-9447-F07BB8FA1275}" dt="2021-11-19T14:06:55.883" v="522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FDD319BE-9527-46A3-9447-F07BB8FA1275}" dt="2021-11-19T14:07:09.073" v="523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addSp modSp mod modAnim">
        <pc:chgData name="Dimitar Zahariev" userId="b84e4ebc77879e88" providerId="LiveId" clId="{FDD319BE-9527-46A3-9447-F07BB8FA1275}" dt="2021-11-19T14:10:05.588" v="525"/>
        <pc:sldMkLst>
          <pc:docMk/>
          <pc:sldMk cId="3096952845" sldId="1179"/>
        </pc:sldMkLst>
        <pc:spChg chg="mod">
          <ac:chgData name="Dimitar Zahariev" userId="b84e4ebc77879e88" providerId="LiveId" clId="{FDD319BE-9527-46A3-9447-F07BB8FA1275}" dt="2021-11-18T09:18:21.640" v="448" actId="255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06:44.123" v="1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06:58.525" v="15"/>
          <ac:spMkLst>
            <pc:docMk/>
            <pc:sldMk cId="3096952845" sldId="1179"/>
            <ac:spMk id="5" creationId="{537CCDB9-1C18-4E28-8921-0B7200744D13}"/>
          </ac:spMkLst>
        </pc:spChg>
        <pc:picChg chg="add mod">
          <ac:chgData name="Dimitar Zahariev" userId="b84e4ebc77879e88" providerId="LiveId" clId="{FDD319BE-9527-46A3-9447-F07BB8FA1275}" dt="2021-11-18T08:12:00.602" v="160" actId="1076"/>
          <ac:picMkLst>
            <pc:docMk/>
            <pc:sldMk cId="3096952845" sldId="1179"/>
            <ac:picMk id="7" creationId="{592C60AA-AAFC-4740-9C2D-3C9EB26D661F}"/>
          </ac:picMkLst>
        </pc:picChg>
      </pc:sldChg>
      <pc:sldChg chg="modSp mod modAnim">
        <pc:chgData name="Dimitar Zahariev" userId="b84e4ebc77879e88" providerId="LiveId" clId="{FDD319BE-9527-46A3-9447-F07BB8FA1275}" dt="2021-11-19T15:34:52.151" v="2656"/>
        <pc:sldMkLst>
          <pc:docMk/>
          <pc:sldMk cId="3408886789" sldId="1182"/>
        </pc:sldMkLst>
        <pc:spChg chg="mod">
          <ac:chgData name="Dimitar Zahariev" userId="b84e4ebc77879e88" providerId="LiveId" clId="{FDD319BE-9527-46A3-9447-F07BB8FA1275}" dt="2021-11-19T15:28:51.188" v="2649" actId="20577"/>
          <ac:spMkLst>
            <pc:docMk/>
            <pc:sldMk cId="3408886789" sldId="118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21.809" v="456" actId="20577"/>
          <ac:spMkLst>
            <pc:docMk/>
            <pc:sldMk cId="3408886789" sldId="118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6:20.205" v="2376"/>
          <ac:spMkLst>
            <pc:docMk/>
            <pc:sldMk cId="3408886789" sldId="1182"/>
            <ac:spMk id="5" creationId="{537CCDB9-1C18-4E28-8921-0B7200744D13}"/>
          </ac:spMkLst>
        </pc:spChg>
      </pc:sldChg>
      <pc:sldChg chg="modSp mod modAnim">
        <pc:chgData name="Dimitar Zahariev" userId="b84e4ebc77879e88" providerId="LiveId" clId="{FDD319BE-9527-46A3-9447-F07BB8FA1275}" dt="2021-11-19T16:06:18.295" v="4122" actId="113"/>
        <pc:sldMkLst>
          <pc:docMk/>
          <pc:sldMk cId="1747753896" sldId="1183"/>
        </pc:sldMkLst>
        <pc:spChg chg="mod">
          <ac:chgData name="Dimitar Zahariev" userId="b84e4ebc77879e88" providerId="LiveId" clId="{FDD319BE-9527-46A3-9447-F07BB8FA1275}" dt="2021-11-19T16:06:18.295" v="4122" actId="113"/>
          <ac:spMkLst>
            <pc:docMk/>
            <pc:sldMk cId="1747753896" sldId="1183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00:51.759" v="3678" actId="20577"/>
          <ac:spMkLst>
            <pc:docMk/>
            <pc:sldMk cId="1747753896" sldId="1183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4.931" v="3661"/>
          <ac:spMkLst>
            <pc:docMk/>
            <pc:sldMk cId="1747753896" sldId="1183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4:27:03.562" v="547"/>
        <pc:sldMkLst>
          <pc:docMk/>
          <pc:sldMk cId="4011906522" sldId="1184"/>
        </pc:sldMkLst>
        <pc:spChg chg="mod">
          <ac:chgData name="Dimitar Zahariev" userId="b84e4ebc77879e88" providerId="LiveId" clId="{FDD319BE-9527-46A3-9447-F07BB8FA1275}" dt="2021-11-19T14:26:24.755" v="531" actId="20577"/>
          <ac:spMkLst>
            <pc:docMk/>
            <pc:sldMk cId="4011906522" sldId="1184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16:51.802" v="373" actId="20577"/>
          <ac:spMkLst>
            <pc:docMk/>
            <pc:sldMk cId="4011906522" sldId="1184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16:54.742" v="374"/>
          <ac:spMkLst>
            <pc:docMk/>
            <pc:sldMk cId="4011906522" sldId="1184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FDD319BE-9527-46A3-9447-F07BB8FA1275}" dt="2021-11-19T14:48:25.612" v="1042"/>
        <pc:sldMkLst>
          <pc:docMk/>
          <pc:sldMk cId="3444067609" sldId="1185"/>
        </pc:sldMkLst>
        <pc:spChg chg="mod">
          <ac:chgData name="Dimitar Zahariev" userId="b84e4ebc77879e88" providerId="LiveId" clId="{FDD319BE-9527-46A3-9447-F07BB8FA1275}" dt="2021-11-19T14:48:15.330" v="1040" actId="113"/>
          <ac:spMkLst>
            <pc:docMk/>
            <pc:sldMk cId="3444067609" sldId="1185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8:49.401" v="384" actId="20577"/>
          <ac:spMkLst>
            <pc:docMk/>
            <pc:sldMk cId="3444067609" sldId="1185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4:23:39.834" v="527"/>
          <ac:spMkLst>
            <pc:docMk/>
            <pc:sldMk cId="3444067609" sldId="1185"/>
            <ac:spMk id="5" creationId="{3A73CB5D-6C82-45CD-AECE-3BD9A6A417D5}"/>
          </ac:spMkLst>
        </pc:spChg>
      </pc:sldChg>
      <pc:sldChg chg="addSp delSp modSp add mod modAnim">
        <pc:chgData name="Dimitar Zahariev" userId="b84e4ebc77879e88" providerId="LiveId" clId="{FDD319BE-9527-46A3-9447-F07BB8FA1275}" dt="2021-11-19T15:01:56.514" v="1391"/>
        <pc:sldMkLst>
          <pc:docMk/>
          <pc:sldMk cId="1433887266" sldId="1186"/>
        </pc:sldMkLst>
        <pc:spChg chg="add del mod">
          <ac:chgData name="Dimitar Zahariev" userId="b84e4ebc77879e88" providerId="LiveId" clId="{FDD319BE-9527-46A3-9447-F07BB8FA1275}" dt="2021-11-19T15:00:15.569" v="1350" actId="113"/>
          <ac:spMkLst>
            <pc:docMk/>
            <pc:sldMk cId="1433887266" sldId="1186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9:01.066" v="416" actId="20577"/>
          <ac:spMkLst>
            <pc:docMk/>
            <pc:sldMk cId="1433887266" sldId="1186"/>
            <ac:spMk id="4" creationId="{CECBA9F1-9BE7-43F2-AC5F-AF0EC22539C7}"/>
          </ac:spMkLst>
        </pc:spChg>
        <pc:spChg chg="add del mod">
          <ac:chgData name="Dimitar Zahariev" userId="b84e4ebc77879e88" providerId="LiveId" clId="{FDD319BE-9527-46A3-9447-F07BB8FA1275}" dt="2021-11-19T14:27:49.423" v="549"/>
          <ac:spMkLst>
            <pc:docMk/>
            <pc:sldMk cId="1433887266" sldId="1186"/>
            <ac:spMk id="5" creationId="{DCC4DA08-973B-43A8-8632-0C0806B2CB00}"/>
          </ac:spMkLst>
        </pc:spChg>
        <pc:spChg chg="add del mod">
          <ac:chgData name="Dimitar Zahariev" userId="b84e4ebc77879e88" providerId="LiveId" clId="{FDD319BE-9527-46A3-9447-F07BB8FA1275}" dt="2021-11-19T14:27:52.520" v="551"/>
          <ac:spMkLst>
            <pc:docMk/>
            <pc:sldMk cId="1433887266" sldId="1186"/>
            <ac:spMk id="6" creationId="{7A4FA598-D06E-4F3E-95D3-A933FBD3D4F3}"/>
          </ac:spMkLst>
        </pc:spChg>
        <pc:spChg chg="add mod">
          <ac:chgData name="Dimitar Zahariev" userId="b84e4ebc77879e88" providerId="LiveId" clId="{FDD319BE-9527-46A3-9447-F07BB8FA1275}" dt="2021-11-19T14:28:07.345" v="553"/>
          <ac:spMkLst>
            <pc:docMk/>
            <pc:sldMk cId="1433887266" sldId="1186"/>
            <ac:spMk id="7" creationId="{9E8DCD43-AEF2-4FC3-AFE9-2EC900F78CA1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8" creationId="{4F2F8E50-33F1-4C24-A3C9-B4B8EC25A730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9" creationId="{901F5E56-4DD6-4DE8-8818-BB0C804B3FE2}"/>
          </ac:spMkLst>
        </pc:spChg>
        <pc:spChg chg="add del mod">
          <ac:chgData name="Dimitar Zahariev" userId="b84e4ebc77879e88" providerId="LiveId" clId="{FDD319BE-9527-46A3-9447-F07BB8FA1275}" dt="2021-11-19T14:52:52.787" v="1053"/>
          <ac:spMkLst>
            <pc:docMk/>
            <pc:sldMk cId="1433887266" sldId="1186"/>
            <ac:spMk id="10" creationId="{D40552A3-4FC8-4EFD-94B8-42FD3EF150D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1" creationId="{374B28C9-0115-4FF3-8FE7-B87CEF515646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2" creationId="{F7E76E5D-D111-43DF-A90C-21AD857EDFCF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3" creationId="{8E71DCBA-72F5-472C-B403-E55BC6615C8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4" creationId="{E387B3EB-673A-4689-8DE4-5AF9DD6D999A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5" creationId="{C2C84990-1206-474D-A56F-AB8D6D4C6F28}"/>
          </ac:spMkLst>
        </pc:spChg>
      </pc:sldChg>
      <pc:sldChg chg="addSp modSp add mod modAnim">
        <pc:chgData name="Dimitar Zahariev" userId="b84e4ebc77879e88" providerId="LiveId" clId="{FDD319BE-9527-46A3-9447-F07BB8FA1275}" dt="2021-11-19T15:14:12.701" v="1964" actId="20577"/>
        <pc:sldMkLst>
          <pc:docMk/>
          <pc:sldMk cId="2814585004" sldId="1187"/>
        </pc:sldMkLst>
        <pc:spChg chg="mod">
          <ac:chgData name="Dimitar Zahariev" userId="b84e4ebc77879e88" providerId="LiveId" clId="{FDD319BE-9527-46A3-9447-F07BB8FA1275}" dt="2021-11-19T15:14:12.701" v="1964" actId="20577"/>
          <ac:spMkLst>
            <pc:docMk/>
            <pc:sldMk cId="2814585004" sldId="1187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9T15:02:41.763" v="1416" actId="20577"/>
          <ac:spMkLst>
            <pc:docMk/>
            <pc:sldMk cId="2814585004" sldId="1187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5:02:31.520" v="1396"/>
          <ac:spMkLst>
            <pc:docMk/>
            <pc:sldMk cId="2814585004" sldId="1187"/>
            <ac:spMk id="5" creationId="{5C246672-20CC-408A-AC0B-A0F6E9FFBAE9}"/>
          </ac:spMkLst>
        </pc:spChg>
      </pc:sldChg>
      <pc:sldChg chg="modSp add mod modAnim">
        <pc:chgData name="Dimitar Zahariev" userId="b84e4ebc77879e88" providerId="LiveId" clId="{FDD319BE-9527-46A3-9447-F07BB8FA1275}" dt="2021-11-19T15:39:06.351" v="2984" actId="113"/>
        <pc:sldMkLst>
          <pc:docMk/>
          <pc:sldMk cId="2885088951" sldId="1188"/>
        </pc:sldMkLst>
        <pc:spChg chg="mod">
          <ac:chgData name="Dimitar Zahariev" userId="b84e4ebc77879e88" providerId="LiveId" clId="{FDD319BE-9527-46A3-9447-F07BB8FA1275}" dt="2021-11-19T15:39:06.351" v="2984" actId="113"/>
          <ac:spMkLst>
            <pc:docMk/>
            <pc:sldMk cId="2885088951" sldId="1188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38.326" v="487" actId="20577"/>
          <ac:spMkLst>
            <pc:docMk/>
            <pc:sldMk cId="2885088951" sldId="1188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8:22.534" v="2630"/>
          <ac:spMkLst>
            <pc:docMk/>
            <pc:sldMk cId="2885088951" sldId="1188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43:08.173" v="3341"/>
        <pc:sldMkLst>
          <pc:docMk/>
          <pc:sldMk cId="784125608" sldId="1189"/>
        </pc:sldMkLst>
        <pc:spChg chg="mod">
          <ac:chgData name="Dimitar Zahariev" userId="b84e4ebc77879e88" providerId="LiveId" clId="{FDD319BE-9527-46A3-9447-F07BB8FA1275}" dt="2021-11-19T15:43:03.343" v="3340" actId="14100"/>
          <ac:spMkLst>
            <pc:docMk/>
            <pc:sldMk cId="784125608" sldId="118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47.724" v="506" actId="20577"/>
          <ac:spMkLst>
            <pc:docMk/>
            <pc:sldMk cId="784125608" sldId="118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33.592" v="2654"/>
          <ac:spMkLst>
            <pc:docMk/>
            <pc:sldMk cId="784125608" sldId="1189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54:03.458" v="3660" actId="20577"/>
        <pc:sldMkLst>
          <pc:docMk/>
          <pc:sldMk cId="2117528656" sldId="1190"/>
        </pc:sldMkLst>
        <pc:spChg chg="mod">
          <ac:chgData name="Dimitar Zahariev" userId="b84e4ebc77879e88" providerId="LiveId" clId="{FDD319BE-9527-46A3-9447-F07BB8FA1275}" dt="2021-11-19T15:54:03.458" v="3660" actId="20577"/>
          <ac:spMkLst>
            <pc:docMk/>
            <pc:sldMk cId="2117528656" sldId="1190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52.223" v="513" actId="20577"/>
          <ac:spMkLst>
            <pc:docMk/>
            <pc:sldMk cId="2117528656" sldId="1190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42.679" v="2655"/>
          <ac:spMkLst>
            <pc:docMk/>
            <pc:sldMk cId="2117528656" sldId="119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13:54.742" v="4529"/>
        <pc:sldMkLst>
          <pc:docMk/>
          <pc:sldMk cId="56611555" sldId="1191"/>
        </pc:sldMkLst>
        <pc:spChg chg="mod">
          <ac:chgData name="Dimitar Zahariev" userId="b84e4ebc77879e88" providerId="LiveId" clId="{FDD319BE-9527-46A3-9447-F07BB8FA1275}" dt="2021-11-19T16:13:45.222" v="4528" actId="114"/>
          <ac:spMkLst>
            <pc:docMk/>
            <pc:sldMk cId="56611555" sldId="1191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37.321" v="4154" actId="20577"/>
          <ac:spMkLst>
            <pc:docMk/>
            <pc:sldMk cId="56611555" sldId="1191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8.103" v="3662"/>
          <ac:spMkLst>
            <pc:docMk/>
            <pc:sldMk cId="56611555" sldId="1191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20:18.312" v="5129" actId="113"/>
        <pc:sldMkLst>
          <pc:docMk/>
          <pc:sldMk cId="2348953405" sldId="1192"/>
        </pc:sldMkLst>
        <pc:spChg chg="mod">
          <ac:chgData name="Dimitar Zahariev" userId="b84e4ebc77879e88" providerId="LiveId" clId="{FDD319BE-9527-46A3-9447-F07BB8FA1275}" dt="2021-11-19T16:20:18.312" v="5129" actId="113"/>
          <ac:spMkLst>
            <pc:docMk/>
            <pc:sldMk cId="2348953405" sldId="119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47.656" v="4179" actId="20577"/>
          <ac:spMkLst>
            <pc:docMk/>
            <pc:sldMk cId="2348953405" sldId="119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40.934" v="3663"/>
          <ac:spMkLst>
            <pc:docMk/>
            <pc:sldMk cId="2348953405" sldId="119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23:18.383" v="2375"/>
        <pc:sldMkLst>
          <pc:docMk/>
          <pc:sldMk cId="151476717" sldId="1193"/>
        </pc:sldMkLst>
        <pc:spChg chg="mod">
          <ac:chgData name="Dimitar Zahariev" userId="b84e4ebc77879e88" providerId="LiveId" clId="{FDD319BE-9527-46A3-9447-F07BB8FA1275}" dt="2021-11-19T15:22:54.606" v="2368" actId="113"/>
          <ac:spMkLst>
            <pc:docMk/>
            <pc:sldMk cId="151476717" sldId="1193"/>
            <ac:spMk id="3" creationId="{9D473A07-7C2D-4336-8FA0-0DAC133E0679}"/>
          </ac:spMkLst>
        </pc:spChg>
      </pc:sldChg>
      <pc:sldChg chg="modSp add del mod">
        <pc:chgData name="Dimitar Zahariev" userId="b84e4ebc77879e88" providerId="LiveId" clId="{FDD319BE-9527-46A3-9447-F07BB8FA1275}" dt="2021-11-19T15:02:17.048" v="1392" actId="47"/>
        <pc:sldMkLst>
          <pc:docMk/>
          <pc:sldMk cId="3048518829" sldId="1193"/>
        </pc:sldMkLst>
        <pc:spChg chg="mod">
          <ac:chgData name="Dimitar Zahariev" userId="b84e4ebc77879e88" providerId="LiveId" clId="{FDD319BE-9527-46A3-9447-F07BB8FA1275}" dt="2021-11-19T15:01:15.479" v="1385" actId="20577"/>
          <ac:spMkLst>
            <pc:docMk/>
            <pc:sldMk cId="3048518829" sldId="1193"/>
            <ac:spMk id="4" creationId="{CECBA9F1-9BE7-43F2-AC5F-AF0EC22539C7}"/>
          </ac:spMkLst>
        </pc:spChg>
      </pc:sldChg>
      <pc:sldChg chg="add del">
        <pc:chgData name="Dimitar Zahariev" userId="b84e4ebc77879e88" providerId="LiveId" clId="{FDD319BE-9527-46A3-9447-F07BB8FA1275}" dt="2021-11-19T16:18:22.761" v="4920" actId="47"/>
        <pc:sldMkLst>
          <pc:docMk/>
          <pc:sldMk cId="695713950" sldId="1194"/>
        </pc:sldMkLst>
      </pc:sldChg>
      <pc:sldChg chg="add del">
        <pc:chgData name="Dimitar Zahariev" userId="b84e4ebc77879e88" providerId="LiveId" clId="{FDD319BE-9527-46A3-9447-F07BB8FA1275}" dt="2021-11-19T15:02:24.787" v="1395"/>
        <pc:sldMkLst>
          <pc:docMk/>
          <pc:sldMk cId="806665682" sldId="1194"/>
        </pc:sldMkLst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1A0AB28B-53BE-43C2-A8A9-4277C5D1CEB9}"/>
    <pc:docChg chg="custSel addSld delSld modSld modSection">
      <pc:chgData name="Dimitar Zahariev" userId="b84e4ebc77879e88" providerId="LiveId" clId="{1A0AB28B-53BE-43C2-A8A9-4277C5D1CEB9}" dt="2021-11-17T22:16:44.647" v="309" actId="47"/>
      <pc:docMkLst>
        <pc:docMk/>
      </pc:docMkLst>
      <pc:sldChg chg="modSp mod">
        <pc:chgData name="Dimitar Zahariev" userId="b84e4ebc77879e88" providerId="LiveId" clId="{1A0AB28B-53BE-43C2-A8A9-4277C5D1CEB9}" dt="2021-11-17T22:11:08.260" v="103" actId="14100"/>
        <pc:sldMkLst>
          <pc:docMk/>
          <pc:sldMk cId="1646986932" sldId="276"/>
        </pc:sldMkLst>
        <pc:spChg chg="mod">
          <ac:chgData name="Dimitar Zahariev" userId="b84e4ebc77879e88" providerId="LiveId" clId="{1A0AB28B-53BE-43C2-A8A9-4277C5D1CEB9}" dt="2021-11-17T22:11:08.260" v="103" actId="141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5:18.368" v="291" actId="20577"/>
        <pc:sldMkLst>
          <pc:docMk/>
          <pc:sldMk cId="882194472" sldId="353"/>
        </pc:sldMkLst>
        <pc:spChg chg="mod">
          <ac:chgData name="Dimitar Zahariev" userId="b84e4ebc77879e88" providerId="LiveId" clId="{1A0AB28B-53BE-43C2-A8A9-4277C5D1CEB9}" dt="2021-11-17T22:15:18.368" v="29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0:50.389" v="101" actId="20577"/>
        <pc:sldMkLst>
          <pc:docMk/>
          <pc:sldMk cId="1734195716" sldId="411"/>
        </pc:sldMkLst>
        <pc:spChg chg="mod">
          <ac:chgData name="Dimitar Zahariev" userId="b84e4ebc77879e88" providerId="LiveId" clId="{1A0AB28B-53BE-43C2-A8A9-4277C5D1CEB9}" dt="2021-11-17T22:10:50.389" v="10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1A0AB28B-53BE-43C2-A8A9-4277C5D1CEB9}" dt="2021-11-17T22:09:21.879" v="91" actId="313"/>
        <pc:sldMkLst>
          <pc:docMk/>
          <pc:sldMk cId="3666405375" sldId="503"/>
        </pc:sldMkLst>
        <pc:spChg chg="mod">
          <ac:chgData name="Dimitar Zahariev" userId="b84e4ebc77879e88" providerId="LiveId" clId="{1A0AB28B-53BE-43C2-A8A9-4277C5D1CEB9}" dt="2021-11-17T22:08:30.436" v="1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0AB28B-53BE-43C2-A8A9-4277C5D1CEB9}" dt="2021-11-17T22:09:21.879" v="91" actId="313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1A0AB28B-53BE-43C2-A8A9-4277C5D1CEB9}" dt="2021-11-17T22:10:40.345" v="99" actId="20577"/>
        <pc:sldMkLst>
          <pc:docMk/>
          <pc:sldMk cId="2856544599" sldId="610"/>
        </pc:sldMkLst>
        <pc:spChg chg="add mod">
          <ac:chgData name="Dimitar Zahariev" userId="b84e4ebc77879e88" providerId="LiveId" clId="{1A0AB28B-53BE-43C2-A8A9-4277C5D1CEB9}" dt="2021-11-17T22:10:40.345" v="99" actId="20577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1A0AB28B-53BE-43C2-A8A9-4277C5D1CEB9}" dt="2021-11-17T22:10:11.260" v="93" actId="20577"/>
          <ac:spMkLst>
            <pc:docMk/>
            <pc:sldMk cId="2856544599" sldId="610"/>
            <ac:spMk id="8" creationId="{2EFD85AF-1711-405E-8A03-AE71E4F81978}"/>
          </ac:spMkLst>
        </pc:spChg>
      </pc:sldChg>
      <pc:sldChg chg="modSp mod">
        <pc:chgData name="Dimitar Zahariev" userId="b84e4ebc77879e88" providerId="LiveId" clId="{1A0AB28B-53BE-43C2-A8A9-4277C5D1CEB9}" dt="2021-11-17T22:13:15.303" v="224" actId="14100"/>
        <pc:sldMkLst>
          <pc:docMk/>
          <pc:sldMk cId="2169853261" sldId="708"/>
        </pc:sldMkLst>
        <pc:spChg chg="mod">
          <ac:chgData name="Dimitar Zahariev" userId="b84e4ebc77879e88" providerId="LiveId" clId="{1A0AB28B-53BE-43C2-A8A9-4277C5D1CEB9}" dt="2021-11-17T22:13:15.303" v="224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6:21.474" v="306" actId="20577"/>
        <pc:sldMkLst>
          <pc:docMk/>
          <pc:sldMk cId="2193521559" sldId="711"/>
        </pc:sldMkLst>
        <pc:spChg chg="mod">
          <ac:chgData name="Dimitar Zahariev" userId="b84e4ebc77879e88" providerId="LiveId" clId="{1A0AB28B-53BE-43C2-A8A9-4277C5D1CEB9}" dt="2021-11-17T22:16:21.474" v="306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1A0AB28B-53BE-43C2-A8A9-4277C5D1CEB9}" dt="2021-11-17T22:14:37.964" v="270" actId="20577"/>
        <pc:sldMkLst>
          <pc:docMk/>
          <pc:sldMk cId="653752028" sldId="1158"/>
        </pc:sldMkLst>
        <pc:spChg chg="mod">
          <ac:chgData name="Dimitar Zahariev" userId="b84e4ebc77879e88" providerId="LiveId" clId="{1A0AB28B-53BE-43C2-A8A9-4277C5D1CEB9}" dt="2021-11-17T22:14:37.964" v="270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1:35.885" v="107" actId="20577"/>
        <pc:sldMkLst>
          <pc:docMk/>
          <pc:sldMk cId="1914726558" sldId="1159"/>
        </pc:sldMkLst>
        <pc:spChg chg="mod">
          <ac:chgData name="Dimitar Zahariev" userId="b84e4ebc77879e88" providerId="LiveId" clId="{1A0AB28B-53BE-43C2-A8A9-4277C5D1CEB9}" dt="2021-11-17T22:11:35.885" v="107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311567655" sldId="1163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872459" sldId="1165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337748225" sldId="116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3159027219" sldId="116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473098354" sldId="1170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525130502" sldId="1171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34266202" sldId="1172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683780207" sldId="1173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892234121" sldId="1174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181872642" sldId="1175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00341066" sldId="117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055293163" sldId="117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14081024" sldId="1178"/>
        </pc:sldMkLst>
      </pc:sldChg>
      <pc:sldChg chg="addSp delSp modSp mod modAnim chgLayout">
        <pc:chgData name="Dimitar Zahariev" userId="b84e4ebc77879e88" providerId="LiveId" clId="{1A0AB28B-53BE-43C2-A8A9-4277C5D1CEB9}" dt="2021-11-17T22:13:47.677" v="238" actId="6264"/>
        <pc:sldMkLst>
          <pc:docMk/>
          <pc:sldMk cId="3096952845" sldId="1179"/>
        </pc:sldMkLst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4" creationId="{863EFB40-ADBF-4135-977B-533DD22FEE5B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6" creationId="{89D285C8-B003-4BD4-BA01-E1B22BF51F86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7" creationId="{D965557D-F0AC-4C5F-A7EC-705BBBBA4F59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8" creationId="{543D951C-0A40-4A29-8CB1-9ED471FF8542}"/>
          </ac:spMkLst>
        </pc:spChg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496395858" sldId="1180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38714097" sldId="1181"/>
        </pc:sldMkLst>
      </pc:sldChg>
      <pc:sldChg chg="add">
        <pc:chgData name="Dimitar Zahariev" userId="b84e4ebc77879e88" providerId="LiveId" clId="{1A0AB28B-53BE-43C2-A8A9-4277C5D1CEB9}" dt="2021-11-17T22:15:39.873" v="293"/>
        <pc:sldMkLst>
          <pc:docMk/>
          <pc:sldMk cId="3408886789" sldId="1182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4072624146" sldId="1182"/>
        </pc:sldMkLst>
      </pc:sldChg>
      <pc:sldChg chg="add">
        <pc:chgData name="Dimitar Zahariev" userId="b84e4ebc77879e88" providerId="LiveId" clId="{1A0AB28B-53BE-43C2-A8A9-4277C5D1CEB9}" dt="2021-11-17T22:16:40.189" v="308"/>
        <pc:sldMkLst>
          <pc:docMk/>
          <pc:sldMk cId="1747753896" sldId="1183"/>
        </pc:sldMkLst>
      </pc:sld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64FE05D6-94E2-4B04-B23B-41CEA7A6F002}"/>
    <pc:docChg chg="modSld">
      <pc:chgData name="Dimitar Zahariev" userId="b84e4ebc77879e88" providerId="LiveId" clId="{64FE05D6-94E2-4B04-B23B-41CEA7A6F002}" dt="2021-11-25T15:26:40.086" v="20" actId="20577"/>
      <pc:docMkLst>
        <pc:docMk/>
      </pc:docMkLst>
      <pc:sldChg chg="modSp mod">
        <pc:chgData name="Dimitar Zahariev" userId="b84e4ebc77879e88" providerId="LiveId" clId="{64FE05D6-94E2-4B04-B23B-41CEA7A6F002}" dt="2021-11-25T15:26:40.086" v="20" actId="20577"/>
        <pc:sldMkLst>
          <pc:docMk/>
          <pc:sldMk cId="3666405375" sldId="503"/>
        </pc:sldMkLst>
        <pc:spChg chg="mod">
          <ac:chgData name="Dimitar Zahariev" userId="b84e4ebc77879e88" providerId="LiveId" clId="{64FE05D6-94E2-4B04-B23B-41CEA7A6F002}" dt="2021-11-25T15:26:40.086" v="20" actId="20577"/>
          <ac:spMkLst>
            <pc:docMk/>
            <pc:sldMk cId="3666405375" sldId="503"/>
            <ac:spMk id="2" creationId="{37F91798-9AD5-4209-8887-958029548481}"/>
          </ac:spMkLst>
        </pc:spChg>
      </pc:sld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46</c:v>
                </c:pt>
                <c:pt idx="2">
                  <c:v>27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5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0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image" Target="../media/image28.jpg"/><Relationship Id="rId19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cs typeface="Calibri"/>
                <a:sym typeface="Calibri"/>
              </a:rPr>
              <a:t>Special Pod Cases. Autoscaling and Scheduling</a:t>
            </a:r>
          </a:p>
          <a:p>
            <a:pPr lvl="0"/>
            <a:r>
              <a:rPr lang="en-US" sz="3600" dirty="0">
                <a:cs typeface="Calibri"/>
                <a:sym typeface="Calibri"/>
              </a:rPr>
              <a:t>Daemon Sets and Jobs. Ingress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Multi-container Pods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0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Pods often have just </a:t>
            </a:r>
            <a:r>
              <a:rPr lang="en-US" b="1" dirty="0"/>
              <a:t>one container</a:t>
            </a:r>
          </a:p>
          <a:p>
            <a:r>
              <a:rPr lang="en-US" dirty="0"/>
              <a:t>However, we may want do add </a:t>
            </a:r>
            <a:r>
              <a:rPr lang="en-US" b="1" dirty="0"/>
              <a:t>more than one</a:t>
            </a:r>
          </a:p>
          <a:p>
            <a:r>
              <a:rPr lang="en-US" dirty="0"/>
              <a:t>This may be due to the </a:t>
            </a:r>
            <a:r>
              <a:rPr lang="en-US" b="1" dirty="0"/>
              <a:t>need of a helper process</a:t>
            </a:r>
            <a:r>
              <a:rPr lang="en-US" dirty="0"/>
              <a:t>, or </a:t>
            </a:r>
            <a:r>
              <a:rPr lang="en-US" b="1" dirty="0"/>
              <a:t>container with the same lifecycle</a:t>
            </a:r>
            <a:r>
              <a:rPr lang="en-US" dirty="0"/>
              <a:t>, etc.</a:t>
            </a:r>
          </a:p>
          <a:p>
            <a:r>
              <a:rPr lang="en-US" dirty="0"/>
              <a:t>There are three common </a:t>
            </a:r>
            <a:r>
              <a:rPr lang="en-US" b="1" dirty="0"/>
              <a:t>design patterns </a:t>
            </a:r>
            <a:r>
              <a:rPr lang="en-US" dirty="0"/>
              <a:t>for this</a:t>
            </a:r>
          </a:p>
          <a:p>
            <a:pPr lvl="1"/>
            <a:r>
              <a:rPr lang="en-US" b="1" dirty="0"/>
              <a:t>Sidecar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Adapter</a:t>
            </a:r>
          </a:p>
          <a:p>
            <a:pPr lvl="1"/>
            <a:r>
              <a:rPr lang="en-US" b="1" dirty="0"/>
              <a:t>Ambassador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Multi-container Pods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…</a:t>
            </a:r>
            <a:endParaRPr lang="bg-BG" sz="16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ACCB0F-76A2-43EF-AA41-E03048AF8CB2}"/>
              </a:ext>
            </a:extLst>
          </p:cNvPr>
          <p:cNvSpPr/>
          <p:nvPr/>
        </p:nvSpPr>
        <p:spPr>
          <a:xfrm>
            <a:off x="3486000" y="4710458"/>
            <a:ext cx="225000" cy="159464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D0568-D66B-40DE-A342-659F00911940}"/>
              </a:ext>
            </a:extLst>
          </p:cNvPr>
          <p:cNvSpPr txBox="1"/>
          <p:nvPr/>
        </p:nvSpPr>
        <p:spPr>
          <a:xfrm>
            <a:off x="3877713" y="4799488"/>
            <a:ext cx="3150000" cy="141657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Single node patterns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i="1" dirty="0"/>
              <a:t>(yes, there are multi node patterns as well)</a:t>
            </a:r>
            <a:endParaRPr lang="bg-BG" sz="2400" i="1" dirty="0"/>
          </a:p>
        </p:txBody>
      </p:sp>
    </p:spTree>
    <p:extLst>
      <p:ext uri="{BB962C8B-B14F-4D97-AF65-F5344CB8AC3E}">
        <p14:creationId xmlns:p14="http://schemas.microsoft.com/office/powerpoint/2010/main" val="19868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/>
              <a:t>Sidecar</a:t>
            </a:r>
            <a:r>
              <a:rPr lang="en-US" dirty="0"/>
              <a:t> containers enhance the main container</a:t>
            </a:r>
          </a:p>
          <a:p>
            <a:r>
              <a:rPr lang="en-US" dirty="0"/>
              <a:t>For example, it may sync the local file system with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 </a:t>
            </a:r>
            <a:r>
              <a:rPr lang="en-US" dirty="0"/>
              <a:t>remote repository</a:t>
            </a:r>
          </a:p>
          <a:p>
            <a:r>
              <a:rPr lang="en-US" dirty="0"/>
              <a:t>Or it may parse the logs of the main container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send </a:t>
            </a:r>
            <a:r>
              <a:rPr lang="en-US" dirty="0"/>
              <a:t>them somewhere</a:t>
            </a:r>
          </a:p>
          <a:p>
            <a:r>
              <a:rPr lang="en-US" dirty="0"/>
              <a:t>In any case, both share the same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Sidecar Pattern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11950" y="6362448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https://kubernetes.io/blog/2015/06/the-distributed-system-toolkit-patterns/</a:t>
            </a:r>
            <a:endParaRPr lang="bg-B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99CDD-53A6-409C-830F-F70F7673071F}"/>
              </a:ext>
            </a:extLst>
          </p:cNvPr>
          <p:cNvSpPr/>
          <p:nvPr/>
        </p:nvSpPr>
        <p:spPr bwMode="auto">
          <a:xfrm>
            <a:off x="3756000" y="5000291"/>
            <a:ext cx="3510000" cy="13246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87A3D-E0C2-4FA6-90B8-695C093BC6B8}"/>
              </a:ext>
            </a:extLst>
          </p:cNvPr>
          <p:cNvSpPr/>
          <p:nvPr/>
        </p:nvSpPr>
        <p:spPr bwMode="auto">
          <a:xfrm>
            <a:off x="4206000" y="5141161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7A608-EB36-4F78-A628-6222997245D5}"/>
              </a:ext>
            </a:extLst>
          </p:cNvPr>
          <p:cNvSpPr/>
          <p:nvPr/>
        </p:nvSpPr>
        <p:spPr bwMode="auto">
          <a:xfrm>
            <a:off x="5646000" y="5141161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sidecar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8EB1D-880A-4CF6-B1D5-5FCBA5DF4E1E}"/>
              </a:ext>
            </a:extLst>
          </p:cNvPr>
          <p:cNvSpPr/>
          <p:nvPr/>
        </p:nvSpPr>
        <p:spPr bwMode="auto">
          <a:xfrm>
            <a:off x="4206000" y="5928116"/>
            <a:ext cx="2565000" cy="2610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1AE128C1-6D78-407A-8776-80920884D658}"/>
              </a:ext>
            </a:extLst>
          </p:cNvPr>
          <p:cNvSpPr/>
          <p:nvPr/>
        </p:nvSpPr>
        <p:spPr bwMode="auto">
          <a:xfrm rot="19800000">
            <a:off x="4668483" y="5635889"/>
            <a:ext cx="225000" cy="390793"/>
          </a:xfrm>
          <a:prstGeom prst="up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05329D23-5E54-458A-940F-C0E5CD132674}"/>
              </a:ext>
            </a:extLst>
          </p:cNvPr>
          <p:cNvSpPr/>
          <p:nvPr/>
        </p:nvSpPr>
        <p:spPr bwMode="auto">
          <a:xfrm rot="1800000">
            <a:off x="6048355" y="5635888"/>
            <a:ext cx="225000" cy="390793"/>
          </a:xfrm>
          <a:prstGeom prst="up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4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/>
              <a:t>Adapter</a:t>
            </a:r>
            <a:r>
              <a:rPr lang="en-US" dirty="0"/>
              <a:t> containers are used to standardize and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normalize </a:t>
            </a:r>
            <a:r>
              <a:rPr lang="en-US" dirty="0"/>
              <a:t>the output</a:t>
            </a:r>
          </a:p>
          <a:p>
            <a:r>
              <a:rPr lang="en-US" dirty="0"/>
              <a:t>This may be done in order to prepare it for a monitoring system</a:t>
            </a:r>
          </a:p>
          <a:p>
            <a:r>
              <a:rPr lang="en-US" dirty="0"/>
              <a:t>This way, no matter the actual application or applications, the monitoring system will receive prepared data flow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Adapter Pattern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47437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https://kubernetes.io/blog/2015/06/the-distributed-system-toolkit-patterns/</a:t>
            </a:r>
            <a:endParaRPr lang="bg-B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85EF3-5B74-424F-A36D-E6155BA5FC7C}"/>
              </a:ext>
            </a:extLst>
          </p:cNvPr>
          <p:cNvSpPr/>
          <p:nvPr/>
        </p:nvSpPr>
        <p:spPr bwMode="auto">
          <a:xfrm>
            <a:off x="3756000" y="5000291"/>
            <a:ext cx="3510000" cy="13246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513818-007B-4847-AB61-B8A58FE14395}"/>
              </a:ext>
            </a:extLst>
          </p:cNvPr>
          <p:cNvSpPr/>
          <p:nvPr/>
        </p:nvSpPr>
        <p:spPr bwMode="auto">
          <a:xfrm>
            <a:off x="4206000" y="5141161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1CE3C-7D19-4BEE-9031-9A394A6AB447}"/>
              </a:ext>
            </a:extLst>
          </p:cNvPr>
          <p:cNvSpPr/>
          <p:nvPr/>
        </p:nvSpPr>
        <p:spPr bwMode="auto">
          <a:xfrm>
            <a:off x="5646000" y="5141161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C05C1-CB59-4DE8-972A-5736BA23FDA9}"/>
              </a:ext>
            </a:extLst>
          </p:cNvPr>
          <p:cNvSpPr/>
          <p:nvPr/>
        </p:nvSpPr>
        <p:spPr bwMode="auto">
          <a:xfrm>
            <a:off x="4206000" y="5928116"/>
            <a:ext cx="2565000" cy="2610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1F3766-BECA-44B7-A8E3-9D4D99F9B933}"/>
              </a:ext>
            </a:extLst>
          </p:cNvPr>
          <p:cNvSpPr/>
          <p:nvPr/>
        </p:nvSpPr>
        <p:spPr bwMode="auto">
          <a:xfrm rot="2700000">
            <a:off x="4541298" y="5715366"/>
            <a:ext cx="449678" cy="222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ACCEE0-1C49-45E6-A860-171EA0E24AD0}"/>
              </a:ext>
            </a:extLst>
          </p:cNvPr>
          <p:cNvSpPr/>
          <p:nvPr/>
        </p:nvSpPr>
        <p:spPr bwMode="auto">
          <a:xfrm rot="18900000">
            <a:off x="5910098" y="5710385"/>
            <a:ext cx="449678" cy="222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379F70B-C8D2-4826-B0A5-F53ED1CAD9CF}"/>
              </a:ext>
            </a:extLst>
          </p:cNvPr>
          <p:cNvSpPr/>
          <p:nvPr/>
        </p:nvSpPr>
        <p:spPr bwMode="auto">
          <a:xfrm>
            <a:off x="7067524" y="5361623"/>
            <a:ext cx="449678" cy="222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7F8AE-1557-4B19-B96B-B88D66C50E02}"/>
              </a:ext>
            </a:extLst>
          </p:cNvPr>
          <p:cNvSpPr/>
          <p:nvPr/>
        </p:nvSpPr>
        <p:spPr bwMode="auto">
          <a:xfrm>
            <a:off x="7664330" y="4847572"/>
            <a:ext cx="1510390" cy="120081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2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/>
              <a:t>Ambassador</a:t>
            </a:r>
            <a:r>
              <a:rPr lang="en-US" dirty="0"/>
              <a:t> containers proxy a local connection to the world</a:t>
            </a:r>
          </a:p>
          <a:p>
            <a:r>
              <a:rPr lang="en-US" dirty="0"/>
              <a:t>The main container is connecting to a port on the localhost</a:t>
            </a:r>
          </a:p>
          <a:p>
            <a:r>
              <a:rPr lang="en-US" dirty="0"/>
              <a:t>The ambassador container proxies the connection to the appropriate target</a:t>
            </a:r>
          </a:p>
          <a:p>
            <a:r>
              <a:rPr lang="en-US" dirty="0"/>
              <a:t>Usually, this is used for providing access to a database</a:t>
            </a:r>
          </a:p>
          <a:p>
            <a:r>
              <a:rPr lang="en-US" dirty="0"/>
              <a:t>For example, local one (when in test/dev) or a remote one (when in prod)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Ambassador Pattern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1195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https://kubernetes.io/blog/2015/06/the-distributed-system-toolkit-patterns/</a:t>
            </a:r>
            <a:endParaRPr lang="bg-B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8641FB-7B3B-4800-9D69-B8B8FD396C97}"/>
              </a:ext>
            </a:extLst>
          </p:cNvPr>
          <p:cNvSpPr/>
          <p:nvPr/>
        </p:nvSpPr>
        <p:spPr bwMode="auto">
          <a:xfrm>
            <a:off x="3711000" y="5424932"/>
            <a:ext cx="3510000" cy="9037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213E2-E548-4E2C-B487-4D9FD85F2202}"/>
              </a:ext>
            </a:extLst>
          </p:cNvPr>
          <p:cNvSpPr/>
          <p:nvPr/>
        </p:nvSpPr>
        <p:spPr bwMode="auto">
          <a:xfrm>
            <a:off x="4161000" y="5565802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BE7912-E33F-43DA-9BCD-0768B03B2A7C}"/>
              </a:ext>
            </a:extLst>
          </p:cNvPr>
          <p:cNvSpPr/>
          <p:nvPr/>
        </p:nvSpPr>
        <p:spPr bwMode="auto">
          <a:xfrm>
            <a:off x="5601000" y="5565802"/>
            <a:ext cx="1125000" cy="6136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58C065-616F-4FF7-8F82-0DECD2F1068F}"/>
              </a:ext>
            </a:extLst>
          </p:cNvPr>
          <p:cNvSpPr/>
          <p:nvPr/>
        </p:nvSpPr>
        <p:spPr bwMode="auto">
          <a:xfrm>
            <a:off x="5216866" y="5786264"/>
            <a:ext cx="449678" cy="222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7F45CF-6B07-491F-995B-7A206820992F}"/>
              </a:ext>
            </a:extLst>
          </p:cNvPr>
          <p:cNvSpPr/>
          <p:nvPr/>
        </p:nvSpPr>
        <p:spPr bwMode="auto">
          <a:xfrm>
            <a:off x="7022524" y="5786264"/>
            <a:ext cx="449678" cy="222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EF2BB-72F8-4103-BCA0-A3F23778C85C}"/>
              </a:ext>
            </a:extLst>
          </p:cNvPr>
          <p:cNvSpPr/>
          <p:nvPr/>
        </p:nvSpPr>
        <p:spPr bwMode="auto">
          <a:xfrm>
            <a:off x="7499118" y="5195831"/>
            <a:ext cx="657536" cy="67678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F8ED9-B327-473A-A257-7B231597E8D9}"/>
              </a:ext>
            </a:extLst>
          </p:cNvPr>
          <p:cNvSpPr/>
          <p:nvPr/>
        </p:nvSpPr>
        <p:spPr bwMode="auto">
          <a:xfrm>
            <a:off x="7948098" y="5746949"/>
            <a:ext cx="657536" cy="67678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2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6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Init Containers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88501-1D88-4249-8595-2E820DD2C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6675-9A96-49BC-A575-2A7E95125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Specialized containers </a:t>
            </a:r>
            <a:r>
              <a:rPr lang="en-US" dirty="0"/>
              <a:t>that </a:t>
            </a:r>
            <a:r>
              <a:rPr lang="en-US" b="1" dirty="0"/>
              <a:t>run before app containers </a:t>
            </a:r>
            <a:r>
              <a:rPr lang="en-US" dirty="0"/>
              <a:t>in a Pod</a:t>
            </a:r>
          </a:p>
          <a:p>
            <a:r>
              <a:rPr lang="en-US" dirty="0"/>
              <a:t>Contain utilities or setup scripts not present in an app image</a:t>
            </a:r>
          </a:p>
          <a:p>
            <a:r>
              <a:rPr lang="en-US" b="1" dirty="0"/>
              <a:t>App Containers </a:t>
            </a:r>
            <a:r>
              <a:rPr lang="en-US" dirty="0"/>
              <a:t>are specified via </a:t>
            </a:r>
            <a:r>
              <a:rPr lang="en-US" b="1" dirty="0"/>
              <a:t>containers</a:t>
            </a:r>
            <a:r>
              <a:rPr lang="en-US" dirty="0"/>
              <a:t> section and the </a:t>
            </a:r>
            <a:r>
              <a:rPr lang="en-US" b="1" dirty="0"/>
              <a:t>Init Containers</a:t>
            </a:r>
            <a:r>
              <a:rPr lang="en-US" dirty="0"/>
              <a:t> are specified via </a:t>
            </a:r>
            <a:r>
              <a:rPr lang="en-US" b="1" dirty="0" err="1"/>
              <a:t>initContainers</a:t>
            </a:r>
            <a:r>
              <a:rPr lang="en-US" dirty="0"/>
              <a:t> section</a:t>
            </a:r>
          </a:p>
          <a:p>
            <a:r>
              <a:rPr lang="en-US" dirty="0"/>
              <a:t>Init Containers </a:t>
            </a:r>
            <a:r>
              <a:rPr lang="en-US" b="1" dirty="0"/>
              <a:t>always run to completion</a:t>
            </a:r>
            <a:r>
              <a:rPr lang="en-US" dirty="0"/>
              <a:t>. If one of them </a:t>
            </a:r>
            <a:r>
              <a:rPr lang="en-US" b="1" dirty="0"/>
              <a:t>fails</a:t>
            </a:r>
            <a:r>
              <a:rPr lang="en-US" dirty="0"/>
              <a:t>, the </a:t>
            </a:r>
            <a:r>
              <a:rPr lang="en-US" b="1" dirty="0" err="1"/>
              <a:t>kubelet</a:t>
            </a:r>
            <a:r>
              <a:rPr lang="en-US" dirty="0"/>
              <a:t> repeatedly </a:t>
            </a:r>
            <a:r>
              <a:rPr lang="en-US" b="1" dirty="0"/>
              <a:t>restarts it until it succeeds</a:t>
            </a:r>
          </a:p>
          <a:p>
            <a:r>
              <a:rPr lang="en-US" dirty="0"/>
              <a:t>Each Init Container </a:t>
            </a:r>
            <a:r>
              <a:rPr lang="en-US" b="1" dirty="0"/>
              <a:t>must complete successfully </a:t>
            </a:r>
            <a:r>
              <a:rPr lang="en-US" dirty="0"/>
              <a:t>before the </a:t>
            </a:r>
            <a:r>
              <a:rPr lang="en-US" b="1" dirty="0"/>
              <a:t>next one starts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F82D33-C168-49AD-80B1-CEACEB0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Case of Init Containers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E74AB-84CC-4DF5-BA2A-80E699EE4E9E}"/>
              </a:ext>
            </a:extLst>
          </p:cNvPr>
          <p:cNvSpPr txBox="1"/>
          <p:nvPr/>
        </p:nvSpPr>
        <p:spPr>
          <a:xfrm>
            <a:off x="811950" y="6370205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https://kubernetes.io/docs/concepts/workloads/pods/init-containers/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2540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Autoscaling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Environments are not static but dynamic and changing</a:t>
            </a:r>
          </a:p>
          <a:p>
            <a:r>
              <a:rPr lang="en-US" dirty="0"/>
              <a:t>This applies to the running pods and the resources they need</a:t>
            </a:r>
          </a:p>
          <a:p>
            <a:r>
              <a:rPr lang="en-US" dirty="0"/>
              <a:t>Kubernetes, being a container orchestrator, has an answer. It offers the capability to perform autoscaling of resources</a:t>
            </a:r>
          </a:p>
          <a:p>
            <a:r>
              <a:rPr lang="en-US" dirty="0"/>
              <a:t>There are three types</a:t>
            </a:r>
          </a:p>
          <a:p>
            <a:pPr lvl="1"/>
            <a:r>
              <a:rPr lang="en-US" b="1" dirty="0"/>
              <a:t>Scale out the pods </a:t>
            </a:r>
            <a:r>
              <a:rPr lang="en-US" dirty="0"/>
              <a:t>by increasing their replica count</a:t>
            </a:r>
          </a:p>
          <a:p>
            <a:pPr lvl="1"/>
            <a:r>
              <a:rPr lang="en-US" b="1" dirty="0"/>
              <a:t>Scale up the pods </a:t>
            </a:r>
            <a:r>
              <a:rPr lang="en-US" dirty="0"/>
              <a:t>by increasing their resources limits</a:t>
            </a:r>
          </a:p>
          <a:p>
            <a:pPr lvl="1"/>
            <a:r>
              <a:rPr lang="en-US" b="1" dirty="0"/>
              <a:t>Scale out the cluster </a:t>
            </a:r>
            <a:r>
              <a:rPr lang="en-US" dirty="0"/>
              <a:t>by increasing the number of 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Autoscaling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11950" y="6370205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https://cloud.redhat.com/blog/kubernetes-autoscaling-3-common-methods-explained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8611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2700" dirty="0"/>
              <a:t>The </a:t>
            </a:r>
            <a:r>
              <a:rPr lang="en-US" sz="2700" b="1" dirty="0"/>
              <a:t>Horizontal Pod </a:t>
            </a:r>
            <a:r>
              <a:rPr lang="en-US" sz="2700" b="1" dirty="0" err="1"/>
              <a:t>Autoscaler</a:t>
            </a:r>
            <a:r>
              <a:rPr lang="en-US" sz="2700" b="1" dirty="0"/>
              <a:t> </a:t>
            </a:r>
            <a:r>
              <a:rPr lang="bg-BG" sz="2700" dirty="0"/>
              <a:t>(</a:t>
            </a:r>
            <a:r>
              <a:rPr lang="en-US" sz="2700" b="1" dirty="0"/>
              <a:t>HPA</a:t>
            </a:r>
            <a:r>
              <a:rPr lang="en-US" sz="2700" dirty="0"/>
              <a:t>) automatically scales the number of pods in a replication controller, deployment, replica set or stateful set based on observed CPU utilization</a:t>
            </a:r>
          </a:p>
          <a:p>
            <a:pPr latinLnBrk="0">
              <a:lnSpc>
                <a:spcPct val="100000"/>
              </a:lnSpc>
            </a:pPr>
            <a:r>
              <a:rPr lang="en-US" sz="2700" dirty="0"/>
              <a:t>It is implemented as a Kubernetes API </a:t>
            </a:r>
            <a:r>
              <a:rPr lang="en-US" sz="2700" b="1" dirty="0"/>
              <a:t>resource</a:t>
            </a:r>
            <a:r>
              <a:rPr lang="en-US" sz="2700" dirty="0"/>
              <a:t> and a </a:t>
            </a:r>
            <a:r>
              <a:rPr lang="en-US" sz="2700" b="1" dirty="0"/>
              <a:t>controller</a:t>
            </a:r>
          </a:p>
          <a:p>
            <a:pPr latinLnBrk="0">
              <a:lnSpc>
                <a:spcPct val="100000"/>
              </a:lnSpc>
            </a:pPr>
            <a:r>
              <a:rPr lang="en-US" sz="2700" dirty="0"/>
              <a:t>The resource determines the behavior of the controller</a:t>
            </a:r>
          </a:p>
          <a:p>
            <a:pPr latinLnBrk="0">
              <a:lnSpc>
                <a:spcPct val="100000"/>
              </a:lnSpc>
            </a:pPr>
            <a:r>
              <a:rPr lang="en-US" sz="2700" dirty="0"/>
              <a:t>The controller periodically adjusts the number of replicas in a replication controller or deployment</a:t>
            </a:r>
          </a:p>
          <a:p>
            <a:pPr latinLnBrk="0">
              <a:lnSpc>
                <a:spcPct val="100000"/>
              </a:lnSpc>
            </a:pPr>
            <a:r>
              <a:rPr lang="en-US" sz="2700" dirty="0"/>
              <a:t>The Horizontal Pod </a:t>
            </a:r>
            <a:r>
              <a:rPr lang="en-US" sz="2700" dirty="0" err="1"/>
              <a:t>Autoscaler</a:t>
            </a:r>
            <a:r>
              <a:rPr lang="en-US" sz="2700" dirty="0"/>
              <a:t> is implemented as a </a:t>
            </a:r>
            <a:r>
              <a:rPr lang="en-US" sz="2700" b="1" dirty="0"/>
              <a:t>control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/>
              <a:t>loop</a:t>
            </a:r>
            <a:r>
              <a:rPr lang="en-US" sz="2700" dirty="0"/>
              <a:t>, with a period controlled by a flag with default value set to </a:t>
            </a:r>
            <a:r>
              <a:rPr lang="en-US" sz="2700" b="1" dirty="0"/>
              <a:t>15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/>
              <a:t>seconds</a:t>
            </a:r>
          </a:p>
          <a:p>
            <a:pPr latinLnBrk="0">
              <a:lnSpc>
                <a:spcPct val="100000"/>
              </a:lnSpc>
            </a:pPr>
            <a:r>
              <a:rPr lang="en-US" sz="2700" dirty="0"/>
              <a:t>Both upscale and downscale intervals are also controlled by flags and their default value is set to </a:t>
            </a:r>
            <a:r>
              <a:rPr lang="en-US" sz="2700" b="1" dirty="0"/>
              <a:t>5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/>
              <a:t>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Out Pods (Horizontal Pod </a:t>
            </a:r>
            <a:r>
              <a:rPr lang="en-US" dirty="0" err="1"/>
              <a:t>Autoscaler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D6031-6743-44AD-96BB-E0FCF4C0EFB2}"/>
              </a:ext>
            </a:extLst>
          </p:cNvPr>
          <p:cNvSpPr txBox="1"/>
          <p:nvPr/>
        </p:nvSpPr>
        <p:spPr>
          <a:xfrm>
            <a:off x="1121773" y="6397196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/>
            </a:lvl1pPr>
          </a:lstStyle>
          <a:p>
            <a:r>
              <a:rPr lang="en-US" dirty="0"/>
              <a:t>https://kubernetes.io/docs/tasks/run-application/horizontal-pod-autoscale/</a:t>
            </a:r>
          </a:p>
        </p:txBody>
      </p:sp>
    </p:spTree>
    <p:extLst>
      <p:ext uri="{BB962C8B-B14F-4D97-AF65-F5344CB8AC3E}">
        <p14:creationId xmlns:p14="http://schemas.microsoft.com/office/powerpoint/2010/main" val="406180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10A82D-2088-4F70-A602-E7FEA5C97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42787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Vertical Pod </a:t>
            </a:r>
            <a:r>
              <a:rPr lang="en-US" sz="3200" b="1" dirty="0" err="1"/>
              <a:t>Autoscaler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b="1" dirty="0"/>
              <a:t>VPA</a:t>
            </a:r>
            <a:r>
              <a:rPr lang="en-US" sz="3200" dirty="0"/>
              <a:t>) maintains the resource limits and requests for the containers in their pods up to date</a:t>
            </a:r>
          </a:p>
          <a:p>
            <a:r>
              <a:rPr lang="en-US" sz="3200" dirty="0"/>
              <a:t>It can adjust the requests based on the usage. It also maintains the ratio between requests and limits</a:t>
            </a:r>
          </a:p>
          <a:p>
            <a:r>
              <a:rPr lang="en-US" sz="3200" dirty="0"/>
              <a:t>Implemented via a </a:t>
            </a:r>
            <a:r>
              <a:rPr lang="en-US" sz="3200" b="1" dirty="0"/>
              <a:t>Custom Resource Definition </a:t>
            </a:r>
            <a:r>
              <a:rPr lang="en-US" sz="3200" dirty="0"/>
              <a:t>(</a:t>
            </a:r>
            <a:r>
              <a:rPr lang="en-US" sz="3200" b="1" dirty="0"/>
              <a:t>CRD</a:t>
            </a:r>
            <a:r>
              <a:rPr lang="en-US" sz="3200" dirty="0"/>
              <a:t>) object and has three components</a:t>
            </a:r>
          </a:p>
          <a:p>
            <a:pPr lvl="1"/>
            <a:r>
              <a:rPr lang="en-US" sz="3000" b="1" dirty="0"/>
              <a:t>Recommender</a:t>
            </a:r>
            <a:r>
              <a:rPr lang="en-US" sz="3000" dirty="0"/>
              <a:t> monitors current and past resource consumption and provides recommended values</a:t>
            </a:r>
          </a:p>
          <a:p>
            <a:pPr lvl="1"/>
            <a:r>
              <a:rPr lang="en-US" sz="3000" b="1" dirty="0"/>
              <a:t>Updater </a:t>
            </a:r>
            <a:r>
              <a:rPr lang="en-US" sz="3000" dirty="0"/>
              <a:t>checks which resources have correct resources set and if not, kills them in order to be recreated with updated values</a:t>
            </a:r>
            <a:endParaRPr lang="en-US" sz="3000" b="1" dirty="0"/>
          </a:p>
          <a:p>
            <a:pPr lvl="1"/>
            <a:r>
              <a:rPr lang="en-US" sz="3000" b="1" dirty="0"/>
              <a:t>Admission Plugin </a:t>
            </a:r>
            <a:r>
              <a:rPr lang="en-US" sz="3000" dirty="0"/>
              <a:t>sets the correct resource requests on new pods</a:t>
            </a:r>
            <a:endParaRPr lang="bg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Scale Up Pods (Vertical Pod </a:t>
            </a:r>
            <a:r>
              <a:rPr lang="en-US" dirty="0" err="1"/>
              <a:t>Autoscaler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903701" y="6420987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https://github.com/kubernetes/autoscaler/tree/master/vertical-pod-autoscaler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878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Like the HPA but for cluster nodes</a:t>
            </a:r>
          </a:p>
          <a:p>
            <a:r>
              <a:rPr lang="en-US" dirty="0"/>
              <a:t>Based on cluster utilization it can </a:t>
            </a:r>
            <a:r>
              <a:rPr lang="en-US" b="1" dirty="0"/>
              <a:t>change the number of nodes</a:t>
            </a:r>
          </a:p>
          <a:p>
            <a:r>
              <a:rPr lang="en-US" dirty="0"/>
              <a:t>This is useful also for </a:t>
            </a:r>
            <a:r>
              <a:rPr lang="en-US" b="1" dirty="0"/>
              <a:t>cost optimization</a:t>
            </a:r>
          </a:p>
          <a:p>
            <a:r>
              <a:rPr lang="en-US" dirty="0"/>
              <a:t>It checks for pods that cannot be scheduled on existing nodes. Then checks if node addition will solve the issue</a:t>
            </a:r>
          </a:p>
          <a:p>
            <a:r>
              <a:rPr lang="en-US" dirty="0"/>
              <a:t>In the same manner, if pods can be rescheduled on other nodes to utilize them better, they will be evicted from a node and then the node will be removed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Scale Out Cluster Nodes (Cluster </a:t>
            </a:r>
            <a:r>
              <a:rPr lang="en-US" dirty="0" err="1"/>
              <a:t>Autoscaler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https://github.com/kubernetes/autoscaler/tree/master/cluster-autoscaler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377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57DC3-A8BF-45BA-8C07-33FCCFFFE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F93F-E9D8-483E-A5F9-FA4506AAB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Taints</a:t>
            </a:r>
            <a:r>
              <a:rPr lang="en-US" sz="3200" dirty="0"/>
              <a:t> are applied to nodes and allow them to repel pods</a:t>
            </a:r>
          </a:p>
          <a:p>
            <a:r>
              <a:rPr lang="en-US" sz="3200" dirty="0"/>
              <a:t>They have </a:t>
            </a:r>
            <a:r>
              <a:rPr lang="en-US" sz="3200" b="1" dirty="0"/>
              <a:t>key</a:t>
            </a:r>
            <a:r>
              <a:rPr lang="en-US" sz="3200" dirty="0"/>
              <a:t>, </a:t>
            </a:r>
            <a:r>
              <a:rPr lang="en-US" sz="3200" b="1" dirty="0"/>
              <a:t>value</a:t>
            </a:r>
            <a:r>
              <a:rPr lang="en-US" sz="3200" dirty="0"/>
              <a:t> and taint </a:t>
            </a:r>
            <a:r>
              <a:rPr lang="en-US" sz="3200" b="1" dirty="0"/>
              <a:t>effect</a:t>
            </a:r>
            <a:r>
              <a:rPr lang="en-US" sz="3200" dirty="0"/>
              <a:t> and are set </a:t>
            </a:r>
            <a:r>
              <a:rPr lang="en-US" sz="3200" dirty="0" smtClean="0"/>
              <a:t>like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b="1" dirty="0" err="1" smtClean="0"/>
              <a:t>kubectl</a:t>
            </a:r>
            <a:r>
              <a:rPr lang="en-US" sz="3200" b="1" dirty="0" smtClean="0"/>
              <a:t> </a:t>
            </a:r>
            <a:r>
              <a:rPr lang="en-US" sz="3200" b="1" dirty="0"/>
              <a:t>taint nodes node1 key1=value1:NoSchedule</a:t>
            </a:r>
          </a:p>
          <a:p>
            <a:r>
              <a:rPr lang="en-US" sz="3200" dirty="0"/>
              <a:t>Effect must be </a:t>
            </a:r>
            <a:r>
              <a:rPr lang="en-US" sz="3200" b="1" dirty="0" err="1"/>
              <a:t>NoSchedule</a:t>
            </a:r>
            <a:r>
              <a:rPr lang="en-US" sz="3200" dirty="0"/>
              <a:t> , </a:t>
            </a:r>
            <a:r>
              <a:rPr lang="en-US" sz="3200" b="1" dirty="0" err="1"/>
              <a:t>PreferNoSchedule</a:t>
            </a:r>
            <a:r>
              <a:rPr lang="en-US" sz="3200" dirty="0"/>
              <a:t> or </a:t>
            </a:r>
            <a:r>
              <a:rPr lang="en-US" sz="3200" b="1" dirty="0" err="1"/>
              <a:t>NoExecute</a:t>
            </a:r>
            <a:endParaRPr lang="en-US" sz="3200" b="1" dirty="0"/>
          </a:p>
          <a:p>
            <a:r>
              <a:rPr lang="en-US" sz="3200" b="1" dirty="0"/>
              <a:t>Tolerations</a:t>
            </a:r>
            <a:r>
              <a:rPr lang="en-US" sz="3200" dirty="0"/>
              <a:t> are applied to pods and allow them to schedule on nodes with matching taints</a:t>
            </a:r>
          </a:p>
          <a:p>
            <a:r>
              <a:rPr lang="en-US" sz="3200" dirty="0"/>
              <a:t>They are specified with </a:t>
            </a:r>
            <a:r>
              <a:rPr lang="en-US" sz="3200" b="1" dirty="0"/>
              <a:t>key</a:t>
            </a:r>
            <a:r>
              <a:rPr lang="en-US" sz="3200" dirty="0"/>
              <a:t>, </a:t>
            </a:r>
            <a:r>
              <a:rPr lang="en-US" sz="3200" b="1" dirty="0"/>
              <a:t>operator</a:t>
            </a:r>
            <a:r>
              <a:rPr lang="en-US" sz="3200" dirty="0"/>
              <a:t> (</a:t>
            </a:r>
            <a:r>
              <a:rPr lang="en-US" sz="3200" b="1" dirty="0"/>
              <a:t>Exists</a:t>
            </a:r>
            <a:r>
              <a:rPr lang="en-US" sz="3200" dirty="0"/>
              <a:t> or </a:t>
            </a:r>
            <a:r>
              <a:rPr lang="en-US" sz="3200" b="1" dirty="0"/>
              <a:t>Equal</a:t>
            </a:r>
            <a:r>
              <a:rPr lang="en-US" sz="3200" dirty="0"/>
              <a:t>), </a:t>
            </a:r>
            <a:r>
              <a:rPr lang="en-US" sz="3200" b="1" dirty="0"/>
              <a:t>value</a:t>
            </a:r>
            <a:r>
              <a:rPr lang="en-US" sz="3200" dirty="0"/>
              <a:t> (if the operator is equal) and </a:t>
            </a:r>
            <a:r>
              <a:rPr lang="en-US" sz="3200" b="1" dirty="0"/>
              <a:t>effect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94EB5-0D66-4661-BB07-A79E6E8A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Taints and Tolerations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7D729-272B-4A0F-838D-88F592FF3411}"/>
              </a:ext>
            </a:extLst>
          </p:cNvPr>
          <p:cNvSpPr txBox="1"/>
          <p:nvPr/>
        </p:nvSpPr>
        <p:spPr>
          <a:xfrm>
            <a:off x="81195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https://kubernetes.io/docs/concepts/scheduling-eviction/taint-and-toleration/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359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F62FF-D6CB-492D-853D-BFD7DCE7C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5282E-8EDD-4127-8634-F9FA0CF37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pod can be </a:t>
            </a:r>
            <a:r>
              <a:rPr lang="en-US" b="1" dirty="0"/>
              <a:t>constrained</a:t>
            </a:r>
            <a:r>
              <a:rPr lang="en-US" dirty="0"/>
              <a:t> to run only on </a:t>
            </a:r>
            <a:r>
              <a:rPr lang="en-US" b="1" dirty="0"/>
              <a:t>particular nodes</a:t>
            </a:r>
            <a:endParaRPr lang="bg-BG" b="1" dirty="0"/>
          </a:p>
          <a:p>
            <a:r>
              <a:rPr lang="en-US" dirty="0"/>
              <a:t>One of the ways to do this is to use </a:t>
            </a:r>
            <a:r>
              <a:rPr lang="en-US" b="1" dirty="0"/>
              <a:t>node selectors</a:t>
            </a:r>
          </a:p>
          <a:p>
            <a:r>
              <a:rPr lang="en-US" b="1" dirty="0" err="1"/>
              <a:t>nodeSelector</a:t>
            </a:r>
            <a:r>
              <a:rPr lang="en-US" dirty="0"/>
              <a:t> is a field part of the pod specification</a:t>
            </a:r>
            <a:endParaRPr lang="bg-BG" dirty="0"/>
          </a:p>
          <a:p>
            <a:r>
              <a:rPr lang="en-US" dirty="0"/>
              <a:t>It specifies a </a:t>
            </a:r>
            <a:r>
              <a:rPr lang="en-US" b="1" dirty="0"/>
              <a:t>map of key-value pairs</a:t>
            </a:r>
          </a:p>
          <a:p>
            <a:r>
              <a:rPr lang="en-US" dirty="0"/>
              <a:t>For a pod to be able to run on a node, the node must have </a:t>
            </a:r>
            <a:r>
              <a:rPr lang="en-US" b="1" dirty="0"/>
              <a:t>all indicated key-value pairs </a:t>
            </a:r>
            <a:r>
              <a:rPr lang="en-US" dirty="0"/>
              <a:t>(it may have others as well)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0655BF-03F8-4DB3-966C-B25B4AAE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Selectors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861D4-E4FB-4D16-80E7-D325F3CD7FE7}"/>
              </a:ext>
            </a:extLst>
          </p:cNvPr>
          <p:cNvSpPr txBox="1"/>
          <p:nvPr/>
        </p:nvSpPr>
        <p:spPr>
          <a:xfrm>
            <a:off x="741000" y="63808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https://kubernetes.io/docs/concepts/scheduling-eviction/assign-pod-node/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8172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Daemon Sets and Jobs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So far, we covered the following high level workload resources</a:t>
            </a:r>
          </a:p>
          <a:p>
            <a:pPr lvl="1"/>
            <a:r>
              <a:rPr lang="en-US" b="1" dirty="0" err="1"/>
              <a:t>ReplicationController</a:t>
            </a:r>
            <a:endParaRPr lang="en-US" b="1" dirty="0"/>
          </a:p>
          <a:p>
            <a:pPr lvl="1"/>
            <a:r>
              <a:rPr lang="en-US" b="1" dirty="0" err="1"/>
              <a:t>ReplicaSet</a:t>
            </a:r>
            <a:endParaRPr lang="en-US" b="1" dirty="0"/>
          </a:p>
          <a:p>
            <a:pPr lvl="1"/>
            <a:r>
              <a:rPr lang="en-US" b="1" dirty="0" err="1"/>
              <a:t>DaemonSet</a:t>
            </a:r>
            <a:endParaRPr lang="en-US" b="1" dirty="0"/>
          </a:p>
          <a:p>
            <a:pPr lvl="1"/>
            <a:r>
              <a:rPr lang="en-US" b="1" dirty="0" err="1"/>
              <a:t>StatefulSet</a:t>
            </a:r>
            <a:endParaRPr lang="en-US" b="1" dirty="0"/>
          </a:p>
          <a:p>
            <a:r>
              <a:rPr lang="en-US" dirty="0"/>
              <a:t>There are a few others that we will cover now</a:t>
            </a:r>
          </a:p>
          <a:p>
            <a:pPr lvl="1"/>
            <a:r>
              <a:rPr lang="en-US" b="1" dirty="0" err="1"/>
              <a:t>DaemonSet</a:t>
            </a:r>
            <a:endParaRPr lang="en-US" b="1" dirty="0"/>
          </a:p>
          <a:p>
            <a:pPr lvl="1"/>
            <a:r>
              <a:rPr lang="en-US" b="1" dirty="0"/>
              <a:t>Job</a:t>
            </a:r>
            <a:r>
              <a:rPr lang="en-US" dirty="0"/>
              <a:t> and </a:t>
            </a:r>
            <a:r>
              <a:rPr lang="en-US" b="1" dirty="0" err="1"/>
              <a:t>CronJob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Workload 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4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dirty="0"/>
              <a:t>Ensures that all (or some) Nodes run a copy of a Pod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As nodes are added to the cluster, Pods are added to them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As nodes are removed from the cluster, those Pods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are </a:t>
            </a:r>
            <a:r>
              <a:rPr lang="en-US" dirty="0"/>
              <a:t>garbage collected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Deleting a </a:t>
            </a:r>
            <a:r>
              <a:rPr lang="en-US" b="1" dirty="0" err="1"/>
              <a:t>DaemonSet</a:t>
            </a:r>
            <a:r>
              <a:rPr lang="en-US" dirty="0"/>
              <a:t> will clean up the Pods it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B1616-DD14-42E4-A6A2-827B8CF0B5C1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/>
            </a:lvl1pPr>
          </a:lstStyle>
          <a:p>
            <a:r>
              <a:rPr lang="en-US" dirty="0"/>
              <a:t>https://kubernetes.io/docs/concepts/workloads/controllers/daemonset/</a:t>
            </a:r>
          </a:p>
        </p:txBody>
      </p:sp>
    </p:spTree>
    <p:extLst>
      <p:ext uri="{BB962C8B-B14F-4D97-AF65-F5344CB8AC3E}">
        <p14:creationId xmlns:p14="http://schemas.microsoft.com/office/powerpoint/2010/main" val="7591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11817350" cy="5529262"/>
          </a:xfrm>
        </p:spPr>
        <p:txBody>
          <a:bodyPr>
            <a:noAutofit/>
          </a:bodyPr>
          <a:lstStyle/>
          <a:p>
            <a:r>
              <a:rPr lang="en-US" sz="3000" dirty="0"/>
              <a:t>A </a:t>
            </a:r>
            <a:r>
              <a:rPr lang="en-US" sz="3000" b="1" dirty="0"/>
              <a:t>Job</a:t>
            </a:r>
            <a:r>
              <a:rPr lang="en-US" sz="3000" dirty="0"/>
              <a:t> creates one or more Pods and ensures that a specified number of them successfully terminate</a:t>
            </a:r>
          </a:p>
          <a:p>
            <a:r>
              <a:rPr lang="en-US" sz="3000" dirty="0"/>
              <a:t>As pods successfully complete, the Job tracks the successful completions</a:t>
            </a:r>
          </a:p>
          <a:p>
            <a:r>
              <a:rPr lang="en-US" sz="3000" dirty="0"/>
              <a:t>When a specified number of successful completions is reached</a:t>
            </a:r>
            <a:r>
              <a:rPr lang="en-US" sz="3000" dirty="0" smtClean="0"/>
              <a:t>,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en-US" sz="3000" dirty="0" smtClean="0"/>
              <a:t>the </a:t>
            </a:r>
            <a:r>
              <a:rPr lang="en-US" sz="3000" dirty="0"/>
              <a:t>Job is complete</a:t>
            </a:r>
          </a:p>
          <a:p>
            <a:r>
              <a:rPr lang="en-US" sz="3000" dirty="0"/>
              <a:t>Deleting a Job will clean up the Pods it created</a:t>
            </a:r>
          </a:p>
          <a:p>
            <a:r>
              <a:rPr lang="en-US" sz="3000" dirty="0"/>
              <a:t>The Job object will start a new Pod if the first Pod fails or is deleted</a:t>
            </a:r>
          </a:p>
          <a:p>
            <a:r>
              <a:rPr lang="en-US" sz="3000" dirty="0"/>
              <a:t>They can run Pods either in </a:t>
            </a:r>
            <a:r>
              <a:rPr lang="en-US" sz="3000" b="1" dirty="0"/>
              <a:t>sequence</a:t>
            </a:r>
            <a:r>
              <a:rPr lang="en-US" sz="3000" dirty="0"/>
              <a:t> or in </a:t>
            </a:r>
            <a:r>
              <a:rPr lang="en-US" sz="3000" b="1" dirty="0"/>
              <a:t>parallel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B8720-6B76-49B4-A6A6-FB3BCF653E47}"/>
              </a:ext>
            </a:extLst>
          </p:cNvPr>
          <p:cNvSpPr txBox="1"/>
          <p:nvPr/>
        </p:nvSpPr>
        <p:spPr>
          <a:xfrm>
            <a:off x="1123361" y="6290818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/>
            </a:lvl1pPr>
          </a:lstStyle>
          <a:p>
            <a:r>
              <a:rPr lang="en-US" dirty="0"/>
              <a:t>https://kubernetes.io/docs/concepts/workloads/controllers/job/</a:t>
            </a:r>
          </a:p>
        </p:txBody>
      </p:sp>
    </p:spTree>
    <p:extLst>
      <p:ext uri="{BB962C8B-B14F-4D97-AF65-F5344CB8AC3E}">
        <p14:creationId xmlns:p14="http://schemas.microsoft.com/office/powerpoint/2010/main" val="39130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060507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10208347" y="1197015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05.11.2021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2580262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2B1EE-75A6-48AE-9B66-67D864ECCD89}"/>
              </a:ext>
            </a:extLst>
          </p:cNvPr>
          <p:cNvSpPr txBox="1"/>
          <p:nvPr/>
        </p:nvSpPr>
        <p:spPr>
          <a:xfrm>
            <a:off x="10210659" y="3946581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 err="1"/>
              <a:t>CronJob</a:t>
            </a:r>
            <a:r>
              <a:rPr lang="en-US" sz="3400" dirty="0"/>
              <a:t> creates Jobs on a repeating schedule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One </a:t>
            </a:r>
            <a:r>
              <a:rPr lang="en-US" sz="3400" dirty="0" err="1"/>
              <a:t>CronJob</a:t>
            </a:r>
            <a:r>
              <a:rPr lang="en-US" sz="3400" dirty="0"/>
              <a:t> object is like one line of a </a:t>
            </a:r>
            <a:r>
              <a:rPr lang="en-US" sz="3400" b="1" i="1" dirty="0"/>
              <a:t>crontab</a:t>
            </a:r>
            <a:r>
              <a:rPr lang="en-US" sz="3400" dirty="0"/>
              <a:t> (</a:t>
            </a:r>
            <a:r>
              <a:rPr lang="en-US" sz="3400" dirty="0" err="1"/>
              <a:t>cron</a:t>
            </a:r>
            <a:r>
              <a:rPr lang="en-US" sz="3400" dirty="0"/>
              <a:t> table) 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err="1"/>
              <a:t>CronJobs</a:t>
            </a:r>
            <a:r>
              <a:rPr lang="en-US" sz="3400" dirty="0"/>
              <a:t> are useful for creating periodic and recurring tasks, like running backups, reports generation, sending emails,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Jobs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B8720-6B76-49B4-A6A6-FB3BCF653E47}"/>
              </a:ext>
            </a:extLst>
          </p:cNvPr>
          <p:cNvSpPr txBox="1"/>
          <p:nvPr/>
        </p:nvSpPr>
        <p:spPr>
          <a:xfrm>
            <a:off x="1121773" y="6397196"/>
            <a:ext cx="9945278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600"/>
            </a:lvl1pPr>
          </a:lstStyle>
          <a:p>
            <a:r>
              <a:rPr lang="en-US" dirty="0"/>
              <a:t>https://kubernetes.io/docs/concepts/workloads/controllers/cron-jobs/</a:t>
            </a:r>
          </a:p>
        </p:txBody>
      </p:sp>
    </p:spTree>
    <p:extLst>
      <p:ext uri="{BB962C8B-B14F-4D97-AF65-F5344CB8AC3E}">
        <p14:creationId xmlns:p14="http://schemas.microsoft.com/office/powerpoint/2010/main" val="5301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65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Ingress Resources and Controllers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000" b="1" dirty="0"/>
              <a:t>Ingress</a:t>
            </a:r>
            <a:r>
              <a:rPr lang="en-US" sz="3000" dirty="0"/>
              <a:t> exposes </a:t>
            </a:r>
            <a:r>
              <a:rPr lang="en-US" sz="3000" b="1" dirty="0"/>
              <a:t>HTTP</a:t>
            </a:r>
            <a:r>
              <a:rPr lang="en-US" sz="3000" dirty="0"/>
              <a:t> and </a:t>
            </a:r>
            <a:r>
              <a:rPr lang="en-US" sz="3000" b="1" dirty="0"/>
              <a:t>HTTPS</a:t>
            </a:r>
            <a:r>
              <a:rPr lang="en-US" sz="3000" dirty="0"/>
              <a:t> routes from outside the cluster to services within the cluster</a:t>
            </a:r>
          </a:p>
          <a:p>
            <a:r>
              <a:rPr lang="en-US" sz="3000" b="1" dirty="0"/>
              <a:t>Traffic routing </a:t>
            </a:r>
            <a:r>
              <a:rPr lang="en-US" sz="3000" dirty="0"/>
              <a:t>is controlled by </a:t>
            </a:r>
            <a:r>
              <a:rPr lang="en-US" sz="3000" b="1" dirty="0"/>
              <a:t>rules</a:t>
            </a:r>
            <a:r>
              <a:rPr lang="en-US" sz="3000" dirty="0"/>
              <a:t> defined on the Ingress resource</a:t>
            </a:r>
          </a:p>
          <a:p>
            <a:r>
              <a:rPr lang="en-US" sz="3000" dirty="0"/>
              <a:t>We must have an </a:t>
            </a:r>
            <a:r>
              <a:rPr lang="en-US" sz="3000" b="1" dirty="0"/>
              <a:t>Ingress controller </a:t>
            </a:r>
            <a:r>
              <a:rPr lang="en-US" sz="3000" dirty="0"/>
              <a:t>to satisfy the Ingress</a:t>
            </a:r>
          </a:p>
          <a:p>
            <a:r>
              <a:rPr lang="en-US" sz="3000" dirty="0"/>
              <a:t>Types</a:t>
            </a:r>
          </a:p>
          <a:p>
            <a:pPr lvl="1"/>
            <a:r>
              <a:rPr lang="en-US" sz="2800" dirty="0"/>
              <a:t>Single service (default backend)</a:t>
            </a:r>
          </a:p>
          <a:p>
            <a:pPr lvl="1"/>
            <a:r>
              <a:rPr lang="en-US" sz="2800" dirty="0"/>
              <a:t>Fanout</a:t>
            </a:r>
          </a:p>
          <a:p>
            <a:pPr lvl="1"/>
            <a:r>
              <a:rPr lang="en-US" sz="2800" dirty="0"/>
              <a:t>Name based virtual hosting</a:t>
            </a:r>
          </a:p>
          <a:p>
            <a:pPr lvl="1"/>
            <a:r>
              <a:rPr lang="en-US" sz="2800" dirty="0"/>
              <a:t>TLS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Ingress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https://kubernetes.io/docs/concepts/services-networking/ingress/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2094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dirty="0"/>
              <a:t>Ingress controllers are </a:t>
            </a:r>
            <a:r>
              <a:rPr lang="en-US" sz="3200" b="1" dirty="0"/>
              <a:t>not started automatically </a:t>
            </a:r>
            <a:r>
              <a:rPr lang="en-US" sz="3200" dirty="0"/>
              <a:t>with a cluster</a:t>
            </a:r>
          </a:p>
          <a:p>
            <a:r>
              <a:rPr lang="en-US" sz="3200" dirty="0"/>
              <a:t>Kubernetes as a project supports and maintains </a:t>
            </a:r>
            <a:r>
              <a:rPr lang="en-US" sz="3200" b="1" dirty="0"/>
              <a:t>AWS</a:t>
            </a:r>
            <a:r>
              <a:rPr lang="en-US" sz="3200" dirty="0"/>
              <a:t>, </a:t>
            </a:r>
            <a:r>
              <a:rPr lang="en-US" sz="3200" b="1" dirty="0"/>
              <a:t>GCE</a:t>
            </a:r>
            <a:r>
              <a:rPr lang="en-US" sz="3200" dirty="0"/>
              <a:t>, and </a:t>
            </a:r>
            <a:r>
              <a:rPr lang="en-US" sz="3200" b="1" dirty="0" err="1"/>
              <a:t>nginx</a:t>
            </a:r>
            <a:r>
              <a:rPr lang="en-US" sz="3200" dirty="0"/>
              <a:t> ingress controllers</a:t>
            </a:r>
          </a:p>
          <a:p>
            <a:r>
              <a:rPr lang="en-US" sz="3200" dirty="0"/>
              <a:t>Some of the others include </a:t>
            </a:r>
            <a:r>
              <a:rPr lang="en-US" sz="3200" b="1" dirty="0" err="1"/>
              <a:t>HAProxy</a:t>
            </a:r>
            <a:r>
              <a:rPr lang="en-US" sz="3200" dirty="0"/>
              <a:t>, </a:t>
            </a:r>
            <a:r>
              <a:rPr lang="en-US" sz="3200" b="1" dirty="0"/>
              <a:t>Istio</a:t>
            </a:r>
            <a:r>
              <a:rPr lang="en-US" sz="3200" dirty="0"/>
              <a:t>, </a:t>
            </a:r>
            <a:r>
              <a:rPr lang="en-US" sz="3200" b="1" dirty="0"/>
              <a:t>Contour</a:t>
            </a:r>
            <a:r>
              <a:rPr lang="en-US" sz="3200" dirty="0"/>
              <a:t>, etc.</a:t>
            </a:r>
          </a:p>
          <a:p>
            <a:r>
              <a:rPr lang="en-US" sz="3200" dirty="0"/>
              <a:t>We may deploy </a:t>
            </a:r>
            <a:r>
              <a:rPr lang="en-US" sz="3200" b="1" dirty="0"/>
              <a:t>any number of ingress controllers </a:t>
            </a:r>
            <a:r>
              <a:rPr lang="en-US" sz="3200" dirty="0"/>
              <a:t>within a cluster</a:t>
            </a:r>
          </a:p>
          <a:p>
            <a:r>
              <a:rPr lang="en-US" sz="3200" dirty="0"/>
              <a:t>Then, when we create one, we must annotate it with the appropriate </a:t>
            </a:r>
            <a:r>
              <a:rPr lang="en-US" sz="3200" b="1" dirty="0"/>
              <a:t>Ingress Class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Ingress Controllers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https://kubernetes.io/docs/concepts/services-networking/ingress-controllers/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5866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dirty="0"/>
              <a:t>Routes traffic from a single IP address to more than one Service, based on the HTTP URI being </a:t>
            </a:r>
            <a:r>
              <a:rPr lang="en-US" sz="3200" dirty="0" smtClean="0"/>
              <a:t>requested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Fanout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https://kubernetes.io/docs/concepts/services-networking/ingress/#simple-fanout</a:t>
            </a:r>
            <a:endParaRPr lang="bg-BG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7C6E-D1F2-4BE1-B1A7-04B38783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2517055"/>
            <a:ext cx="7705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dirty="0"/>
              <a:t>Supports routing HTTP traffic to multiple host names at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same IP address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Name based virtual hosting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https://kubernetes.io/docs/concepts/services-networking/ingress/#name-based-virtual-hosting</a:t>
            </a:r>
            <a:endParaRPr lang="bg-BG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02489-F6A1-4508-BBA5-28207EF7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574000"/>
            <a:ext cx="7696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43423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(Persistent) Volumes and Claims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Configuration Maps and Secrets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Stateful Sets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(M5)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Static Pods and Multi-container Pods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Autoscaling and Scheduling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Daemon Sets and Jobs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Ingress Resources and Controllers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Static Pods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Static Pods are managed directly by the </a:t>
            </a:r>
            <a:r>
              <a:rPr lang="en-US" b="1" dirty="0" err="1"/>
              <a:t>kubelet</a:t>
            </a:r>
            <a:endParaRPr lang="en-US" b="1" dirty="0"/>
          </a:p>
          <a:p>
            <a:r>
              <a:rPr lang="en-US" dirty="0"/>
              <a:t>The API server is not looking after them</a:t>
            </a:r>
          </a:p>
          <a:p>
            <a:r>
              <a:rPr lang="en-US" dirty="0"/>
              <a:t>The </a:t>
            </a:r>
            <a:r>
              <a:rPr lang="en-US" b="1" dirty="0"/>
              <a:t>spec</a:t>
            </a:r>
            <a:r>
              <a:rPr lang="en-US" dirty="0"/>
              <a:t> of a static Pod </a:t>
            </a:r>
            <a:r>
              <a:rPr lang="en-US" b="1" dirty="0"/>
              <a:t>cannot refer to other API objects</a:t>
            </a:r>
          </a:p>
          <a:p>
            <a:r>
              <a:rPr lang="en-US" dirty="0"/>
              <a:t>Their manifests are </a:t>
            </a:r>
            <a:r>
              <a:rPr lang="en-US" b="1" dirty="0"/>
              <a:t>standard</a:t>
            </a:r>
            <a:r>
              <a:rPr lang="en-US" dirty="0"/>
              <a:t> but are stored in a </a:t>
            </a:r>
            <a:r>
              <a:rPr lang="en-US" b="1" dirty="0"/>
              <a:t>specific folder</a:t>
            </a:r>
          </a:p>
          <a:p>
            <a:r>
              <a:rPr lang="en-US" dirty="0"/>
              <a:t>Usually, this is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kubernetes</a:t>
            </a:r>
            <a:r>
              <a:rPr lang="en-US" b="1" dirty="0"/>
              <a:t>/manifests</a:t>
            </a:r>
          </a:p>
          <a:p>
            <a:r>
              <a:rPr lang="en-US" dirty="0"/>
              <a:t>And it is regulated by the </a:t>
            </a:r>
            <a:r>
              <a:rPr lang="en-US" b="1" dirty="0" err="1"/>
              <a:t>kublet</a:t>
            </a:r>
            <a:r>
              <a:rPr lang="en-US" b="1" dirty="0"/>
              <a:t> configuration file</a:t>
            </a:r>
          </a:p>
          <a:p>
            <a:r>
              <a:rPr lang="en-US" dirty="0"/>
              <a:t>We can serve static Pods from the </a:t>
            </a:r>
            <a:r>
              <a:rPr lang="en-US" b="1" dirty="0"/>
              <a:t>local filesystem </a:t>
            </a:r>
            <a:r>
              <a:rPr lang="en-US" dirty="0"/>
              <a:t>or the </a:t>
            </a:r>
            <a:r>
              <a:rPr lang="en-US" b="1" dirty="0"/>
              <a:t>web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Static Pods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31000" y="6382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https://kubernetes.io/docs/tasks/configure-pod-container/static-pod/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9688</TotalTime>
  <Words>1771</Words>
  <Application>Microsoft Office PowerPoint</Application>
  <PresentationFormat>Widescreen</PresentationFormat>
  <Paragraphs>275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SoftUni</vt:lpstr>
      <vt:lpstr>Advanced Concepts</vt:lpstr>
      <vt:lpstr>Have a Question?</vt:lpstr>
      <vt:lpstr>Homework Progress</vt:lpstr>
      <vt:lpstr>PowerPoint Presentation</vt:lpstr>
      <vt:lpstr>Table of Contents</vt:lpstr>
      <vt:lpstr>This Module (M5)</vt:lpstr>
      <vt:lpstr>Table of Contents</vt:lpstr>
      <vt:lpstr>Static Pods</vt:lpstr>
      <vt:lpstr>Static Pods</vt:lpstr>
      <vt:lpstr>Multi-container Pods</vt:lpstr>
      <vt:lpstr>Multi-container Pods</vt:lpstr>
      <vt:lpstr>Sidecar Pattern</vt:lpstr>
      <vt:lpstr>Adapter Pattern</vt:lpstr>
      <vt:lpstr>Ambassador Pattern</vt:lpstr>
      <vt:lpstr>Init Containers</vt:lpstr>
      <vt:lpstr>The Special Case of Init Containers</vt:lpstr>
      <vt:lpstr>Practice</vt:lpstr>
      <vt:lpstr>Autoscaling</vt:lpstr>
      <vt:lpstr>Autoscaling</vt:lpstr>
      <vt:lpstr>Scale Out Pods (Horizontal Pod Autoscaler)</vt:lpstr>
      <vt:lpstr>Scale Up Pods (Vertical Pod Autoscaler)</vt:lpstr>
      <vt:lpstr>Scale Out Cluster Nodes (Cluster Autoscaler)</vt:lpstr>
      <vt:lpstr>Scheduling</vt:lpstr>
      <vt:lpstr>Taints and Tolerations</vt:lpstr>
      <vt:lpstr>Node Selectors</vt:lpstr>
      <vt:lpstr>Daemon Sets and Jobs</vt:lpstr>
      <vt:lpstr>Workload Resources</vt:lpstr>
      <vt:lpstr>Daemon Sets</vt:lpstr>
      <vt:lpstr>Jobs</vt:lpstr>
      <vt:lpstr>Cron Jobs</vt:lpstr>
      <vt:lpstr>Practice</vt:lpstr>
      <vt:lpstr>Ingress Resources and Controllers</vt:lpstr>
      <vt:lpstr>Ingress</vt:lpstr>
      <vt:lpstr>Ingress Controllers</vt:lpstr>
      <vt:lpstr>Fanout</vt:lpstr>
      <vt:lpstr>Name based virtual hosting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M5: Advanced Concepts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2021-11-29T15:05:13Z</dcterms:modified>
  <cp:category>computer programming;programming;software development;software engineering</cp:category>
</cp:coreProperties>
</file>