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03" r:id="rId2"/>
    <p:sldId id="705" r:id="rId3"/>
    <p:sldId id="610" r:id="rId4"/>
    <p:sldId id="411" r:id="rId5"/>
    <p:sldId id="276" r:id="rId6"/>
    <p:sldId id="1159" r:id="rId7"/>
    <p:sldId id="1158" r:id="rId8"/>
    <p:sldId id="353" r:id="rId9"/>
    <p:sldId id="1179" r:id="rId10"/>
    <p:sldId id="1184" r:id="rId11"/>
    <p:sldId id="1185" r:id="rId12"/>
    <p:sldId id="1186" r:id="rId13"/>
    <p:sldId id="1187" r:id="rId14"/>
    <p:sldId id="1194" r:id="rId15"/>
    <p:sldId id="1193" r:id="rId16"/>
    <p:sldId id="708" r:id="rId17"/>
    <p:sldId id="1182" r:id="rId18"/>
    <p:sldId id="1188" r:id="rId19"/>
    <p:sldId id="1189" r:id="rId20"/>
    <p:sldId id="1190" r:id="rId21"/>
    <p:sldId id="711" r:id="rId22"/>
    <p:sldId id="1183" r:id="rId23"/>
    <p:sldId id="1191" r:id="rId24"/>
    <p:sldId id="1192" r:id="rId25"/>
    <p:sldId id="401" r:id="rId26"/>
    <p:sldId id="306" r:id="rId27"/>
    <p:sldId id="316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05"/>
            <p14:sldId id="610"/>
          </p14:sldIdLst>
        </p14:section>
        <p14:section name="Previous Module (M3)" id="{99B9A2B7-7A73-4061-892D-EC7EAAFC1356}">
          <p14:sldIdLst>
            <p14:sldId id="411"/>
            <p14:sldId id="276"/>
          </p14:sldIdLst>
        </p14:section>
        <p14:section name="This Module (M4)" id="{CF1D5A37-2798-4149-8F9E-E107F7E2D4EA}">
          <p14:sldIdLst>
            <p14:sldId id="1159"/>
            <p14:sldId id="1158"/>
          </p14:sldIdLst>
        </p14:section>
        <p14:section name="(Persistent) Volumes and Claims" id="{66DCFE1F-60FD-44F2-BE82-706DDBC14898}">
          <p14:sldIdLst>
            <p14:sldId id="353"/>
            <p14:sldId id="1179"/>
            <p14:sldId id="1184"/>
            <p14:sldId id="1185"/>
            <p14:sldId id="1186"/>
            <p14:sldId id="1187"/>
            <p14:sldId id="1194"/>
            <p14:sldId id="1193"/>
          </p14:sldIdLst>
        </p14:section>
        <p14:section name="Configuration Maps and Secrets" id="{EF425585-5491-4719-97D0-DCEE88AF2708}">
          <p14:sldIdLst>
            <p14:sldId id="708"/>
            <p14:sldId id="1182"/>
            <p14:sldId id="1188"/>
            <p14:sldId id="1189"/>
            <p14:sldId id="1190"/>
          </p14:sldIdLst>
        </p14:section>
        <p14:section name="Stateful Sets" id="{8FB08148-F121-46AC-97B9-FA3CD25E509E}">
          <p14:sldIdLst>
            <p14:sldId id="711"/>
            <p14:sldId id="1183"/>
            <p14:sldId id="1191"/>
            <p14:sldId id="1192"/>
          </p14:sldIdLst>
        </p14:section>
        <p14:section name="Conclusion" id="{E19D07F1-86E2-47E9-B2AB-7ADC4F89DC12}">
          <p14:sldIdLst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319BE-9527-46A3-9447-F07BB8FA1275}" v="3111" dt="2021-11-19T16:20:18.32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C62E77B7-BABE-425A-9216-4A19BB779FA7}"/>
    <pc:docChg chg="undo custSel addSld delSld modSld sldOrd modSection">
      <pc:chgData name="Dimitar Zahariev" userId="b84e4ebc77879e88" providerId="LiveId" clId="{C62E77B7-BABE-425A-9216-4A19BB779FA7}" dt="2021-11-12T16:14:46.565" v="5439" actId="27918"/>
      <pc:docMkLst>
        <pc:docMk/>
      </pc:docMkLst>
      <pc:sldChg chg="modSp modAnim">
        <pc:chgData name="Dimitar Zahariev" userId="b84e4ebc77879e88" providerId="LiveId" clId="{C62E77B7-BABE-425A-9216-4A19BB779FA7}" dt="2021-11-11T08:21:28.754" v="135"/>
        <pc:sldMkLst>
          <pc:docMk/>
          <pc:sldMk cId="1646986932" sldId="276"/>
        </pc:sldMkLst>
        <pc:spChg chg="mod">
          <ac:chgData name="Dimitar Zahariev" userId="b84e4ebc77879e88" providerId="LiveId" clId="{C62E77B7-BABE-425A-9216-4A19BB779FA7}" dt="2021-11-11T08:21:28.754" v="135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5:29.548" v="150" actId="14100"/>
        <pc:sldMkLst>
          <pc:docMk/>
          <pc:sldMk cId="882194472" sldId="353"/>
        </pc:sldMkLst>
        <pc:spChg chg="mod">
          <ac:chgData name="Dimitar Zahariev" userId="b84e4ebc77879e88" providerId="LiveId" clId="{C62E77B7-BABE-425A-9216-4A19BB779FA7}" dt="2021-11-11T08:25:23.076" v="149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C62E77B7-BABE-425A-9216-4A19BB779FA7}" dt="2021-11-11T08:25:29.548" v="150" actId="14100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1:05.813" v="131" actId="20577"/>
        <pc:sldMkLst>
          <pc:docMk/>
          <pc:sldMk cId="1734195716" sldId="411"/>
        </pc:sldMkLst>
        <pc:spChg chg="mod">
          <ac:chgData name="Dimitar Zahariev" userId="b84e4ebc77879e88" providerId="LiveId" clId="{C62E77B7-BABE-425A-9216-4A19BB779FA7}" dt="2021-11-11T08:21:05.813" v="13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C62E77B7-BABE-425A-9216-4A19BB779FA7}" dt="2021-11-11T08:20:38.695" v="124" actId="20577"/>
        <pc:sldMkLst>
          <pc:docMk/>
          <pc:sldMk cId="3666405375" sldId="503"/>
        </pc:sldMkLst>
        <pc:spChg chg="mod">
          <ac:chgData name="Dimitar Zahariev" userId="b84e4ebc77879e88" providerId="LiveId" clId="{C62E77B7-BABE-425A-9216-4A19BB779FA7}" dt="2021-11-11T08:19:42.511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62E77B7-BABE-425A-9216-4A19BB779FA7}" dt="2021-11-11T08:20:38.695" v="124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C62E77B7-BABE-425A-9216-4A19BB779FA7}" dt="2021-11-11T08:25:43.985" v="159" actId="47"/>
        <pc:sldMkLst>
          <pc:docMk/>
          <pc:sldMk cId="385114535" sldId="585"/>
        </pc:sldMkLst>
      </pc:sldChg>
      <pc:sldChg chg="modSp mod">
        <pc:chgData name="Dimitar Zahariev" userId="b84e4ebc77879e88" providerId="LiveId" clId="{C62E77B7-BABE-425A-9216-4A19BB779FA7}" dt="2021-11-12T16:14:46.565" v="5439" actId="27918"/>
        <pc:sldMkLst>
          <pc:docMk/>
          <pc:sldMk cId="2856544599" sldId="610"/>
        </pc:sldMkLst>
        <pc:spChg chg="mod">
          <ac:chgData name="Dimitar Zahariev" userId="b84e4ebc77879e88" providerId="LiveId" clId="{C62E77B7-BABE-425A-9216-4A19BB779FA7}" dt="2021-11-11T08:20:52.367" v="127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C62E77B7-BABE-425A-9216-4A19BB779FA7}" dt="2021-11-11T08:20:59.668" v="130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modSp mod">
        <pc:chgData name="Dimitar Zahariev" userId="b84e4ebc77879e88" providerId="LiveId" clId="{C62E77B7-BABE-425A-9216-4A19BB779FA7}" dt="2021-11-11T08:26:49.656" v="167" actId="14100"/>
        <pc:sldMkLst>
          <pc:docMk/>
          <pc:sldMk cId="2169853261" sldId="708"/>
        </pc:sldMkLst>
        <pc:spChg chg="mod">
          <ac:chgData name="Dimitar Zahariev" userId="b84e4ebc77879e88" providerId="LiveId" clId="{C62E77B7-BABE-425A-9216-4A19BB779FA7}" dt="2021-11-11T08:26:49.656" v="167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7:41.174" v="195" actId="20577"/>
        <pc:sldMkLst>
          <pc:docMk/>
          <pc:sldMk cId="2193521559" sldId="711"/>
        </pc:sldMkLst>
        <pc:spChg chg="mod">
          <ac:chgData name="Dimitar Zahariev" userId="b84e4ebc77879e88" providerId="LiveId" clId="{C62E77B7-BABE-425A-9216-4A19BB779FA7}" dt="2021-11-11T08:27:41.174" v="195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 modAnim">
        <pc:chgData name="Dimitar Zahariev" userId="b84e4ebc77879e88" providerId="LiveId" clId="{C62E77B7-BABE-425A-9216-4A19BB779FA7}" dt="2021-11-11T08:25:57.708" v="162" actId="14100"/>
        <pc:sldMkLst>
          <pc:docMk/>
          <pc:sldMk cId="653752028" sldId="1158"/>
        </pc:sldMkLst>
        <pc:spChg chg="mod">
          <ac:chgData name="Dimitar Zahariev" userId="b84e4ebc77879e88" providerId="LiveId" clId="{C62E77B7-BABE-425A-9216-4A19BB779FA7}" dt="2021-11-11T08:25:57.708" v="162" actId="14100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1:32.647" v="136" actId="20577"/>
        <pc:sldMkLst>
          <pc:docMk/>
          <pc:sldMk cId="1914726558" sldId="1159"/>
        </pc:sldMkLst>
        <pc:spChg chg="mod">
          <ac:chgData name="Dimitar Zahariev" userId="b84e4ebc77879e88" providerId="LiveId" clId="{C62E77B7-BABE-425A-9216-4A19BB779FA7}" dt="2021-11-11T08:21:32.647" v="136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C62E77B7-BABE-425A-9216-4A19BB779FA7}" dt="2021-11-11T08:27:43.912" v="196" actId="47"/>
        <pc:sldMkLst>
          <pc:docMk/>
          <pc:sldMk cId="883268869" sldId="1160"/>
        </pc:sldMkLst>
      </pc:sldChg>
      <pc:sldChg chg="del">
        <pc:chgData name="Dimitar Zahariev" userId="b84e4ebc77879e88" providerId="LiveId" clId="{C62E77B7-BABE-425A-9216-4A19BB779FA7}" dt="2021-11-11T08:27:09.716" v="169" actId="47"/>
        <pc:sldMkLst>
          <pc:docMk/>
          <pc:sldMk cId="2521743281" sldId="1161"/>
        </pc:sldMkLst>
      </pc:sldChg>
      <pc:sldChg chg="del">
        <pc:chgData name="Dimitar Zahariev" userId="b84e4ebc77879e88" providerId="LiveId" clId="{C62E77B7-BABE-425A-9216-4A19BB779FA7}" dt="2021-11-11T08:25:46.908" v="160" actId="47"/>
        <pc:sldMkLst>
          <pc:docMk/>
          <pc:sldMk cId="2590187447" sldId="1162"/>
        </pc:sldMkLst>
      </pc:sldChg>
      <pc:sldChg chg="addSp delSp modSp mod delAnim modAnim">
        <pc:chgData name="Dimitar Zahariev" userId="b84e4ebc77879e88" providerId="LiveId" clId="{C62E77B7-BABE-425A-9216-4A19BB779FA7}" dt="2021-11-11T09:12:46.456" v="1193" actId="1076"/>
        <pc:sldMkLst>
          <pc:docMk/>
          <pc:sldMk cId="1311567655" sldId="1163"/>
        </pc:sldMkLst>
        <pc:spChg chg="del mod">
          <ac:chgData name="Dimitar Zahariev" userId="b84e4ebc77879e88" providerId="LiveId" clId="{C62E77B7-BABE-425A-9216-4A19BB779FA7}" dt="2021-11-11T08:34:08.134" v="258" actId="478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1:35.820" v="256" actId="20577"/>
          <ac:spMkLst>
            <pc:docMk/>
            <pc:sldMk cId="1311567655" sldId="1163"/>
            <ac:spMk id="4" creationId="{863EFB40-ADBF-4135-977B-533DD22FEE5B}"/>
          </ac:spMkLst>
        </pc:spChg>
        <pc:spChg chg="add del">
          <ac:chgData name="Dimitar Zahariev" userId="b84e4ebc77879e88" providerId="LiveId" clId="{C62E77B7-BABE-425A-9216-4A19BB779FA7}" dt="2021-11-11T08:28:55.545" v="208" actId="22"/>
          <ac:spMkLst>
            <pc:docMk/>
            <pc:sldMk cId="1311567655" sldId="1163"/>
            <ac:spMk id="6" creationId="{E4568719-E12D-419E-8DF1-40483E89CAE9}"/>
          </ac:spMkLst>
        </pc:spChg>
        <pc:spChg chg="add mod">
          <ac:chgData name="Dimitar Zahariev" userId="b84e4ebc77879e88" providerId="LiveId" clId="{C62E77B7-BABE-425A-9216-4A19BB779FA7}" dt="2021-11-11T09:12:46.456" v="1193" actId="1076"/>
          <ac:spMkLst>
            <pc:docMk/>
            <pc:sldMk cId="1311567655" sldId="1163"/>
            <ac:spMk id="11" creationId="{5DD2963E-3C72-4687-BBE1-6352F6CF3015}"/>
          </ac:spMkLst>
        </pc:spChg>
        <pc:spChg chg="add del mod">
          <ac:chgData name="Dimitar Zahariev" userId="b84e4ebc77879e88" providerId="LiveId" clId="{C62E77B7-BABE-425A-9216-4A19BB779FA7}" dt="2021-11-11T08:34:11.623" v="259" actId="478"/>
          <ac:spMkLst>
            <pc:docMk/>
            <pc:sldMk cId="1311567655" sldId="1163"/>
            <ac:spMk id="13" creationId="{C1C2F5F9-3EF6-4D1A-A453-4B0417AA2096}"/>
          </ac:spMkLst>
        </pc:spChg>
        <pc:picChg chg="add del">
          <ac:chgData name="Dimitar Zahariev" userId="b84e4ebc77879e88" providerId="LiveId" clId="{C62E77B7-BABE-425A-9216-4A19BB779FA7}" dt="2021-11-11T08:29:20.158" v="210" actId="478"/>
          <ac:picMkLst>
            <pc:docMk/>
            <pc:sldMk cId="1311567655" sldId="1163"/>
            <ac:picMk id="8" creationId="{B2EA144F-4AC6-4EAB-92AC-9D035E82A078}"/>
          </ac:picMkLst>
        </pc:picChg>
        <pc:picChg chg="add mod modCrop">
          <ac:chgData name="Dimitar Zahariev" userId="b84e4ebc77879e88" providerId="LiveId" clId="{C62E77B7-BABE-425A-9216-4A19BB779FA7}" dt="2021-11-11T08:36:06.201" v="310" actId="1076"/>
          <ac:picMkLst>
            <pc:docMk/>
            <pc:sldMk cId="1311567655" sldId="1163"/>
            <ac:picMk id="10" creationId="{B13F1331-D293-422F-A100-B9C02DE070CD}"/>
          </ac:picMkLst>
        </pc:picChg>
      </pc:sldChg>
      <pc:sldChg chg="del">
        <pc:chgData name="Dimitar Zahariev" userId="b84e4ebc77879e88" providerId="LiveId" clId="{C62E77B7-BABE-425A-9216-4A19BB779FA7}" dt="2021-11-11T08:27:10.248" v="170" actId="47"/>
        <pc:sldMkLst>
          <pc:docMk/>
          <pc:sldMk cId="2855755469" sldId="1164"/>
        </pc:sldMkLst>
      </pc:sldChg>
      <pc:sldChg chg="addSp modSp mod modAnim">
        <pc:chgData name="Dimitar Zahariev" userId="b84e4ebc77879e88" providerId="LiveId" clId="{C62E77B7-BABE-425A-9216-4A19BB779FA7}" dt="2021-11-11T10:54:56.959" v="3332" actId="113"/>
        <pc:sldMkLst>
          <pc:docMk/>
          <pc:sldMk cId="23872459" sldId="1165"/>
        </pc:sldMkLst>
        <pc:spChg chg="mod">
          <ac:chgData name="Dimitar Zahariev" userId="b84e4ebc77879e88" providerId="LiveId" clId="{C62E77B7-BABE-425A-9216-4A19BB779FA7}" dt="2021-11-11T10:49:00.991" v="2896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4:56.959" v="3332" actId="113"/>
          <ac:spMkLst>
            <pc:docMk/>
            <pc:sldMk cId="23872459" sldId="1165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0:53.050" v="3029"/>
          <ac:spMkLst>
            <pc:docMk/>
            <pc:sldMk cId="23872459" sldId="1165"/>
            <ac:spMk id="6" creationId="{43C8811C-DAD6-4C19-A482-5082E20EB446}"/>
          </ac:spMkLst>
        </pc:spChg>
      </pc:sldChg>
      <pc:sldChg chg="del">
        <pc:chgData name="Dimitar Zahariev" userId="b84e4ebc77879e88" providerId="LiveId" clId="{C62E77B7-BABE-425A-9216-4A19BB779FA7}" dt="2021-11-11T08:27:44.312" v="197" actId="47"/>
        <pc:sldMkLst>
          <pc:docMk/>
          <pc:sldMk cId="1326978152" sldId="1166"/>
        </pc:sldMkLst>
      </pc:sldChg>
      <pc:sldChg chg="addSp modSp add mod modAnim">
        <pc:chgData name="Dimitar Zahariev" userId="b84e4ebc77879e88" providerId="LiveId" clId="{C62E77B7-BABE-425A-9216-4A19BB779FA7}" dt="2021-11-11T11:16:15.228" v="4278"/>
        <pc:sldMkLst>
          <pc:docMk/>
          <pc:sldMk cId="3337748225" sldId="1166"/>
        </pc:sldMkLst>
        <pc:spChg chg="mod">
          <ac:chgData name="Dimitar Zahariev" userId="b84e4ebc77879e88" providerId="LiveId" clId="{C62E77B7-BABE-425A-9216-4A19BB779FA7}" dt="2021-11-11T11:12:04.641" v="4042" actId="20577"/>
          <ac:spMkLst>
            <pc:docMk/>
            <pc:sldMk cId="3337748225" sldId="1166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5:42.431" v="4276" actId="20577"/>
          <ac:spMkLst>
            <pc:docMk/>
            <pc:sldMk cId="3337748225" sldId="1166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6:15.228" v="4278"/>
          <ac:spMkLst>
            <pc:docMk/>
            <pc:sldMk cId="3337748225" sldId="1166"/>
            <ac:spMk id="6" creationId="{1A7DC6F9-93F8-42E6-9D61-C8FA47B531E2}"/>
          </ac:spMkLst>
        </pc:spChg>
      </pc:sldChg>
      <pc:sldChg chg="addSp delSp modSp add mod modAnim">
        <pc:chgData name="Dimitar Zahariev" userId="b84e4ebc77879e88" providerId="LiveId" clId="{C62E77B7-BABE-425A-9216-4A19BB779FA7}" dt="2021-11-11T09:12:48.845" v="1194"/>
        <pc:sldMkLst>
          <pc:docMk/>
          <pc:sldMk cId="3159027219" sldId="1167"/>
        </pc:sldMkLst>
        <pc:spChg chg="mod">
          <ac:chgData name="Dimitar Zahariev" userId="b84e4ebc77879e88" providerId="LiveId" clId="{C62E77B7-BABE-425A-9216-4A19BB779FA7}" dt="2021-11-11T08:43:24.106" v="397" actId="20577"/>
          <ac:spMkLst>
            <pc:docMk/>
            <pc:sldMk cId="3159027219" sldId="116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4:57.083" v="273" actId="20577"/>
          <ac:spMkLst>
            <pc:docMk/>
            <pc:sldMk cId="3159027219" sldId="116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08:41:48.376" v="352" actId="1076"/>
          <ac:spMkLst>
            <pc:docMk/>
            <pc:sldMk cId="3159027219" sldId="1167"/>
            <ac:spMk id="6" creationId="{346687E9-0CD8-4A35-8B5B-CD2FB508A1FA}"/>
          </ac:spMkLst>
        </pc:spChg>
        <pc:spChg chg="add del">
          <ac:chgData name="Dimitar Zahariev" userId="b84e4ebc77879e88" providerId="LiveId" clId="{C62E77B7-BABE-425A-9216-4A19BB779FA7}" dt="2021-11-11T08:42:12.740" v="355"/>
          <ac:spMkLst>
            <pc:docMk/>
            <pc:sldMk cId="3159027219" sldId="1167"/>
            <ac:spMk id="7" creationId="{5088C41A-381E-41DE-9F13-C9207970CBDE}"/>
          </ac:spMkLst>
        </pc:spChg>
        <pc:spChg chg="add mod">
          <ac:chgData name="Dimitar Zahariev" userId="b84e4ebc77879e88" providerId="LiveId" clId="{C62E77B7-BABE-425A-9216-4A19BB779FA7}" dt="2021-11-11T09:12:48.845" v="1194"/>
          <ac:spMkLst>
            <pc:docMk/>
            <pc:sldMk cId="3159027219" sldId="1167"/>
            <ac:spMk id="8" creationId="{9F4BD4DC-7BB2-4774-A695-2BDC155A7DB9}"/>
          </ac:spMkLst>
        </pc:spChg>
        <pc:picChg chg="add mod">
          <ac:chgData name="Dimitar Zahariev" userId="b84e4ebc77879e88" providerId="LiveId" clId="{C62E77B7-BABE-425A-9216-4A19BB779FA7}" dt="2021-11-11T08:36:35.334" v="315" actId="1076"/>
          <ac:picMkLst>
            <pc:docMk/>
            <pc:sldMk cId="3159027219" sldId="1167"/>
            <ac:picMk id="5" creationId="{AB9B9261-8B93-4CFF-942A-843461DCDF9B}"/>
          </ac:picMkLst>
        </pc:picChg>
      </pc:sldChg>
      <pc:sldChg chg="modSp add del mod">
        <pc:chgData name="Dimitar Zahariev" userId="b84e4ebc77879e88" providerId="LiveId" clId="{C62E77B7-BABE-425A-9216-4A19BB779FA7}" dt="2021-11-11T08:43:54.576" v="399" actId="47"/>
        <pc:sldMkLst>
          <pc:docMk/>
          <pc:sldMk cId="3427794541" sldId="1168"/>
        </pc:sldMkLst>
        <pc:spChg chg="mod">
          <ac:chgData name="Dimitar Zahariev" userId="b84e4ebc77879e88" providerId="LiveId" clId="{C62E77B7-BABE-425A-9216-4A19BB779FA7}" dt="2021-11-11T08:35:06.405" v="286" actId="20577"/>
          <ac:spMkLst>
            <pc:docMk/>
            <pc:sldMk cId="3427794541" sldId="1168"/>
            <ac:spMk id="4" creationId="{863EFB40-ADBF-4135-977B-533DD22FEE5B}"/>
          </ac:spMkLst>
        </pc:spChg>
      </pc:sldChg>
      <pc:sldChg chg="modSp add del mod">
        <pc:chgData name="Dimitar Zahariev" userId="b84e4ebc77879e88" providerId="LiveId" clId="{C62E77B7-BABE-425A-9216-4A19BB779FA7}" dt="2021-11-11T08:54:28.408" v="988" actId="47"/>
        <pc:sldMkLst>
          <pc:docMk/>
          <pc:sldMk cId="1395746658" sldId="1169"/>
        </pc:sldMkLst>
        <pc:spChg chg="mod">
          <ac:chgData name="Dimitar Zahariev" userId="b84e4ebc77879e88" providerId="LiveId" clId="{C62E77B7-BABE-425A-9216-4A19BB779FA7}" dt="2021-11-11T08:35:14.709" v="303" actId="20577"/>
          <ac:spMkLst>
            <pc:docMk/>
            <pc:sldMk cId="1395746658" sldId="1169"/>
            <ac:spMk id="4" creationId="{863EFB40-ADBF-4135-977B-533DD22FEE5B}"/>
          </ac:spMkLst>
        </pc:spChg>
      </pc:sldChg>
      <pc:sldChg chg="addSp modSp add mod modAnim">
        <pc:chgData name="Dimitar Zahariev" userId="b84e4ebc77879e88" providerId="LiveId" clId="{C62E77B7-BABE-425A-9216-4A19BB779FA7}" dt="2021-11-11T10:35:19.519" v="2331"/>
        <pc:sldMkLst>
          <pc:docMk/>
          <pc:sldMk cId="473098354" sldId="1170"/>
        </pc:sldMkLst>
        <pc:spChg chg="mod">
          <ac:chgData name="Dimitar Zahariev" userId="b84e4ebc77879e88" providerId="LiveId" clId="{C62E77B7-BABE-425A-9216-4A19BB779FA7}" dt="2021-11-11T09:43:13.381" v="1362" actId="20577"/>
          <ac:spMkLst>
            <pc:docMk/>
            <pc:sldMk cId="473098354" sldId="1170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15:50.751" v="1242" actId="20577"/>
          <ac:spMkLst>
            <pc:docMk/>
            <pc:sldMk cId="473098354" sldId="1170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19.519" v="2331"/>
          <ac:spMkLst>
            <pc:docMk/>
            <pc:sldMk cId="473098354" sldId="1170"/>
            <ac:spMk id="5" creationId="{D76582C0-C6E3-4E39-A463-BB5490BDE984}"/>
          </ac:spMkLst>
        </pc:spChg>
      </pc:sldChg>
      <pc:sldChg chg="addSp modSp add mod modAnim">
        <pc:chgData name="Dimitar Zahariev" userId="b84e4ebc77879e88" providerId="LiveId" clId="{C62E77B7-BABE-425A-9216-4A19BB779FA7}" dt="2021-11-11T10:59:22.301" v="3508" actId="113"/>
        <pc:sldMkLst>
          <pc:docMk/>
          <pc:sldMk cId="3525130502" sldId="1171"/>
        </pc:sldMkLst>
        <pc:spChg chg="mod">
          <ac:chgData name="Dimitar Zahariev" userId="b84e4ebc77879e88" providerId="LiveId" clId="{C62E77B7-BABE-425A-9216-4A19BB779FA7}" dt="2021-11-11T10:50:35.950" v="3021" actId="20577"/>
          <ac:spMkLst>
            <pc:docMk/>
            <pc:sldMk cId="3525130502" sldId="117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9:22.301" v="3508" actId="113"/>
          <ac:spMkLst>
            <pc:docMk/>
            <pc:sldMk cId="3525130502" sldId="117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24.502" v="3033"/>
          <ac:spMkLst>
            <pc:docMk/>
            <pc:sldMk cId="3525130502" sldId="1171"/>
            <ac:spMk id="6" creationId="{685C678A-5DAC-40F8-AC6D-046D126DEFDF}"/>
          </ac:spMkLst>
        </pc:spChg>
      </pc:sldChg>
      <pc:sldChg chg="addSp modSp add mod modAnim">
        <pc:chgData name="Dimitar Zahariev" userId="b84e4ebc77879e88" providerId="LiveId" clId="{C62E77B7-BABE-425A-9216-4A19BB779FA7}" dt="2021-11-11T11:03:22.726" v="3819" actId="113"/>
        <pc:sldMkLst>
          <pc:docMk/>
          <pc:sldMk cId="2334266202" sldId="1172"/>
        </pc:sldMkLst>
        <pc:spChg chg="mod">
          <ac:chgData name="Dimitar Zahariev" userId="b84e4ebc77879e88" providerId="LiveId" clId="{C62E77B7-BABE-425A-9216-4A19BB779FA7}" dt="2021-11-11T10:50:40.507" v="3027" actId="20577"/>
          <ac:spMkLst>
            <pc:docMk/>
            <pc:sldMk cId="2334266202" sldId="1172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03:22.726" v="3819" actId="113"/>
          <ac:spMkLst>
            <pc:docMk/>
            <pc:sldMk cId="2334266202" sldId="1172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16.226" v="3032"/>
          <ac:spMkLst>
            <pc:docMk/>
            <pc:sldMk cId="2334266202" sldId="1172"/>
            <ac:spMk id="6" creationId="{0ED10F73-1735-4452-B330-7BB0E0BED411}"/>
          </ac:spMkLst>
        </pc:spChg>
      </pc:sldChg>
      <pc:sldChg chg="addSp modSp add mod modAnim">
        <pc:chgData name="Dimitar Zahariev" userId="b84e4ebc77879e88" providerId="LiveId" clId="{C62E77B7-BABE-425A-9216-4A19BB779FA7}" dt="2021-11-11T11:20:52.086" v="4634" actId="113"/>
        <pc:sldMkLst>
          <pc:docMk/>
          <pc:sldMk cId="3683780207" sldId="1173"/>
        </pc:sldMkLst>
        <pc:spChg chg="mod">
          <ac:chgData name="Dimitar Zahariev" userId="b84e4ebc77879e88" providerId="LiveId" clId="{C62E77B7-BABE-425A-9216-4A19BB779FA7}" dt="2021-11-11T11:17:10.037" v="4293" actId="20577"/>
          <ac:spMkLst>
            <pc:docMk/>
            <pc:sldMk cId="3683780207" sldId="1173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20:52.086" v="4634" actId="113"/>
          <ac:spMkLst>
            <pc:docMk/>
            <pc:sldMk cId="3683780207" sldId="1173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19.709" v="4294"/>
          <ac:spMkLst>
            <pc:docMk/>
            <pc:sldMk cId="3683780207" sldId="1173"/>
            <ac:spMk id="6" creationId="{31F6D3A4-35AC-4D50-927D-D9F6BAD12141}"/>
          </ac:spMkLst>
        </pc:spChg>
      </pc:sldChg>
      <pc:sldChg chg="addSp modSp add mod modAnim">
        <pc:chgData name="Dimitar Zahariev" userId="b84e4ebc77879e88" providerId="LiveId" clId="{C62E77B7-BABE-425A-9216-4A19BB779FA7}" dt="2021-11-11T11:40:12.345" v="5417" actId="113"/>
        <pc:sldMkLst>
          <pc:docMk/>
          <pc:sldMk cId="2892234121" sldId="1174"/>
        </pc:sldMkLst>
        <pc:spChg chg="mod">
          <ac:chgData name="Dimitar Zahariev" userId="b84e4ebc77879e88" providerId="LiveId" clId="{C62E77B7-BABE-425A-9216-4A19BB779FA7}" dt="2021-11-11T11:22:49.893" v="4651" actId="20577"/>
          <ac:spMkLst>
            <pc:docMk/>
            <pc:sldMk cId="2892234121" sldId="1174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40:12.345" v="5417" actId="113"/>
          <ac:spMkLst>
            <pc:docMk/>
            <pc:sldMk cId="2892234121" sldId="1174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21.195" v="4295"/>
          <ac:spMkLst>
            <pc:docMk/>
            <pc:sldMk cId="2892234121" sldId="1174"/>
            <ac:spMk id="6" creationId="{95FE4BDC-8C63-4B2D-B4C8-AF74B044108D}"/>
          </ac:spMkLst>
        </pc:spChg>
        <pc:spChg chg="add mod">
          <ac:chgData name="Dimitar Zahariev" userId="b84e4ebc77879e88" providerId="LiveId" clId="{C62E77B7-BABE-425A-9216-4A19BB779FA7}" dt="2021-11-11T11:33:34.289" v="4989" actId="1076"/>
          <ac:spMkLst>
            <pc:docMk/>
            <pc:sldMk cId="2892234121" sldId="1174"/>
            <ac:spMk id="7" creationId="{676C0A28-9660-49E3-A665-59B54C5FAB73}"/>
          </ac:spMkLst>
        </pc:spChg>
      </pc:sldChg>
      <pc:sldChg chg="addSp modSp add mod modAnim">
        <pc:chgData name="Dimitar Zahariev" userId="b84e4ebc77879e88" providerId="LiveId" clId="{C62E77B7-BABE-425A-9216-4A19BB779FA7}" dt="2021-11-11T09:12:54.322" v="1195"/>
        <pc:sldMkLst>
          <pc:docMk/>
          <pc:sldMk cId="2181872642" sldId="1175"/>
        </pc:sldMkLst>
        <pc:spChg chg="mod">
          <ac:chgData name="Dimitar Zahariev" userId="b84e4ebc77879e88" providerId="LiveId" clId="{C62E77B7-BABE-425A-9216-4A19BB779FA7}" dt="2021-11-11T08:54:09.669" v="984" actId="6549"/>
          <ac:spMkLst>
            <pc:docMk/>
            <pc:sldMk cId="2181872642" sldId="1175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44:00.390" v="412" actId="20577"/>
          <ac:spMkLst>
            <pc:docMk/>
            <pc:sldMk cId="2181872642" sldId="1175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44:07.539" v="436" actId="1038"/>
          <ac:spMkLst>
            <pc:docMk/>
            <pc:sldMk cId="2181872642" sldId="1175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4.322" v="1195"/>
          <ac:spMkLst>
            <pc:docMk/>
            <pc:sldMk cId="2181872642" sldId="1175"/>
            <ac:spMk id="7" creationId="{F2DFCEBD-CD3B-426A-AA28-E8517CBEA328}"/>
          </ac:spMkLst>
        </pc:spChg>
      </pc:sldChg>
      <pc:sldChg chg="addSp modSp add mod ord modAnim">
        <pc:chgData name="Dimitar Zahariev" userId="b84e4ebc77879e88" providerId="LiveId" clId="{C62E77B7-BABE-425A-9216-4A19BB779FA7}" dt="2021-11-11T09:14:23.923" v="1207" actId="113"/>
        <pc:sldMkLst>
          <pc:docMk/>
          <pc:sldMk cId="100341066" sldId="1176"/>
        </pc:sldMkLst>
        <pc:spChg chg="mod">
          <ac:chgData name="Dimitar Zahariev" userId="b84e4ebc77879e88" providerId="LiveId" clId="{C62E77B7-BABE-425A-9216-4A19BB779FA7}" dt="2021-11-11T09:14:23.923" v="1207" actId="113"/>
          <ac:spMkLst>
            <pc:docMk/>
            <pc:sldMk cId="100341066" sldId="1176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54:31.218" v="989"/>
          <ac:spMkLst>
            <pc:docMk/>
            <pc:sldMk cId="100341066" sldId="1176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54:36.999" v="1036" actId="1038"/>
          <ac:spMkLst>
            <pc:docMk/>
            <pc:sldMk cId="100341066" sldId="1176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7.158" v="1196"/>
          <ac:spMkLst>
            <pc:docMk/>
            <pc:sldMk cId="100341066" sldId="1176"/>
            <ac:spMk id="7" creationId="{362C075E-C39C-4828-9A55-E601BD0C35CD}"/>
          </ac:spMkLst>
        </pc:spChg>
      </pc:sldChg>
      <pc:sldChg chg="addSp modSp add mod modAnim">
        <pc:chgData name="Dimitar Zahariev" userId="b84e4ebc77879e88" providerId="LiveId" clId="{C62E77B7-BABE-425A-9216-4A19BB779FA7}" dt="2021-11-11T10:35:56.205" v="2339" actId="255"/>
        <pc:sldMkLst>
          <pc:docMk/>
          <pc:sldMk cId="2055293163" sldId="1177"/>
        </pc:sldMkLst>
        <pc:spChg chg="mod">
          <ac:chgData name="Dimitar Zahariev" userId="b84e4ebc77879e88" providerId="LiveId" clId="{C62E77B7-BABE-425A-9216-4A19BB779FA7}" dt="2021-11-11T10:35:56.205" v="2339" actId="255"/>
          <ac:spMkLst>
            <pc:docMk/>
            <pc:sldMk cId="2055293163" sldId="117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38:17.610" v="1325" actId="20577"/>
          <ac:spMkLst>
            <pc:docMk/>
            <pc:sldMk cId="2055293163" sldId="117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25.743" v="2332"/>
          <ac:spMkLst>
            <pc:docMk/>
            <pc:sldMk cId="2055293163" sldId="1177"/>
            <ac:spMk id="5" creationId="{5C75AE44-2D50-4EFF-8E45-37066C62BD60}"/>
          </ac:spMkLst>
        </pc:spChg>
      </pc:sldChg>
      <pc:sldChg chg="addSp modSp add mod modAnim">
        <pc:chgData name="Dimitar Zahariev" userId="b84e4ebc77879e88" providerId="LiveId" clId="{C62E77B7-BABE-425A-9216-4A19BB779FA7}" dt="2021-11-11T10:36:20.404" v="2341"/>
        <pc:sldMkLst>
          <pc:docMk/>
          <pc:sldMk cId="114081024" sldId="1178"/>
        </pc:sldMkLst>
        <pc:spChg chg="mod">
          <ac:chgData name="Dimitar Zahariev" userId="b84e4ebc77879e88" providerId="LiveId" clId="{C62E77B7-BABE-425A-9216-4A19BB779FA7}" dt="2021-11-11T10:34:13.958" v="2329" actId="20577"/>
          <ac:spMkLst>
            <pc:docMk/>
            <pc:sldMk cId="114081024" sldId="1178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52:17.032" v="1931" actId="20577"/>
          <ac:spMkLst>
            <pc:docMk/>
            <pc:sldMk cId="114081024" sldId="1178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6:20.404" v="2341"/>
          <ac:spMkLst>
            <pc:docMk/>
            <pc:sldMk cId="114081024" sldId="1178"/>
            <ac:spMk id="5" creationId="{2C3AEEF0-F3D5-493B-8AC5-163FE295987E}"/>
          </ac:spMkLst>
        </pc:spChg>
      </pc:sldChg>
      <pc:sldChg chg="addSp modSp add modAnim">
        <pc:chgData name="Dimitar Zahariev" userId="b84e4ebc77879e88" providerId="LiveId" clId="{C62E77B7-BABE-425A-9216-4A19BB779FA7}" dt="2021-11-11T10:43:19.278" v="2868" actId="255"/>
        <pc:sldMkLst>
          <pc:docMk/>
          <pc:sldMk cId="3096952845" sldId="1179"/>
        </pc:sldMkLst>
        <pc:spChg chg="mod">
          <ac:chgData name="Dimitar Zahariev" userId="b84e4ebc77879e88" providerId="LiveId" clId="{C62E77B7-BABE-425A-9216-4A19BB779FA7}" dt="2021-11-11T10:43:19.278" v="2868" actId="255"/>
          <ac:spMkLst>
            <pc:docMk/>
            <pc:sldMk cId="3096952845" sldId="1179"/>
            <ac:spMk id="3" creationId="{F7DC46F2-17BC-4D56-817D-52CF59CEDD80}"/>
          </ac:spMkLst>
        </pc:spChg>
        <pc:spChg chg="add mod">
          <ac:chgData name="Dimitar Zahariev" userId="b84e4ebc77879e88" providerId="LiveId" clId="{C62E77B7-BABE-425A-9216-4A19BB779FA7}" dt="2021-11-11T10:36:24.009" v="2342"/>
          <ac:spMkLst>
            <pc:docMk/>
            <pc:sldMk cId="3096952845" sldId="1179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62E77B7-BABE-425A-9216-4A19BB779FA7}" dt="2021-11-11T11:10:02.664" v="4026" actId="113"/>
        <pc:sldMkLst>
          <pc:docMk/>
          <pc:sldMk cId="3496395858" sldId="1180"/>
        </pc:sldMkLst>
        <pc:spChg chg="mod">
          <ac:chgData name="Dimitar Zahariev" userId="b84e4ebc77879e88" providerId="LiveId" clId="{C62E77B7-BABE-425A-9216-4A19BB779FA7}" dt="2021-11-11T10:50:31.218" v="3018" actId="20577"/>
          <ac:spMkLst>
            <pc:docMk/>
            <pc:sldMk cId="3496395858" sldId="1180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0:02.664" v="4026" actId="113"/>
          <ac:spMkLst>
            <pc:docMk/>
            <pc:sldMk cId="3496395858" sldId="1180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04:41.190" v="3821"/>
          <ac:spMkLst>
            <pc:docMk/>
            <pc:sldMk cId="3496395858" sldId="1180"/>
            <ac:spMk id="6" creationId="{D9014FC6-509F-4B9C-9505-E392B49D7245}"/>
          </ac:spMkLst>
        </pc:spChg>
      </pc:sldChg>
      <pc:sldChg chg="addSp delSp modSp add mod modAnim">
        <pc:chgData name="Dimitar Zahariev" userId="b84e4ebc77879e88" providerId="LiveId" clId="{C62E77B7-BABE-425A-9216-4A19BB779FA7}" dt="2021-11-11T11:31:48.391" v="4985" actId="114"/>
        <pc:sldMkLst>
          <pc:docMk/>
          <pc:sldMk cId="238714097" sldId="1181"/>
        </pc:sldMkLst>
        <pc:spChg chg="add mod">
          <ac:chgData name="Dimitar Zahariev" userId="b84e4ebc77879e88" providerId="LiveId" clId="{C62E77B7-BABE-425A-9216-4A19BB779FA7}" dt="2021-11-11T11:29:09.399" v="4897" actId="1076"/>
          <ac:spMkLst>
            <pc:docMk/>
            <pc:sldMk cId="238714097" sldId="1181"/>
            <ac:spMk id="2" creationId="{710E54E4-1E6F-456E-90F6-EB671FBC5149}"/>
          </ac:spMkLst>
        </pc:spChg>
        <pc:spChg chg="add del">
          <ac:chgData name="Dimitar Zahariev" userId="b84e4ebc77879e88" providerId="LiveId" clId="{C62E77B7-BABE-425A-9216-4A19BB779FA7}" dt="2021-11-11T11:24:44.824" v="4783"/>
          <ac:spMkLst>
            <pc:docMk/>
            <pc:sldMk cId="238714097" sldId="1181"/>
            <ac:spMk id="3" creationId="{EA1D48E2-E541-4AB6-93D2-1FEC6A5DDD4F}"/>
          </ac:spMkLst>
        </pc:spChg>
        <pc:spChg chg="mod">
          <ac:chgData name="Dimitar Zahariev" userId="b84e4ebc77879e88" providerId="LiveId" clId="{C62E77B7-BABE-425A-9216-4A19BB779FA7}" dt="2021-11-11T11:22:59.639" v="4670" actId="20577"/>
          <ac:spMkLst>
            <pc:docMk/>
            <pc:sldMk cId="238714097" sldId="118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31:48.391" v="4985" actId="114"/>
          <ac:spMkLst>
            <pc:docMk/>
            <pc:sldMk cId="238714097" sldId="118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29:13.730" v="4898" actId="1076"/>
          <ac:spMkLst>
            <pc:docMk/>
            <pc:sldMk cId="238714097" sldId="1181"/>
            <ac:spMk id="7" creationId="{03447858-9C26-464E-A26C-83C629EAC73F}"/>
          </ac:spMkLst>
        </pc:spChg>
        <pc:spChg chg="add del">
          <ac:chgData name="Dimitar Zahariev" userId="b84e4ebc77879e88" providerId="LiveId" clId="{C62E77B7-BABE-425A-9216-4A19BB779FA7}" dt="2021-11-11T11:26:11.079" v="4801"/>
          <ac:spMkLst>
            <pc:docMk/>
            <pc:sldMk cId="238714097" sldId="1181"/>
            <ac:spMk id="8" creationId="{06D363FA-B1C7-4C27-9356-664A2C5561A2}"/>
          </ac:spMkLst>
        </pc:spChg>
        <pc:spChg chg="add mod">
          <ac:chgData name="Dimitar Zahariev" userId="b84e4ebc77879e88" providerId="LiveId" clId="{C62E77B7-BABE-425A-9216-4A19BB779FA7}" dt="2021-11-11T11:29:21.134" v="4899" actId="1076"/>
          <ac:spMkLst>
            <pc:docMk/>
            <pc:sldMk cId="238714097" sldId="1181"/>
            <ac:spMk id="9" creationId="{3970C888-3B6F-402C-96BB-D3C13DDA1290}"/>
          </ac:spMkLst>
        </pc:spChg>
        <pc:spChg chg="add mod">
          <ac:chgData name="Dimitar Zahariev" userId="b84e4ebc77879e88" providerId="LiveId" clId="{C62E77B7-BABE-425A-9216-4A19BB779FA7}" dt="2021-11-11T11:29:48.503" v="4902"/>
          <ac:spMkLst>
            <pc:docMk/>
            <pc:sldMk cId="238714097" sldId="1181"/>
            <ac:spMk id="10" creationId="{0A2BE1A8-D351-41E0-9E82-236345FDFFE4}"/>
          </ac:spMkLst>
        </pc:spChg>
        <pc:spChg chg="add mod">
          <ac:chgData name="Dimitar Zahariev" userId="b84e4ebc77879e88" providerId="LiveId" clId="{C62E77B7-BABE-425A-9216-4A19BB779FA7}" dt="2021-11-11T11:30:53.255" v="4955" actId="1076"/>
          <ac:spMkLst>
            <pc:docMk/>
            <pc:sldMk cId="238714097" sldId="1181"/>
            <ac:spMk id="11" creationId="{35F084BB-C26E-4507-B52E-312522FD0A95}"/>
          </ac:spMkLst>
        </pc:spChg>
        <pc:spChg chg="add mod">
          <ac:chgData name="Dimitar Zahariev" userId="b84e4ebc77879e88" providerId="LiveId" clId="{C62E77B7-BABE-425A-9216-4A19BB779FA7}" dt="2021-11-11T11:31:08.209" v="4962" actId="20577"/>
          <ac:spMkLst>
            <pc:docMk/>
            <pc:sldMk cId="238714097" sldId="1181"/>
            <ac:spMk id="12" creationId="{29AC852C-193A-48DD-8736-2CD80C1797FA}"/>
          </ac:spMkLst>
        </pc:spChg>
        <pc:spChg chg="add mod">
          <ac:chgData name="Dimitar Zahariev" userId="b84e4ebc77879e88" providerId="LiveId" clId="{C62E77B7-BABE-425A-9216-4A19BB779FA7}" dt="2021-11-11T11:31:20.323" v="4970" actId="20577"/>
          <ac:spMkLst>
            <pc:docMk/>
            <pc:sldMk cId="238714097" sldId="1181"/>
            <ac:spMk id="13" creationId="{21AC67A2-AAFD-4148-B3F0-BB3E33A1A893}"/>
          </ac:spMkLst>
        </pc:spChg>
        <pc:spChg chg="add mod">
          <ac:chgData name="Dimitar Zahariev" userId="b84e4ebc77879e88" providerId="LiveId" clId="{C62E77B7-BABE-425A-9216-4A19BB779FA7}" dt="2021-11-11T11:31:34.701" v="4983" actId="20577"/>
          <ac:spMkLst>
            <pc:docMk/>
            <pc:sldMk cId="238714097" sldId="1181"/>
            <ac:spMk id="14" creationId="{332846D5-8259-4D93-8882-369E57637DE6}"/>
          </ac:spMkLst>
        </pc:spChg>
      </pc:sldChg>
      <pc:sldChg chg="addSp modSp new mod ord">
        <pc:chgData name="Dimitar Zahariev" userId="b84e4ebc77879e88" providerId="LiveId" clId="{C62E77B7-BABE-425A-9216-4A19BB779FA7}" dt="2021-11-12T11:50:15.657" v="5434"/>
        <pc:sldMkLst>
          <pc:docMk/>
          <pc:sldMk cId="4072624146" sldId="1182"/>
        </pc:sldMkLst>
        <pc:spChg chg="mod">
          <ac:chgData name="Dimitar Zahariev" userId="b84e4ebc77879e88" providerId="LiveId" clId="{C62E77B7-BABE-425A-9216-4A19BB779FA7}" dt="2021-11-12T11:49:50.486" v="5432" actId="20577"/>
          <ac:spMkLst>
            <pc:docMk/>
            <pc:sldMk cId="4072624146" sldId="1182"/>
            <ac:spMk id="4" creationId="{DB52F2D5-D145-43B3-83E8-A835F4BFB746}"/>
          </ac:spMkLst>
        </pc:spChg>
        <pc:spChg chg="add mod">
          <ac:chgData name="Dimitar Zahariev" userId="b84e4ebc77879e88" providerId="LiveId" clId="{C62E77B7-BABE-425A-9216-4A19BB779FA7}" dt="2021-11-12T11:50:15.657" v="5434"/>
          <ac:spMkLst>
            <pc:docMk/>
            <pc:sldMk cId="4072624146" sldId="1182"/>
            <ac:spMk id="5" creationId="{7B4872EC-AA49-4B8E-912E-3D811F4E4E7F}"/>
          </ac:spMkLst>
        </pc:spChg>
      </pc:sldChg>
    </pc:docChg>
  </pc:docChgLst>
  <pc:docChgLst>
    <pc:chgData name="Dimitar Zahariev" userId="b84e4ebc77879e88" providerId="LiveId" clId="{3701E561-C327-423D-B714-A7287772CF56}"/>
    <pc:docChg chg="undo custSel addSld delSld modSld sldOrd addSection delSection modSection">
      <pc:chgData name="Dimitar Zahariev" userId="b84e4ebc77879e88" providerId="LiveId" clId="{3701E561-C327-423D-B714-A7287772CF56}" dt="2021-11-04T19:36:25.589" v="1859"/>
      <pc:docMkLst>
        <pc:docMk/>
      </pc:docMkLst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349554864" sldId="274"/>
        </pc:sldMkLst>
      </pc:sldChg>
      <pc:sldChg chg="ord">
        <pc:chgData name="Dimitar Zahariev" userId="b84e4ebc77879e88" providerId="LiveId" clId="{3701E561-C327-423D-B714-A7287772CF56}" dt="2021-11-04T08:06:36.278" v="77"/>
        <pc:sldMkLst>
          <pc:docMk/>
          <pc:sldMk cId="1646986932" sldId="2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6040230" sldId="29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63778082" sldId="291"/>
        </pc:sldMkLst>
      </pc:sldChg>
      <pc:sldChg chg="modSp mod">
        <pc:chgData name="Dimitar Zahariev" userId="b84e4ebc77879e88" providerId="LiveId" clId="{3701E561-C327-423D-B714-A7287772CF56}" dt="2021-11-04T08:12:28.310" v="245" actId="20577"/>
        <pc:sldMkLst>
          <pc:docMk/>
          <pc:sldMk cId="882194472" sldId="353"/>
        </pc:sldMkLst>
        <pc:spChg chg="mod">
          <ac:chgData name="Dimitar Zahariev" userId="b84e4ebc77879e88" providerId="LiveId" clId="{3701E561-C327-423D-B714-A7287772CF56}" dt="2021-11-04T08:12:28.310" v="24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2:21.676" v="224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09796700" sldId="402"/>
        </pc:sldMkLst>
      </pc:sldChg>
      <pc:sldChg chg="modSp mod">
        <pc:chgData name="Dimitar Zahariev" userId="b84e4ebc77879e88" providerId="LiveId" clId="{3701E561-C327-423D-B714-A7287772CF56}" dt="2021-11-03T13:07:35.674" v="44" actId="27636"/>
        <pc:sldMkLst>
          <pc:docMk/>
          <pc:sldMk cId="144186764" sldId="405"/>
        </pc:sldMkLst>
        <pc:spChg chg="mod">
          <ac:chgData name="Dimitar Zahariev" userId="b84e4ebc77879e88" providerId="LiveId" clId="{3701E561-C327-423D-B714-A7287772CF56}" dt="2021-11-03T13:07:35.674" v="44" actId="27636"/>
          <ac:spMkLst>
            <pc:docMk/>
            <pc:sldMk cId="144186764" sldId="405"/>
            <ac:spMk id="4" creationId="{00000000-0000-0000-0000-000000000000}"/>
          </ac:spMkLst>
        </pc:spChg>
      </pc:sldChg>
      <pc:sldChg chg="modSp add del mod ord">
        <pc:chgData name="Dimitar Zahariev" userId="b84e4ebc77879e88" providerId="LiveId" clId="{3701E561-C327-423D-B714-A7287772CF56}" dt="2021-11-04T08:06:34.104" v="75"/>
        <pc:sldMkLst>
          <pc:docMk/>
          <pc:sldMk cId="1734195716" sldId="411"/>
        </pc:sldMkLst>
        <pc:spChg chg="mod">
          <ac:chgData name="Dimitar Zahariev" userId="b84e4ebc77879e88" providerId="LiveId" clId="{3701E561-C327-423D-B714-A7287772CF56}" dt="2021-11-04T08:06:10.569" v="70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3701E561-C327-423D-B714-A7287772CF56}" dt="2021-11-04T16:10:54.566" v="321" actId="20577"/>
        <pc:sldMkLst>
          <pc:docMk/>
          <pc:sldMk cId="3666405375" sldId="503"/>
        </pc:sldMkLst>
        <pc:spChg chg="mod">
          <ac:chgData name="Dimitar Zahariev" userId="b84e4ebc77879e88" providerId="LiveId" clId="{3701E561-C327-423D-B714-A7287772CF56}" dt="2021-11-03T13:06:19.024" v="2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701E561-C327-423D-B714-A7287772CF56}" dt="2021-11-04T16:10:54.566" v="321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65626293" sldId="56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40008461" sldId="57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63136403" sldId="57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55922960" sldId="5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58511800" sldId="58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28974769" sldId="583"/>
        </pc:sldMkLst>
      </pc:sldChg>
      <pc:sldChg chg="add del">
        <pc:chgData name="Dimitar Zahariev" userId="b84e4ebc77879e88" providerId="LiveId" clId="{3701E561-C327-423D-B714-A7287772CF56}" dt="2021-11-04T16:13:16.816" v="338"/>
        <pc:sldMkLst>
          <pc:docMk/>
          <pc:sldMk cId="385114535" sldId="58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1640442" sldId="59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547706149" sldId="59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013932115" sldId="59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782922573" sldId="598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25181290" sldId="599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46917102" sldId="60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495650621" sldId="60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73532834" sldId="60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63400425" sldId="60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93789936" sldId="60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444631044" sldId="60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10284358" sldId="60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2505665" sldId="608"/>
        </pc:sldMkLst>
      </pc:sldChg>
      <pc:sldChg chg="addSp delSp modSp add del mod addAnim delAnim">
        <pc:chgData name="Dimitar Zahariev" userId="b84e4ebc77879e88" providerId="LiveId" clId="{3701E561-C327-423D-B714-A7287772CF56}" dt="2021-11-04T16:22:32.459" v="703" actId="478"/>
        <pc:sldMkLst>
          <pc:docMk/>
          <pc:sldMk cId="2856544599" sldId="610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2856544599" sldId="610"/>
            <ac:spMk id="2" creationId="{0EC3D611-83A9-4DFF-BD0D-AE6061924E88}"/>
          </ac:spMkLst>
        </pc:spChg>
        <pc:spChg chg="del">
          <ac:chgData name="Dimitar Zahariev" userId="b84e4ebc77879e88" providerId="LiveId" clId="{3701E561-C327-423D-B714-A7287772CF56}" dt="2021-11-04T16:22:31.144" v="702" actId="478"/>
          <ac:spMkLst>
            <pc:docMk/>
            <pc:sldMk cId="2856544599" sldId="610"/>
            <ac:spMk id="7" creationId="{73714F04-48A9-4958-A861-7346AA459B07}"/>
          </ac:spMkLst>
        </pc:spChg>
        <pc:spChg chg="mod">
          <ac:chgData name="Dimitar Zahariev" userId="b84e4ebc77879e88" providerId="LiveId" clId="{3701E561-C327-423D-B714-A7287772CF56}" dt="2021-11-04T08:07:29.756" v="84" actId="20577"/>
          <ac:spMkLst>
            <pc:docMk/>
            <pc:sldMk cId="2856544599" sldId="610"/>
            <ac:spMk id="8" creationId="{2EFD85AF-1711-405E-8A03-AE71E4F81978}"/>
          </ac:spMkLst>
        </pc:spChg>
        <pc:spChg chg="add del mod">
          <ac:chgData name="Dimitar Zahariev" userId="b84e4ebc77879e88" providerId="LiveId" clId="{3701E561-C327-423D-B714-A7287772CF56}" dt="2021-11-04T08:07:36.045" v="87" actId="20577"/>
          <ac:spMkLst>
            <pc:docMk/>
            <pc:sldMk cId="2856544599" sldId="610"/>
            <ac:spMk id="9" creationId="{FE1F96BF-437F-48C9-8356-38D168D75E3A}"/>
          </ac:spMkLst>
        </pc:spChg>
        <pc:spChg chg="del">
          <ac:chgData name="Dimitar Zahariev" userId="b84e4ebc77879e88" providerId="LiveId" clId="{3701E561-C327-423D-B714-A7287772CF56}" dt="2021-11-04T08:07:22.392" v="82" actId="478"/>
          <ac:spMkLst>
            <pc:docMk/>
            <pc:sldMk cId="2856544599" sldId="610"/>
            <ac:spMk id="10" creationId="{2118892F-8819-4AF4-BFE6-55BF95122BB5}"/>
          </ac:spMkLst>
        </pc:spChg>
        <pc:graphicFrameChg chg="mod">
          <ac:chgData name="Dimitar Zahariev" userId="b84e4ebc77879e88" providerId="LiveId" clId="{3701E561-C327-423D-B714-A7287772CF56}" dt="2021-11-04T08:07:11.734" v="79"/>
          <ac:graphicFrameMkLst>
            <pc:docMk/>
            <pc:sldMk cId="2856544599" sldId="610"/>
            <ac:graphicFrameMk id="5" creationId="{C9A07C50-DB27-4B27-9564-E6E6CE66CE54}"/>
          </ac:graphicFrameMkLst>
        </pc:graphicFrameChg>
        <pc:cxnChg chg="del">
          <ac:chgData name="Dimitar Zahariev" userId="b84e4ebc77879e88" providerId="LiveId" clId="{3701E561-C327-423D-B714-A7287772CF56}" dt="2021-11-04T16:22:32.459" v="703" actId="478"/>
          <ac:cxnSpMkLst>
            <pc:docMk/>
            <pc:sldMk cId="2856544599" sldId="610"/>
            <ac:cxnSpMk id="6" creationId="{68FDD386-5C05-44E2-AFAD-22075B3EEB24}"/>
          </ac:cxnSpMkLst>
        </pc:cxnChg>
      </pc:sldChg>
      <pc:sldChg chg="modSp mod">
        <pc:chgData name="Dimitar Zahariev" userId="b84e4ebc77879e88" providerId="LiveId" clId="{3701E561-C327-423D-B714-A7287772CF56}" dt="2021-11-04T18:11:13.943" v="826" actId="20577"/>
        <pc:sldMkLst>
          <pc:docMk/>
          <pc:sldMk cId="2169853261" sldId="708"/>
        </pc:sldMkLst>
        <pc:spChg chg="mod">
          <ac:chgData name="Dimitar Zahariev" userId="b84e4ebc77879e88" providerId="LiveId" clId="{3701E561-C327-423D-B714-A7287772CF56}" dt="2021-11-04T18:11:13.943" v="826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0:36.099" v="148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3701E561-C327-423D-B714-A7287772CF56}" dt="2021-11-04T08:13:08.278" v="294" actId="20577"/>
        <pc:sldMkLst>
          <pc:docMk/>
          <pc:sldMk cId="2193521559" sldId="711"/>
        </pc:sldMkLst>
        <pc:spChg chg="mod">
          <ac:chgData name="Dimitar Zahariev" userId="b84e4ebc77879e88" providerId="LiveId" clId="{3701E561-C327-423D-B714-A7287772CF56}" dt="2021-11-04T08:13:08.278" v="294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1:12.443" v="181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91186044" sldId="79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32586718" sldId="810"/>
        </pc:sldMkLst>
      </pc:sldChg>
      <pc:sldChg chg="modSp add del">
        <pc:chgData name="Dimitar Zahariev" userId="b84e4ebc77879e88" providerId="LiveId" clId="{3701E561-C327-423D-B714-A7287772CF56}" dt="2021-11-04T08:06:28.748" v="73" actId="47"/>
        <pc:sldMkLst>
          <pc:docMk/>
          <pc:sldMk cId="1344959651" sldId="956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1344959651" sldId="956"/>
            <ac:spMk id="2" creationId="{00000000-0000-0000-0000-000000000000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05285524" sldId="10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893121950" sldId="113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712654261" sldId="113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9877877" sldId="113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115015897" sldId="113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20673067" sldId="113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13179212" sldId="113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92784646" sldId="113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71491166" sldId="11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237922247" sldId="1140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58879360" sldId="114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48314335" sldId="114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69422660" sldId="1143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547065498" sldId="114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8456319" sldId="114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485268257" sldId="114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276915910" sldId="114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659304827" sldId="114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555718744" sldId="114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26059882" sldId="1150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2648459825" sldId="115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285950414" sldId="115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887146851" sldId="115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59106250" sldId="115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397922199" sldId="115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3079926" sldId="115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688314977" sldId="1157"/>
        </pc:sldMkLst>
      </pc:sldChg>
      <pc:sldChg chg="modSp add ord modAnim">
        <pc:chgData name="Dimitar Zahariev" userId="b84e4ebc77879e88" providerId="LiveId" clId="{3701E561-C327-423D-B714-A7287772CF56}" dt="2021-11-04T08:09:20.517" v="94"/>
        <pc:sldMkLst>
          <pc:docMk/>
          <pc:sldMk cId="653752028" sldId="1158"/>
        </pc:sldMkLst>
        <pc:spChg chg="mod">
          <ac:chgData name="Dimitar Zahariev" userId="b84e4ebc77879e88" providerId="LiveId" clId="{3701E561-C327-423D-B714-A7287772CF56}" dt="2021-11-04T08:08:39.509" v="92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add mod ord">
        <pc:chgData name="Dimitar Zahariev" userId="b84e4ebc77879e88" providerId="LiveId" clId="{3701E561-C327-423D-B714-A7287772CF56}" dt="2021-11-03T13:07:52.160" v="64" actId="20577"/>
        <pc:sldMkLst>
          <pc:docMk/>
          <pc:sldMk cId="1914726558" sldId="1159"/>
        </pc:sldMkLst>
        <pc:spChg chg="mod">
          <ac:chgData name="Dimitar Zahariev" userId="b84e4ebc77879e88" providerId="LiveId" clId="{3701E561-C327-423D-B714-A7287772CF56}" dt="2021-11-03T13:07:52.160" v="6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new mod modClrScheme chgLayout">
        <pc:chgData name="Dimitar Zahariev" userId="b84e4ebc77879e88" providerId="LiveId" clId="{3701E561-C327-423D-B714-A7287772CF56}" dt="2021-11-04T19:36:25.589" v="1859"/>
        <pc:sldMkLst>
          <pc:docMk/>
          <pc:sldMk cId="883268869" sldId="1160"/>
        </pc:sldMkLst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2" creationId="{37E21966-895F-4ABC-86C7-135CE2FAD726}"/>
          </ac:spMkLst>
        </pc:spChg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3" creationId="{1F33F872-225E-4FDB-8A85-78B6B1597BBD}"/>
          </ac:spMkLst>
        </pc:spChg>
        <pc:spChg chg="add mod ord">
          <ac:chgData name="Dimitar Zahariev" userId="b84e4ebc77879e88" providerId="LiveId" clId="{3701E561-C327-423D-B714-A7287772CF56}" dt="2021-11-04T19:34:13.734" v="1816" actId="20577"/>
          <ac:spMkLst>
            <pc:docMk/>
            <pc:sldMk cId="883268869" sldId="1160"/>
            <ac:spMk id="4" creationId="{7B6819A2-668E-4188-BE68-9BB2AC77548E}"/>
          </ac:spMkLst>
        </pc:spChg>
        <pc:spChg chg="add del mod ord">
          <ac:chgData name="Dimitar Zahariev" userId="b84e4ebc77879e88" providerId="LiveId" clId="{3701E561-C327-423D-B714-A7287772CF56}" dt="2021-11-04T19:34:04.786" v="1801" actId="478"/>
          <ac:spMkLst>
            <pc:docMk/>
            <pc:sldMk cId="883268869" sldId="1160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9:36:25.589" v="1859"/>
          <ac:spMkLst>
            <pc:docMk/>
            <pc:sldMk cId="883268869" sldId="1160"/>
            <ac:spMk id="6" creationId="{5EE3D406-CE4A-4CAF-AB43-5887EA9E1149}"/>
          </ac:spMkLst>
        </pc:spChg>
        <pc:picChg chg="add mod modCrop">
          <ac:chgData name="Dimitar Zahariev" userId="b84e4ebc77879e88" providerId="LiveId" clId="{3701E561-C327-423D-B714-A7287772CF56}" dt="2021-11-04T19:36:09.625" v="1857" actId="1076"/>
          <ac:picMkLst>
            <pc:docMk/>
            <pc:sldMk cId="883268869" sldId="1160"/>
            <ac:picMk id="3" creationId="{4D0507E0-4651-4FBA-B424-99F0AF46FCBA}"/>
          </ac:picMkLst>
        </pc:picChg>
      </pc:sldChg>
      <pc:sldChg chg="modSp add mod modAnim">
        <pc:chgData name="Dimitar Zahariev" userId="b84e4ebc77879e88" providerId="LiveId" clId="{3701E561-C327-423D-B714-A7287772CF56}" dt="2021-11-04T18:16:37.915" v="1330"/>
        <pc:sldMkLst>
          <pc:docMk/>
          <pc:sldMk cId="2521743281" sldId="1161"/>
        </pc:sldMkLst>
        <pc:spChg chg="mod">
          <ac:chgData name="Dimitar Zahariev" userId="b84e4ebc77879e88" providerId="LiveId" clId="{3701E561-C327-423D-B714-A7287772CF56}" dt="2021-11-04T18:11:28.883" v="858" actId="20577"/>
          <ac:spMkLst>
            <pc:docMk/>
            <pc:sldMk cId="2521743281" sldId="1161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6:33.109" v="1329" actId="113"/>
          <ac:spMkLst>
            <pc:docMk/>
            <pc:sldMk cId="2521743281" sldId="1161"/>
            <ac:spMk id="5" creationId="{37F391D5-044E-44EE-B8C9-0B00CDDCD682}"/>
          </ac:spMkLst>
        </pc:spChg>
      </pc:sldChg>
      <pc:sldChg chg="addSp delSp modSp add mod modAnim">
        <pc:chgData name="Dimitar Zahariev" userId="b84e4ebc77879e88" providerId="LiveId" clId="{3701E561-C327-423D-B714-A7287772CF56}" dt="2021-11-04T16:25:04.821" v="825" actId="1076"/>
        <pc:sldMkLst>
          <pc:docMk/>
          <pc:sldMk cId="2590187447" sldId="1162"/>
        </pc:sldMkLst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" creationId="{AE44C42E-606E-43DA-9253-796ECE45FFBC}"/>
          </ac:spMkLst>
        </pc:spChg>
        <pc:spChg chg="mod">
          <ac:chgData name="Dimitar Zahariev" userId="b84e4ebc77879e88" providerId="LiveId" clId="{3701E561-C327-423D-B714-A7287772CF56}" dt="2021-11-04T16:24:12.228" v="731" actId="20577"/>
          <ac:spMkLst>
            <pc:docMk/>
            <pc:sldMk cId="2590187447" sldId="1162"/>
            <ac:spMk id="4" creationId="{7B6819A2-668E-4188-BE68-9BB2AC77548E}"/>
          </ac:spMkLst>
        </pc:spChg>
        <pc:spChg chg="add del mod">
          <ac:chgData name="Dimitar Zahariev" userId="b84e4ebc77879e88" providerId="LiveId" clId="{3701E561-C327-423D-B714-A7287772CF56}" dt="2021-11-04T16:24:47.505" v="823" actId="20577"/>
          <ac:spMkLst>
            <pc:docMk/>
            <pc:sldMk cId="2590187447" sldId="1162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6" creationId="{CFAB029E-7181-4E4F-9582-F6E8FA30A741}"/>
          </ac:spMkLst>
        </pc:spChg>
        <pc:spChg chg="add del mod">
          <ac:chgData name="Dimitar Zahariev" userId="b84e4ebc77879e88" providerId="LiveId" clId="{3701E561-C327-423D-B714-A7287772CF56}" dt="2021-11-04T16:13:55.038" v="379"/>
          <ac:spMkLst>
            <pc:docMk/>
            <pc:sldMk cId="2590187447" sldId="1162"/>
            <ac:spMk id="7" creationId="{EEA622F0-36A7-4060-8341-D2631631781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8" creationId="{56A06BCD-D1B2-4C32-AC55-4F0BD220DC51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8" creationId="{1BFDBB02-9113-4832-AB6C-014B6B29AF5B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9" creationId="{604BAA17-8D63-4E73-915A-EE9371FC85F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0" creationId="{EAE7BBE6-46DB-4BBE-8D18-C6F37F50EBB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1" creationId="{A04BAB0C-6F23-48F6-A60E-E8A01308C01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2" creationId="{52823A5B-E89B-4A03-BAAF-03FDEFBC1014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3" creationId="{B961645B-4824-4A98-BEA8-07232DF5DC35}"/>
          </ac:spMkLst>
        </pc:sp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9" creationId="{003D4743-BB85-412A-AAE7-44A2E57CEC3C}"/>
          </ac:cxnSpMkLst>
        </pc:cxnChg>
        <pc:cxnChg chg="add del">
          <ac:chgData name="Dimitar Zahariev" userId="b84e4ebc77879e88" providerId="LiveId" clId="{3701E561-C327-423D-B714-A7287772CF56}" dt="2021-11-04T16:15:28.104" v="396" actId="478"/>
          <ac:cxnSpMkLst>
            <pc:docMk/>
            <pc:sldMk cId="2590187447" sldId="1162"/>
            <ac:cxnSpMk id="11" creationId="{5555E0A6-2793-4F5B-8A02-9EC37F96F10D}"/>
          </ac:cxnSpMkLst>
        </pc:cxnChg>
        <pc:cxnChg chg="add del mod">
          <ac:chgData name="Dimitar Zahariev" userId="b84e4ebc77879e88" providerId="LiveId" clId="{3701E561-C327-423D-B714-A7287772CF56}" dt="2021-11-04T16:16:22.438" v="410" actId="478"/>
          <ac:cxnSpMkLst>
            <pc:docMk/>
            <pc:sldMk cId="2590187447" sldId="1162"/>
            <ac:cxnSpMk id="13" creationId="{B5F84ECC-5786-4D6C-A80B-041AD6BF677D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4" creationId="{806755F9-5EA5-4106-8420-A7FC3F78C040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6" creationId="{C8CDC2EF-319E-4C6A-8E85-03EF9C55E0E4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7" creationId="{0CD1A710-0D0B-41E3-A86E-D9B0CADAE0DD}"/>
          </ac:cxnSpMkLst>
        </pc:cxnChg>
      </pc:sldChg>
      <pc:sldChg chg="modSp new mod modAnim">
        <pc:chgData name="Dimitar Zahariev" userId="b84e4ebc77879e88" providerId="LiveId" clId="{3701E561-C327-423D-B714-A7287772CF56}" dt="2021-11-04T16:22:51.048" v="710" actId="20577"/>
        <pc:sldMkLst>
          <pc:docMk/>
          <pc:sldMk cId="1311567655" sldId="1163"/>
        </pc:sldMkLst>
        <pc:spChg chg="mod">
          <ac:chgData name="Dimitar Zahariev" userId="b84e4ebc77879e88" providerId="LiveId" clId="{3701E561-C327-423D-B714-A7287772CF56}" dt="2021-11-04T16:21:14.859" v="700" actId="313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3701E561-C327-423D-B714-A7287772CF56}" dt="2021-11-04T16:22:51.048" v="710" actId="20577"/>
          <ac:spMkLst>
            <pc:docMk/>
            <pc:sldMk cId="1311567655" sldId="1163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3701E561-C327-423D-B714-A7287772CF56}" dt="2021-11-04T18:19:01.977" v="1546"/>
        <pc:sldMkLst>
          <pc:docMk/>
          <pc:sldMk cId="2855755469" sldId="1164"/>
        </pc:sldMkLst>
        <pc:spChg chg="mod">
          <ac:chgData name="Dimitar Zahariev" userId="b84e4ebc77879e88" providerId="LiveId" clId="{3701E561-C327-423D-B714-A7287772CF56}" dt="2021-11-04T18:11:51.134" v="891" actId="20577"/>
          <ac:spMkLst>
            <pc:docMk/>
            <pc:sldMk cId="2855755469" sldId="1164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8:59.860" v="1545" actId="20577"/>
          <ac:spMkLst>
            <pc:docMk/>
            <pc:sldMk cId="2855755469" sldId="1164"/>
            <ac:spMk id="5" creationId="{37F391D5-044E-44EE-B8C9-0B00CDDCD682}"/>
          </ac:spMkLst>
        </pc:spChg>
      </pc:sldChg>
      <pc:sldChg chg="modSp add mod modAnim">
        <pc:chgData name="Dimitar Zahariev" userId="b84e4ebc77879e88" providerId="LiveId" clId="{3701E561-C327-423D-B714-A7287772CF56}" dt="2021-11-04T18:21:50.399" v="1786"/>
        <pc:sldMkLst>
          <pc:docMk/>
          <pc:sldMk cId="23872459" sldId="1165"/>
        </pc:sldMkLst>
        <pc:spChg chg="mod">
          <ac:chgData name="Dimitar Zahariev" userId="b84e4ebc77879e88" providerId="LiveId" clId="{3701E561-C327-423D-B714-A7287772CF56}" dt="2021-11-04T18:12:02.211" v="907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21:14.630" v="1778" actId="20577"/>
          <ac:spMkLst>
            <pc:docMk/>
            <pc:sldMk cId="23872459" sldId="1165"/>
            <ac:spMk id="5" creationId="{37F391D5-044E-44EE-B8C9-0B00CDDCD682}"/>
          </ac:spMkLst>
        </pc:spChg>
      </pc:sldChg>
      <pc:sldChg chg="addSp delSp modSp new mod">
        <pc:chgData name="Dimitar Zahariev" userId="b84e4ebc77879e88" providerId="LiveId" clId="{3701E561-C327-423D-B714-A7287772CF56}" dt="2021-11-04T19:36:01.399" v="1856" actId="1076"/>
        <pc:sldMkLst>
          <pc:docMk/>
          <pc:sldMk cId="1326978152" sldId="1166"/>
        </pc:sldMkLst>
        <pc:spChg chg="del">
          <ac:chgData name="Dimitar Zahariev" userId="b84e4ebc77879e88" providerId="LiveId" clId="{3701E561-C327-423D-B714-A7287772CF56}" dt="2021-11-04T19:35:20.196" v="1846" actId="478"/>
          <ac:spMkLst>
            <pc:docMk/>
            <pc:sldMk cId="1326978152" sldId="1166"/>
            <ac:spMk id="3" creationId="{C06A2D24-9681-4DC1-BF60-5955D48523EA}"/>
          </ac:spMkLst>
        </pc:spChg>
        <pc:spChg chg="mod">
          <ac:chgData name="Dimitar Zahariev" userId="b84e4ebc77879e88" providerId="LiveId" clId="{3701E561-C327-423D-B714-A7287772CF56}" dt="2021-11-04T19:34:58.555" v="1842" actId="20577"/>
          <ac:spMkLst>
            <pc:docMk/>
            <pc:sldMk cId="1326978152" sldId="1166"/>
            <ac:spMk id="4" creationId="{B5CB3224-81E8-4D27-AA8D-B31676FB9993}"/>
          </ac:spMkLst>
        </pc:spChg>
        <pc:spChg chg="add mod">
          <ac:chgData name="Dimitar Zahariev" userId="b84e4ebc77879e88" providerId="LiveId" clId="{3701E561-C327-423D-B714-A7287772CF56}" dt="2021-11-04T19:35:56.856" v="1855" actId="1076"/>
          <ac:spMkLst>
            <pc:docMk/>
            <pc:sldMk cId="1326978152" sldId="1166"/>
            <ac:spMk id="7" creationId="{35D13B1B-43CB-40BE-B9F0-4744A56CE743}"/>
          </ac:spMkLst>
        </pc:spChg>
        <pc:picChg chg="add mod modCrop">
          <ac:chgData name="Dimitar Zahariev" userId="b84e4ebc77879e88" providerId="LiveId" clId="{3701E561-C327-423D-B714-A7287772CF56}" dt="2021-11-04T19:36:01.399" v="1856" actId="1076"/>
          <ac:picMkLst>
            <pc:docMk/>
            <pc:sldMk cId="1326978152" sldId="1166"/>
            <ac:picMk id="6" creationId="{48C1FBA2-F476-4A2B-91CB-4E2C4ABE073B}"/>
          </ac:picMkLst>
        </pc:picChg>
      </pc:sldChg>
    </pc:docChg>
  </pc:docChgLst>
  <pc:docChgLst>
    <pc:chgData name="Dimitar Zahariev" userId="b84e4ebc77879e88" providerId="LiveId" clId="{FDD319BE-9527-46A3-9447-F07BB8FA1275}"/>
    <pc:docChg chg="undo custSel addSld delSld modSld modSection">
      <pc:chgData name="Dimitar Zahariev" userId="b84e4ebc77879e88" providerId="LiveId" clId="{FDD319BE-9527-46A3-9447-F07BB8FA1275}" dt="2021-11-19T16:20:18.312" v="5129" actId="113"/>
      <pc:docMkLst>
        <pc:docMk/>
      </pc:docMkLst>
      <pc:sldChg chg="modSp mod">
        <pc:chgData name="Dimitar Zahariev" userId="b84e4ebc77879e88" providerId="LiveId" clId="{FDD319BE-9527-46A3-9447-F07BB8FA1275}" dt="2021-11-19T14:07:09.073" v="523" actId="20577"/>
        <pc:sldMkLst>
          <pc:docMk/>
          <pc:sldMk cId="2856544599" sldId="610"/>
        </pc:sldMkLst>
        <pc:spChg chg="mod">
          <ac:chgData name="Dimitar Zahariev" userId="b84e4ebc77879e88" providerId="LiveId" clId="{FDD319BE-9527-46A3-9447-F07BB8FA1275}" dt="2021-11-19T14:06:55.883" v="522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FDD319BE-9527-46A3-9447-F07BB8FA1275}" dt="2021-11-19T14:07:09.073" v="523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addSp modSp mod modAnim">
        <pc:chgData name="Dimitar Zahariev" userId="b84e4ebc77879e88" providerId="LiveId" clId="{FDD319BE-9527-46A3-9447-F07BB8FA1275}" dt="2021-11-19T14:10:05.588" v="525"/>
        <pc:sldMkLst>
          <pc:docMk/>
          <pc:sldMk cId="3096952845" sldId="1179"/>
        </pc:sldMkLst>
        <pc:spChg chg="mod">
          <ac:chgData name="Dimitar Zahariev" userId="b84e4ebc77879e88" providerId="LiveId" clId="{FDD319BE-9527-46A3-9447-F07BB8FA1275}" dt="2021-11-18T09:18:21.640" v="448" actId="255"/>
          <ac:spMkLst>
            <pc:docMk/>
            <pc:sldMk cId="3096952845" sldId="117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06:44.123" v="13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06:58.525" v="15"/>
          <ac:spMkLst>
            <pc:docMk/>
            <pc:sldMk cId="3096952845" sldId="1179"/>
            <ac:spMk id="5" creationId="{537CCDB9-1C18-4E28-8921-0B7200744D13}"/>
          </ac:spMkLst>
        </pc:spChg>
        <pc:picChg chg="add mod">
          <ac:chgData name="Dimitar Zahariev" userId="b84e4ebc77879e88" providerId="LiveId" clId="{FDD319BE-9527-46A3-9447-F07BB8FA1275}" dt="2021-11-18T08:12:00.602" v="160" actId="1076"/>
          <ac:picMkLst>
            <pc:docMk/>
            <pc:sldMk cId="3096952845" sldId="1179"/>
            <ac:picMk id="7" creationId="{592C60AA-AAFC-4740-9C2D-3C9EB26D661F}"/>
          </ac:picMkLst>
        </pc:picChg>
      </pc:sldChg>
      <pc:sldChg chg="modSp mod modAnim">
        <pc:chgData name="Dimitar Zahariev" userId="b84e4ebc77879e88" providerId="LiveId" clId="{FDD319BE-9527-46A3-9447-F07BB8FA1275}" dt="2021-11-19T15:34:52.151" v="2656"/>
        <pc:sldMkLst>
          <pc:docMk/>
          <pc:sldMk cId="3408886789" sldId="1182"/>
        </pc:sldMkLst>
        <pc:spChg chg="mod">
          <ac:chgData name="Dimitar Zahariev" userId="b84e4ebc77879e88" providerId="LiveId" clId="{FDD319BE-9527-46A3-9447-F07BB8FA1275}" dt="2021-11-19T15:28:51.188" v="2649" actId="20577"/>
          <ac:spMkLst>
            <pc:docMk/>
            <pc:sldMk cId="3408886789" sldId="118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21.809" v="456" actId="20577"/>
          <ac:spMkLst>
            <pc:docMk/>
            <pc:sldMk cId="3408886789" sldId="118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6:20.205" v="2376"/>
          <ac:spMkLst>
            <pc:docMk/>
            <pc:sldMk cId="3408886789" sldId="1182"/>
            <ac:spMk id="5" creationId="{537CCDB9-1C18-4E28-8921-0B7200744D13}"/>
          </ac:spMkLst>
        </pc:spChg>
      </pc:sldChg>
      <pc:sldChg chg="modSp mod modAnim">
        <pc:chgData name="Dimitar Zahariev" userId="b84e4ebc77879e88" providerId="LiveId" clId="{FDD319BE-9527-46A3-9447-F07BB8FA1275}" dt="2021-11-19T16:06:18.295" v="4122" actId="113"/>
        <pc:sldMkLst>
          <pc:docMk/>
          <pc:sldMk cId="1747753896" sldId="1183"/>
        </pc:sldMkLst>
        <pc:spChg chg="mod">
          <ac:chgData name="Dimitar Zahariev" userId="b84e4ebc77879e88" providerId="LiveId" clId="{FDD319BE-9527-46A3-9447-F07BB8FA1275}" dt="2021-11-19T16:06:18.295" v="4122" actId="113"/>
          <ac:spMkLst>
            <pc:docMk/>
            <pc:sldMk cId="1747753896" sldId="1183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00:51.759" v="3678" actId="20577"/>
          <ac:spMkLst>
            <pc:docMk/>
            <pc:sldMk cId="1747753896" sldId="1183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4.931" v="3661"/>
          <ac:spMkLst>
            <pc:docMk/>
            <pc:sldMk cId="1747753896" sldId="1183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4:27:03.562" v="547"/>
        <pc:sldMkLst>
          <pc:docMk/>
          <pc:sldMk cId="4011906522" sldId="1184"/>
        </pc:sldMkLst>
        <pc:spChg chg="mod">
          <ac:chgData name="Dimitar Zahariev" userId="b84e4ebc77879e88" providerId="LiveId" clId="{FDD319BE-9527-46A3-9447-F07BB8FA1275}" dt="2021-11-19T14:26:24.755" v="531" actId="20577"/>
          <ac:spMkLst>
            <pc:docMk/>
            <pc:sldMk cId="4011906522" sldId="1184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16:51.802" v="373" actId="20577"/>
          <ac:spMkLst>
            <pc:docMk/>
            <pc:sldMk cId="4011906522" sldId="1184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16:54.742" v="374"/>
          <ac:spMkLst>
            <pc:docMk/>
            <pc:sldMk cId="4011906522" sldId="1184"/>
            <ac:spMk id="5" creationId="{537CCDB9-1C18-4E28-8921-0B7200744D13}"/>
          </ac:spMkLst>
        </pc:spChg>
      </pc:sldChg>
      <pc:sldChg chg="addSp modSp new mod modAnim">
        <pc:chgData name="Dimitar Zahariev" userId="b84e4ebc77879e88" providerId="LiveId" clId="{FDD319BE-9527-46A3-9447-F07BB8FA1275}" dt="2021-11-19T14:48:25.612" v="1042"/>
        <pc:sldMkLst>
          <pc:docMk/>
          <pc:sldMk cId="3444067609" sldId="1185"/>
        </pc:sldMkLst>
        <pc:spChg chg="mod">
          <ac:chgData name="Dimitar Zahariev" userId="b84e4ebc77879e88" providerId="LiveId" clId="{FDD319BE-9527-46A3-9447-F07BB8FA1275}" dt="2021-11-19T14:48:15.330" v="1040" actId="113"/>
          <ac:spMkLst>
            <pc:docMk/>
            <pc:sldMk cId="3444067609" sldId="1185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8:49.401" v="384" actId="20577"/>
          <ac:spMkLst>
            <pc:docMk/>
            <pc:sldMk cId="3444067609" sldId="1185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4:23:39.834" v="527"/>
          <ac:spMkLst>
            <pc:docMk/>
            <pc:sldMk cId="3444067609" sldId="1185"/>
            <ac:spMk id="5" creationId="{3A73CB5D-6C82-45CD-AECE-3BD9A6A417D5}"/>
          </ac:spMkLst>
        </pc:spChg>
      </pc:sldChg>
      <pc:sldChg chg="addSp delSp modSp add mod modAnim">
        <pc:chgData name="Dimitar Zahariev" userId="b84e4ebc77879e88" providerId="LiveId" clId="{FDD319BE-9527-46A3-9447-F07BB8FA1275}" dt="2021-11-19T15:01:56.514" v="1391"/>
        <pc:sldMkLst>
          <pc:docMk/>
          <pc:sldMk cId="1433887266" sldId="1186"/>
        </pc:sldMkLst>
        <pc:spChg chg="add del mod">
          <ac:chgData name="Dimitar Zahariev" userId="b84e4ebc77879e88" providerId="LiveId" clId="{FDD319BE-9527-46A3-9447-F07BB8FA1275}" dt="2021-11-19T15:00:15.569" v="1350" actId="113"/>
          <ac:spMkLst>
            <pc:docMk/>
            <pc:sldMk cId="1433887266" sldId="1186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9:01.066" v="416" actId="20577"/>
          <ac:spMkLst>
            <pc:docMk/>
            <pc:sldMk cId="1433887266" sldId="1186"/>
            <ac:spMk id="4" creationId="{CECBA9F1-9BE7-43F2-AC5F-AF0EC22539C7}"/>
          </ac:spMkLst>
        </pc:spChg>
        <pc:spChg chg="add del mod">
          <ac:chgData name="Dimitar Zahariev" userId="b84e4ebc77879e88" providerId="LiveId" clId="{FDD319BE-9527-46A3-9447-F07BB8FA1275}" dt="2021-11-19T14:27:49.423" v="549"/>
          <ac:spMkLst>
            <pc:docMk/>
            <pc:sldMk cId="1433887266" sldId="1186"/>
            <ac:spMk id="5" creationId="{DCC4DA08-973B-43A8-8632-0C0806B2CB00}"/>
          </ac:spMkLst>
        </pc:spChg>
        <pc:spChg chg="add del mod">
          <ac:chgData name="Dimitar Zahariev" userId="b84e4ebc77879e88" providerId="LiveId" clId="{FDD319BE-9527-46A3-9447-F07BB8FA1275}" dt="2021-11-19T14:27:52.520" v="551"/>
          <ac:spMkLst>
            <pc:docMk/>
            <pc:sldMk cId="1433887266" sldId="1186"/>
            <ac:spMk id="6" creationId="{7A4FA598-D06E-4F3E-95D3-A933FBD3D4F3}"/>
          </ac:spMkLst>
        </pc:spChg>
        <pc:spChg chg="add mod">
          <ac:chgData name="Dimitar Zahariev" userId="b84e4ebc77879e88" providerId="LiveId" clId="{FDD319BE-9527-46A3-9447-F07BB8FA1275}" dt="2021-11-19T14:28:07.345" v="553"/>
          <ac:spMkLst>
            <pc:docMk/>
            <pc:sldMk cId="1433887266" sldId="1186"/>
            <ac:spMk id="7" creationId="{9E8DCD43-AEF2-4FC3-AFE9-2EC900F78CA1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8" creationId="{4F2F8E50-33F1-4C24-A3C9-B4B8EC25A730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9" creationId="{901F5E56-4DD6-4DE8-8818-BB0C804B3FE2}"/>
          </ac:spMkLst>
        </pc:spChg>
        <pc:spChg chg="add del mod">
          <ac:chgData name="Dimitar Zahariev" userId="b84e4ebc77879e88" providerId="LiveId" clId="{FDD319BE-9527-46A3-9447-F07BB8FA1275}" dt="2021-11-19T14:52:52.787" v="1053"/>
          <ac:spMkLst>
            <pc:docMk/>
            <pc:sldMk cId="1433887266" sldId="1186"/>
            <ac:spMk id="10" creationId="{D40552A3-4FC8-4EFD-94B8-42FD3EF150D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1" creationId="{374B28C9-0115-4FF3-8FE7-B87CEF515646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2" creationId="{F7E76E5D-D111-43DF-A90C-21AD857EDFCF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3" creationId="{8E71DCBA-72F5-472C-B403-E55BC6615C8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4" creationId="{E387B3EB-673A-4689-8DE4-5AF9DD6D999A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5" creationId="{C2C84990-1206-474D-A56F-AB8D6D4C6F28}"/>
          </ac:spMkLst>
        </pc:spChg>
      </pc:sldChg>
      <pc:sldChg chg="addSp modSp add mod modAnim">
        <pc:chgData name="Dimitar Zahariev" userId="b84e4ebc77879e88" providerId="LiveId" clId="{FDD319BE-9527-46A3-9447-F07BB8FA1275}" dt="2021-11-19T15:14:12.701" v="1964" actId="20577"/>
        <pc:sldMkLst>
          <pc:docMk/>
          <pc:sldMk cId="2814585004" sldId="1187"/>
        </pc:sldMkLst>
        <pc:spChg chg="mod">
          <ac:chgData name="Dimitar Zahariev" userId="b84e4ebc77879e88" providerId="LiveId" clId="{FDD319BE-9527-46A3-9447-F07BB8FA1275}" dt="2021-11-19T15:14:12.701" v="1964" actId="20577"/>
          <ac:spMkLst>
            <pc:docMk/>
            <pc:sldMk cId="2814585004" sldId="1187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9T15:02:41.763" v="1416" actId="20577"/>
          <ac:spMkLst>
            <pc:docMk/>
            <pc:sldMk cId="2814585004" sldId="1187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5:02:31.520" v="1396"/>
          <ac:spMkLst>
            <pc:docMk/>
            <pc:sldMk cId="2814585004" sldId="1187"/>
            <ac:spMk id="5" creationId="{5C246672-20CC-408A-AC0B-A0F6E9FFBAE9}"/>
          </ac:spMkLst>
        </pc:spChg>
      </pc:sldChg>
      <pc:sldChg chg="modSp add mod modAnim">
        <pc:chgData name="Dimitar Zahariev" userId="b84e4ebc77879e88" providerId="LiveId" clId="{FDD319BE-9527-46A3-9447-F07BB8FA1275}" dt="2021-11-19T15:39:06.351" v="2984" actId="113"/>
        <pc:sldMkLst>
          <pc:docMk/>
          <pc:sldMk cId="2885088951" sldId="1188"/>
        </pc:sldMkLst>
        <pc:spChg chg="mod">
          <ac:chgData name="Dimitar Zahariev" userId="b84e4ebc77879e88" providerId="LiveId" clId="{FDD319BE-9527-46A3-9447-F07BB8FA1275}" dt="2021-11-19T15:39:06.351" v="2984" actId="113"/>
          <ac:spMkLst>
            <pc:docMk/>
            <pc:sldMk cId="2885088951" sldId="1188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38.326" v="487" actId="20577"/>
          <ac:spMkLst>
            <pc:docMk/>
            <pc:sldMk cId="2885088951" sldId="1188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8:22.534" v="2630"/>
          <ac:spMkLst>
            <pc:docMk/>
            <pc:sldMk cId="2885088951" sldId="1188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43:08.173" v="3341"/>
        <pc:sldMkLst>
          <pc:docMk/>
          <pc:sldMk cId="784125608" sldId="1189"/>
        </pc:sldMkLst>
        <pc:spChg chg="mod">
          <ac:chgData name="Dimitar Zahariev" userId="b84e4ebc77879e88" providerId="LiveId" clId="{FDD319BE-9527-46A3-9447-F07BB8FA1275}" dt="2021-11-19T15:43:03.343" v="3340" actId="14100"/>
          <ac:spMkLst>
            <pc:docMk/>
            <pc:sldMk cId="784125608" sldId="118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47.724" v="506" actId="20577"/>
          <ac:spMkLst>
            <pc:docMk/>
            <pc:sldMk cId="784125608" sldId="118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33.592" v="2654"/>
          <ac:spMkLst>
            <pc:docMk/>
            <pc:sldMk cId="784125608" sldId="1189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54:03.458" v="3660" actId="20577"/>
        <pc:sldMkLst>
          <pc:docMk/>
          <pc:sldMk cId="2117528656" sldId="1190"/>
        </pc:sldMkLst>
        <pc:spChg chg="mod">
          <ac:chgData name="Dimitar Zahariev" userId="b84e4ebc77879e88" providerId="LiveId" clId="{FDD319BE-9527-46A3-9447-F07BB8FA1275}" dt="2021-11-19T15:54:03.458" v="3660" actId="20577"/>
          <ac:spMkLst>
            <pc:docMk/>
            <pc:sldMk cId="2117528656" sldId="1190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52.223" v="513" actId="20577"/>
          <ac:spMkLst>
            <pc:docMk/>
            <pc:sldMk cId="2117528656" sldId="1190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42.679" v="2655"/>
          <ac:spMkLst>
            <pc:docMk/>
            <pc:sldMk cId="2117528656" sldId="1190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13:54.742" v="4529"/>
        <pc:sldMkLst>
          <pc:docMk/>
          <pc:sldMk cId="56611555" sldId="1191"/>
        </pc:sldMkLst>
        <pc:spChg chg="mod">
          <ac:chgData name="Dimitar Zahariev" userId="b84e4ebc77879e88" providerId="LiveId" clId="{FDD319BE-9527-46A3-9447-F07BB8FA1275}" dt="2021-11-19T16:13:45.222" v="4528" actId="114"/>
          <ac:spMkLst>
            <pc:docMk/>
            <pc:sldMk cId="56611555" sldId="1191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37.321" v="4154" actId="20577"/>
          <ac:spMkLst>
            <pc:docMk/>
            <pc:sldMk cId="56611555" sldId="1191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8.103" v="3662"/>
          <ac:spMkLst>
            <pc:docMk/>
            <pc:sldMk cId="56611555" sldId="1191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20:18.312" v="5129" actId="113"/>
        <pc:sldMkLst>
          <pc:docMk/>
          <pc:sldMk cId="2348953405" sldId="1192"/>
        </pc:sldMkLst>
        <pc:spChg chg="mod">
          <ac:chgData name="Dimitar Zahariev" userId="b84e4ebc77879e88" providerId="LiveId" clId="{FDD319BE-9527-46A3-9447-F07BB8FA1275}" dt="2021-11-19T16:20:18.312" v="5129" actId="113"/>
          <ac:spMkLst>
            <pc:docMk/>
            <pc:sldMk cId="2348953405" sldId="119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47.656" v="4179" actId="20577"/>
          <ac:spMkLst>
            <pc:docMk/>
            <pc:sldMk cId="2348953405" sldId="119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40.934" v="3663"/>
          <ac:spMkLst>
            <pc:docMk/>
            <pc:sldMk cId="2348953405" sldId="119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23:18.383" v="2375"/>
        <pc:sldMkLst>
          <pc:docMk/>
          <pc:sldMk cId="151476717" sldId="1193"/>
        </pc:sldMkLst>
        <pc:spChg chg="mod">
          <ac:chgData name="Dimitar Zahariev" userId="b84e4ebc77879e88" providerId="LiveId" clId="{FDD319BE-9527-46A3-9447-F07BB8FA1275}" dt="2021-11-19T15:22:54.606" v="2368" actId="113"/>
          <ac:spMkLst>
            <pc:docMk/>
            <pc:sldMk cId="151476717" sldId="1193"/>
            <ac:spMk id="3" creationId="{9D473A07-7C2D-4336-8FA0-0DAC133E0679}"/>
          </ac:spMkLst>
        </pc:spChg>
      </pc:sldChg>
      <pc:sldChg chg="modSp add del mod">
        <pc:chgData name="Dimitar Zahariev" userId="b84e4ebc77879e88" providerId="LiveId" clId="{FDD319BE-9527-46A3-9447-F07BB8FA1275}" dt="2021-11-19T15:02:17.048" v="1392" actId="47"/>
        <pc:sldMkLst>
          <pc:docMk/>
          <pc:sldMk cId="3048518829" sldId="1193"/>
        </pc:sldMkLst>
        <pc:spChg chg="mod">
          <ac:chgData name="Dimitar Zahariev" userId="b84e4ebc77879e88" providerId="LiveId" clId="{FDD319BE-9527-46A3-9447-F07BB8FA1275}" dt="2021-11-19T15:01:15.479" v="1385" actId="20577"/>
          <ac:spMkLst>
            <pc:docMk/>
            <pc:sldMk cId="3048518829" sldId="1193"/>
            <ac:spMk id="4" creationId="{CECBA9F1-9BE7-43F2-AC5F-AF0EC22539C7}"/>
          </ac:spMkLst>
        </pc:spChg>
      </pc:sldChg>
      <pc:sldChg chg="add del">
        <pc:chgData name="Dimitar Zahariev" userId="b84e4ebc77879e88" providerId="LiveId" clId="{FDD319BE-9527-46A3-9447-F07BB8FA1275}" dt="2021-11-19T16:18:22.761" v="4920" actId="47"/>
        <pc:sldMkLst>
          <pc:docMk/>
          <pc:sldMk cId="695713950" sldId="1194"/>
        </pc:sldMkLst>
      </pc:sldChg>
      <pc:sldChg chg="add del">
        <pc:chgData name="Dimitar Zahariev" userId="b84e4ebc77879e88" providerId="LiveId" clId="{FDD319BE-9527-46A3-9447-F07BB8FA1275}" dt="2021-11-19T15:02:24.787" v="1395"/>
        <pc:sldMkLst>
          <pc:docMk/>
          <pc:sldMk cId="806665682" sldId="1194"/>
        </pc:sldMkLst>
      </pc:sldChg>
    </pc:docChg>
  </pc:docChgLst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1A0AB28B-53BE-43C2-A8A9-4277C5D1CEB9}"/>
    <pc:docChg chg="custSel addSld delSld modSld modSection">
      <pc:chgData name="Dimitar Zahariev" userId="b84e4ebc77879e88" providerId="LiveId" clId="{1A0AB28B-53BE-43C2-A8A9-4277C5D1CEB9}" dt="2021-11-17T22:16:44.647" v="309" actId="47"/>
      <pc:docMkLst>
        <pc:docMk/>
      </pc:docMkLst>
      <pc:sldChg chg="modSp mod">
        <pc:chgData name="Dimitar Zahariev" userId="b84e4ebc77879e88" providerId="LiveId" clId="{1A0AB28B-53BE-43C2-A8A9-4277C5D1CEB9}" dt="2021-11-17T22:11:08.260" v="103" actId="14100"/>
        <pc:sldMkLst>
          <pc:docMk/>
          <pc:sldMk cId="1646986932" sldId="276"/>
        </pc:sldMkLst>
        <pc:spChg chg="mod">
          <ac:chgData name="Dimitar Zahariev" userId="b84e4ebc77879e88" providerId="LiveId" clId="{1A0AB28B-53BE-43C2-A8A9-4277C5D1CEB9}" dt="2021-11-17T22:11:08.260" v="103" actId="14100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5:18.368" v="291" actId="20577"/>
        <pc:sldMkLst>
          <pc:docMk/>
          <pc:sldMk cId="882194472" sldId="353"/>
        </pc:sldMkLst>
        <pc:spChg chg="mod">
          <ac:chgData name="Dimitar Zahariev" userId="b84e4ebc77879e88" providerId="LiveId" clId="{1A0AB28B-53BE-43C2-A8A9-4277C5D1CEB9}" dt="2021-11-17T22:15:18.368" v="291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0:50.389" v="101" actId="20577"/>
        <pc:sldMkLst>
          <pc:docMk/>
          <pc:sldMk cId="1734195716" sldId="411"/>
        </pc:sldMkLst>
        <pc:spChg chg="mod">
          <ac:chgData name="Dimitar Zahariev" userId="b84e4ebc77879e88" providerId="LiveId" clId="{1A0AB28B-53BE-43C2-A8A9-4277C5D1CEB9}" dt="2021-11-17T22:10:50.389" v="10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1A0AB28B-53BE-43C2-A8A9-4277C5D1CEB9}" dt="2021-11-17T22:09:21.879" v="91" actId="313"/>
        <pc:sldMkLst>
          <pc:docMk/>
          <pc:sldMk cId="3666405375" sldId="503"/>
        </pc:sldMkLst>
        <pc:spChg chg="mod">
          <ac:chgData name="Dimitar Zahariev" userId="b84e4ebc77879e88" providerId="LiveId" clId="{1A0AB28B-53BE-43C2-A8A9-4277C5D1CEB9}" dt="2021-11-17T22:08:30.436" v="1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0AB28B-53BE-43C2-A8A9-4277C5D1CEB9}" dt="2021-11-17T22:09:21.879" v="91" actId="313"/>
          <ac:spMkLst>
            <pc:docMk/>
            <pc:sldMk cId="3666405375" sldId="503"/>
            <ac:spMk id="3" creationId="{A004DC04-DA2A-41C0-8578-4B8D2F08EA7D}"/>
          </ac:spMkLst>
        </pc:spChg>
      </pc:sldChg>
      <pc:sldChg chg="addSp modSp mod modAnim">
        <pc:chgData name="Dimitar Zahariev" userId="b84e4ebc77879e88" providerId="LiveId" clId="{1A0AB28B-53BE-43C2-A8A9-4277C5D1CEB9}" dt="2021-11-17T22:10:40.345" v="99" actId="20577"/>
        <pc:sldMkLst>
          <pc:docMk/>
          <pc:sldMk cId="2856544599" sldId="610"/>
        </pc:sldMkLst>
        <pc:spChg chg="add mod">
          <ac:chgData name="Dimitar Zahariev" userId="b84e4ebc77879e88" providerId="LiveId" clId="{1A0AB28B-53BE-43C2-A8A9-4277C5D1CEB9}" dt="2021-11-17T22:10:40.345" v="99" actId="20577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1A0AB28B-53BE-43C2-A8A9-4277C5D1CEB9}" dt="2021-11-17T22:10:11.260" v="93" actId="20577"/>
          <ac:spMkLst>
            <pc:docMk/>
            <pc:sldMk cId="2856544599" sldId="610"/>
            <ac:spMk id="8" creationId="{2EFD85AF-1711-405E-8A03-AE71E4F81978}"/>
          </ac:spMkLst>
        </pc:spChg>
      </pc:sldChg>
      <pc:sldChg chg="modSp mod">
        <pc:chgData name="Dimitar Zahariev" userId="b84e4ebc77879e88" providerId="LiveId" clId="{1A0AB28B-53BE-43C2-A8A9-4277C5D1CEB9}" dt="2021-11-17T22:13:15.303" v="224" actId="14100"/>
        <pc:sldMkLst>
          <pc:docMk/>
          <pc:sldMk cId="2169853261" sldId="708"/>
        </pc:sldMkLst>
        <pc:spChg chg="mod">
          <ac:chgData name="Dimitar Zahariev" userId="b84e4ebc77879e88" providerId="LiveId" clId="{1A0AB28B-53BE-43C2-A8A9-4277C5D1CEB9}" dt="2021-11-17T22:13:15.303" v="224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6:21.474" v="306" actId="20577"/>
        <pc:sldMkLst>
          <pc:docMk/>
          <pc:sldMk cId="2193521559" sldId="711"/>
        </pc:sldMkLst>
        <pc:spChg chg="mod">
          <ac:chgData name="Dimitar Zahariev" userId="b84e4ebc77879e88" providerId="LiveId" clId="{1A0AB28B-53BE-43C2-A8A9-4277C5D1CEB9}" dt="2021-11-17T22:16:21.474" v="306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Anim">
        <pc:chgData name="Dimitar Zahariev" userId="b84e4ebc77879e88" providerId="LiveId" clId="{1A0AB28B-53BE-43C2-A8A9-4277C5D1CEB9}" dt="2021-11-17T22:14:37.964" v="270" actId="20577"/>
        <pc:sldMkLst>
          <pc:docMk/>
          <pc:sldMk cId="653752028" sldId="1158"/>
        </pc:sldMkLst>
        <pc:spChg chg="mod">
          <ac:chgData name="Dimitar Zahariev" userId="b84e4ebc77879e88" providerId="LiveId" clId="{1A0AB28B-53BE-43C2-A8A9-4277C5D1CEB9}" dt="2021-11-17T22:14:37.964" v="270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1:35.885" v="107" actId="20577"/>
        <pc:sldMkLst>
          <pc:docMk/>
          <pc:sldMk cId="1914726558" sldId="1159"/>
        </pc:sldMkLst>
        <pc:spChg chg="mod">
          <ac:chgData name="Dimitar Zahariev" userId="b84e4ebc77879e88" providerId="LiveId" clId="{1A0AB28B-53BE-43C2-A8A9-4277C5D1CEB9}" dt="2021-11-17T22:11:35.885" v="107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311567655" sldId="1163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872459" sldId="1165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337748225" sldId="116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3159027219" sldId="116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473098354" sldId="1170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525130502" sldId="1171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34266202" sldId="1172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683780207" sldId="1173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892234121" sldId="1174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181872642" sldId="1175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00341066" sldId="117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055293163" sldId="117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14081024" sldId="1178"/>
        </pc:sldMkLst>
      </pc:sldChg>
      <pc:sldChg chg="addSp delSp modSp mod modAnim chgLayout">
        <pc:chgData name="Dimitar Zahariev" userId="b84e4ebc77879e88" providerId="LiveId" clId="{1A0AB28B-53BE-43C2-A8A9-4277C5D1CEB9}" dt="2021-11-17T22:13:47.677" v="238" actId="6264"/>
        <pc:sldMkLst>
          <pc:docMk/>
          <pc:sldMk cId="3096952845" sldId="1179"/>
        </pc:sldMkLst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4" creationId="{863EFB40-ADBF-4135-977B-533DD22FEE5B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6" creationId="{89D285C8-B003-4BD4-BA01-E1B22BF51F86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7" creationId="{D965557D-F0AC-4C5F-A7EC-705BBBBA4F59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8" creationId="{543D951C-0A40-4A29-8CB1-9ED471FF8542}"/>
          </ac:spMkLst>
        </pc:spChg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496395858" sldId="1180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38714097" sldId="1181"/>
        </pc:sldMkLst>
      </pc:sldChg>
      <pc:sldChg chg="add">
        <pc:chgData name="Dimitar Zahariev" userId="b84e4ebc77879e88" providerId="LiveId" clId="{1A0AB28B-53BE-43C2-A8A9-4277C5D1CEB9}" dt="2021-11-17T22:15:39.873" v="293"/>
        <pc:sldMkLst>
          <pc:docMk/>
          <pc:sldMk cId="3408886789" sldId="1182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4072624146" sldId="1182"/>
        </pc:sldMkLst>
      </pc:sldChg>
      <pc:sldChg chg="add">
        <pc:chgData name="Dimitar Zahariev" userId="b84e4ebc77879e88" providerId="LiveId" clId="{1A0AB28B-53BE-43C2-A8A9-4277C5D1CEB9}" dt="2021-11-17T22:16:40.189" v="308"/>
        <pc:sldMkLst>
          <pc:docMk/>
          <pc:sldMk cId="1747753896" sldId="1183"/>
        </pc:sldMkLst>
      </pc:sld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44D58FCA-1896-4F21-9B85-385992A5F363}"/>
    <pc:docChg chg="undo redo custSel addSld delSld modSld sldOrd addSection modSection">
      <pc:chgData name="Dimitar Zahariev" userId="b84e4ebc77879e88" providerId="LiveId" clId="{44D58FCA-1896-4F21-9B85-385992A5F363}" dt="2021-10-28T20:48:04.431" v="4604"/>
      <pc:docMkLst>
        <pc:docMk/>
      </pc:docMkLst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0" sldId="266"/>
        </pc:sldMkLst>
      </pc:sldChg>
      <pc:sldChg chg="del">
        <pc:chgData name="Dimitar Zahariev" userId="b84e4ebc77879e88" providerId="LiveId" clId="{44D58FCA-1896-4F21-9B85-385992A5F363}" dt="2021-10-28T06:53:36.253" v="182" actId="47"/>
        <pc:sldMkLst>
          <pc:docMk/>
          <pc:sldMk cId="0" sldId="267"/>
        </pc:sldMkLst>
      </pc:sldChg>
      <pc:sldChg chg="del">
        <pc:chgData name="Dimitar Zahariev" userId="b84e4ebc77879e88" providerId="LiveId" clId="{44D58FCA-1896-4F21-9B85-385992A5F363}" dt="2021-10-28T06:53:40.861" v="187" actId="47"/>
        <pc:sldMkLst>
          <pc:docMk/>
          <pc:sldMk cId="0" sldId="270"/>
        </pc:sldMkLst>
      </pc:sldChg>
      <pc:sldChg chg="del">
        <pc:chgData name="Dimitar Zahariev" userId="b84e4ebc77879e88" providerId="LiveId" clId="{44D58FCA-1896-4F21-9B85-385992A5F363}" dt="2021-10-28T06:53:49.343" v="189" actId="47"/>
        <pc:sldMkLst>
          <pc:docMk/>
          <pc:sldMk cId="0" sldId="271"/>
        </pc:sldMkLst>
      </pc:sldChg>
      <pc:sldChg chg="addSp modSp add modAnim">
        <pc:chgData name="Dimitar Zahariev" userId="b84e4ebc77879e88" providerId="LiveId" clId="{44D58FCA-1896-4F21-9B85-385992A5F363}" dt="2021-10-28T09:10:53.127" v="1773"/>
        <pc:sldMkLst>
          <pc:docMk/>
          <pc:sldMk cId="2349554864" sldId="274"/>
        </pc:sldMkLst>
        <pc:spChg chg="mod">
          <ac:chgData name="Dimitar Zahariev" userId="b84e4ebc77879e88" providerId="LiveId" clId="{44D58FCA-1896-4F21-9B85-385992A5F363}" dt="2021-10-28T09:10:41.008" v="1772" actId="20577"/>
          <ac:spMkLst>
            <pc:docMk/>
            <pc:sldMk cId="2349554864" sldId="274"/>
            <ac:spMk id="5" creationId="{7071FCAC-BFAF-450C-96B1-666922447C34}"/>
          </ac:spMkLst>
        </pc:spChg>
        <pc:spChg chg="add mod">
          <ac:chgData name="Dimitar Zahariev" userId="b84e4ebc77879e88" providerId="LiveId" clId="{44D58FCA-1896-4F21-9B85-385992A5F363}" dt="2021-10-28T09:10:53.127" v="1773"/>
          <ac:spMkLst>
            <pc:docMk/>
            <pc:sldMk cId="2349554864" sldId="274"/>
            <ac:spMk id="6" creationId="{E03D5693-BB86-4475-955D-55231C6EAF71}"/>
          </ac:spMkLst>
        </pc:spChg>
      </pc:sldChg>
      <pc:sldChg chg="modSp mod ord modAnim">
        <pc:chgData name="Dimitar Zahariev" userId="b84e4ebc77879e88" providerId="LiveId" clId="{44D58FCA-1896-4F21-9B85-385992A5F363}" dt="2021-10-28T15:16:09.765" v="4460"/>
        <pc:sldMkLst>
          <pc:docMk/>
          <pc:sldMk cId="1646986932" sldId="276"/>
        </pc:sldMkLst>
        <pc:spChg chg="mod">
          <ac:chgData name="Dimitar Zahariev" userId="b84e4ebc77879e88" providerId="LiveId" clId="{44D58FCA-1896-4F21-9B85-385992A5F363}" dt="2021-10-28T08:04:47.826" v="69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12:11.313" v="1775" actId="47"/>
        <pc:sldMkLst>
          <pc:docMk/>
          <pc:sldMk cId="60486281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475462342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43277407" sldId="278"/>
        </pc:sldMkLst>
      </pc:sldChg>
      <pc:sldChg chg="del">
        <pc:chgData name="Dimitar Zahariev" userId="b84e4ebc77879e88" providerId="LiveId" clId="{44D58FCA-1896-4F21-9B85-385992A5F363}" dt="2021-10-28T06:53:38.689" v="184" actId="47"/>
        <pc:sldMkLst>
          <pc:docMk/>
          <pc:sldMk cId="944403781" sldId="279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964352030" sldId="282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710112802" sldId="283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681504423" sldId="28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64747562" sldId="284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280392510" sldId="28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81238591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65248135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12056068" sldId="287"/>
        </pc:sldMkLst>
      </pc:sldChg>
      <pc:sldChg chg="del">
        <pc:chgData name="Dimitar Zahariev" userId="b84e4ebc77879e88" providerId="LiveId" clId="{44D58FCA-1896-4F21-9B85-385992A5F363}" dt="2021-10-28T06:53:39.251" v="185" actId="47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44D58FCA-1896-4F21-9B85-385992A5F363}" dt="2021-10-28T09:45:05.753" v="2590" actId="1036"/>
        <pc:sldMkLst>
          <pc:docMk/>
          <pc:sldMk cId="196040230" sldId="290"/>
        </pc:sldMkLst>
        <pc:spChg chg="mod">
          <ac:chgData name="Dimitar Zahariev" userId="b84e4ebc77879e88" providerId="LiveId" clId="{44D58FCA-1896-4F21-9B85-385992A5F363}" dt="2021-10-28T09:44:59.241" v="2588" actId="27636"/>
          <ac:spMkLst>
            <pc:docMk/>
            <pc:sldMk cId="196040230" sldId="290"/>
            <ac:spMk id="3" creationId="{5EDE1138-D1AE-4139-A6EC-5C13EA90FB2F}"/>
          </ac:spMkLst>
        </pc:spChg>
        <pc:spChg chg="mod">
          <ac:chgData name="Dimitar Zahariev" userId="b84e4ebc77879e88" providerId="LiveId" clId="{44D58FCA-1896-4F21-9B85-385992A5F363}" dt="2021-10-28T09:45:05.753" v="2590" actId="1036"/>
          <ac:spMkLst>
            <pc:docMk/>
            <pc:sldMk cId="196040230" sldId="290"/>
            <ac:spMk id="4" creationId="{452F25C9-4F1B-4665-8445-0C41EF981589}"/>
          </ac:spMkLst>
        </pc:spChg>
        <pc:spChg chg="add mod">
          <ac:chgData name="Dimitar Zahariev" userId="b84e4ebc77879e88" providerId="LiveId" clId="{44D58FCA-1896-4F21-9B85-385992A5F363}" dt="2021-10-28T08:58:20.879" v="1607"/>
          <ac:spMkLst>
            <pc:docMk/>
            <pc:sldMk cId="196040230" sldId="290"/>
            <ac:spMk id="5" creationId="{6AB2357C-A33D-49F6-A84E-CF707FAF434D}"/>
          </ac:spMkLst>
        </pc:spChg>
      </pc:sldChg>
      <pc:sldChg chg="addSp modSp add modAnim">
        <pc:chgData name="Dimitar Zahariev" userId="b84e4ebc77879e88" providerId="LiveId" clId="{44D58FCA-1896-4F21-9B85-385992A5F363}" dt="2021-10-28T09:01:46.286" v="1625"/>
        <pc:sldMkLst>
          <pc:docMk/>
          <pc:sldMk cId="2063778082" sldId="291"/>
        </pc:sldMkLst>
        <pc:spChg chg="add mod">
          <ac:chgData name="Dimitar Zahariev" userId="b84e4ebc77879e88" providerId="LiveId" clId="{44D58FCA-1896-4F21-9B85-385992A5F363}" dt="2021-10-28T09:01:46.286" v="1625"/>
          <ac:spMkLst>
            <pc:docMk/>
            <pc:sldMk cId="2063778082" sldId="291"/>
            <ac:spMk id="4" creationId="{52A3F310-599A-4B49-86CE-BD1EBC1C5505}"/>
          </ac:spMkLst>
        </pc:spChg>
      </pc:sldChg>
      <pc:sldChg chg="addSp delSp modSp del mod modAnim chgLayout">
        <pc:chgData name="Dimitar Zahariev" userId="b84e4ebc77879e88" providerId="LiveId" clId="{44D58FCA-1896-4F21-9B85-385992A5F363}" dt="2021-10-28T08:47:02.480" v="1514" actId="47"/>
        <pc:sldMkLst>
          <pc:docMk/>
          <pc:sldMk cId="830020358" sldId="293"/>
        </pc:sldMkLst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2" creationId="{33B3A48F-C6F0-468C-AA19-C6B6600082AD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3" creationId="{6F3A45B0-1FF8-4C47-839C-1AB60F5FA0CF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4" creationId="{920C2B74-97FD-4CB0-A681-A9B8D8915771}"/>
          </ac:spMkLst>
        </pc:spChg>
        <pc:spChg chg="mod or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32.647" v="181" actId="5793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29.953" v="177" actId="5793"/>
          <ac:spMkLst>
            <pc:docMk/>
            <pc:sldMk cId="830020358" sldId="293"/>
            <ac:spMk id="148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018149287" sldId="293"/>
        </pc:sldMkLst>
      </pc:sldChg>
      <pc:sldChg chg="modSp add del">
        <pc:chgData name="Dimitar Zahariev" userId="b84e4ebc77879e88" providerId="LiveId" clId="{44D58FCA-1896-4F21-9B85-385992A5F363}" dt="2021-10-28T16:13:25.894" v="4549" actId="47"/>
        <pc:sldMkLst>
          <pc:docMk/>
          <pc:sldMk cId="360225447" sldId="294"/>
        </pc:sldMkLst>
        <pc:spChg chg="mod">
          <ac:chgData name="Dimitar Zahariev" userId="b84e4ebc77879e88" providerId="LiveId" clId="{44D58FCA-1896-4F21-9B85-385992A5F363}" dt="2021-10-28T06:47:58.242" v="138"/>
          <ac:spMkLst>
            <pc:docMk/>
            <pc:sldMk cId="360225447" sldId="294"/>
            <ac:spMk id="146" creationId="{00000000-0000-0000-0000-000000000000}"/>
          </ac:spMkLst>
        </pc:spChg>
      </pc:sldChg>
      <pc:sldChg chg="del">
        <pc:chgData name="Dimitar Zahariev" userId="b84e4ebc77879e88" providerId="LiveId" clId="{44D58FCA-1896-4F21-9B85-385992A5F363}" dt="2021-10-28T06:53:40.252" v="186" actId="47"/>
        <pc:sldMkLst>
          <pc:docMk/>
          <pc:sldMk cId="676248987" sldId="297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2511567668" sldId="306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565163344" sldId="316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087190546" sldId="349"/>
        </pc:sldMkLst>
      </pc:sldChg>
      <pc:sldChg chg="modSp add mod ord">
        <pc:chgData name="Dimitar Zahariev" userId="b84e4ebc77879e88" providerId="LiveId" clId="{44D58FCA-1896-4F21-9B85-385992A5F363}" dt="2021-10-28T07:53:51.414" v="330" actId="20577"/>
        <pc:sldMkLst>
          <pc:docMk/>
          <pc:sldMk cId="882194472" sldId="353"/>
        </pc:sldMkLst>
        <pc:spChg chg="mod">
          <ac:chgData name="Dimitar Zahariev" userId="b84e4ebc77879e88" providerId="LiveId" clId="{44D58FCA-1896-4F21-9B85-385992A5F363}" dt="2021-10-28T07:53:51.414" v="33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3:46.090" v="329" actId="20577"/>
          <ac:spMkLst>
            <pc:docMk/>
            <pc:sldMk cId="882194472" sldId="353"/>
            <ac:spMk id="6" creationId="{028D9EA3-B5E0-4F17-9467-4BE3C280DA68}"/>
          </ac:spMkLst>
        </pc:spChg>
        <pc:picChg chg="mod">
          <ac:chgData name="Dimitar Zahariev" userId="b84e4ebc77879e88" providerId="LiveId" clId="{44D58FCA-1896-4F21-9B85-385992A5F363}" dt="2021-10-28T06:55:37.820" v="211" actId="1076"/>
          <ac:picMkLst>
            <pc:docMk/>
            <pc:sldMk cId="882194472" sldId="353"/>
            <ac:picMk id="5" creationId="{89906F8A-D831-48A4-9303-D249BFBF7708}"/>
          </ac:picMkLst>
        </pc:picChg>
      </pc:sldChg>
      <pc:sldChg chg="add del">
        <pc:chgData name="Dimitar Zahariev" userId="b84e4ebc77879e88" providerId="LiveId" clId="{44D58FCA-1896-4F21-9B85-385992A5F363}" dt="2021-10-28T07:39:49.382" v="214"/>
        <pc:sldMkLst>
          <pc:docMk/>
          <pc:sldMk cId="1909796700" sldId="40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4256682053" sldId="420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342248493" sldId="428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910312445" sldId="492"/>
        </pc:sldMkLst>
      </pc:sldChg>
      <pc:sldChg chg="add">
        <pc:chgData name="Dimitar Zahariev" userId="b84e4ebc77879e88" providerId="LiveId" clId="{44D58FCA-1896-4F21-9B85-385992A5F363}" dt="2021-10-28T06:54:36.894" v="205"/>
        <pc:sldMkLst>
          <pc:docMk/>
          <pc:sldMk cId="1536342511" sldId="496"/>
        </pc:sldMkLst>
      </pc:sldChg>
      <pc:sldChg chg="modSp mod">
        <pc:chgData name="Dimitar Zahariev" userId="b84e4ebc77879e88" providerId="LiveId" clId="{44D58FCA-1896-4F21-9B85-385992A5F363}" dt="2021-10-28T06:45:46.717" v="130" actId="20577"/>
        <pc:sldMkLst>
          <pc:docMk/>
          <pc:sldMk cId="3666405375" sldId="503"/>
        </pc:sldMkLst>
        <pc:spChg chg="mod">
          <ac:chgData name="Dimitar Zahariev" userId="b84e4ebc77879e88" providerId="LiveId" clId="{44D58FCA-1896-4F21-9B85-385992A5F363}" dt="2021-10-28T06:45:11.630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44D58FCA-1896-4F21-9B85-385992A5F363}" dt="2021-10-28T06:45:46.717" v="130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599525444" sldId="50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77016339" sldId="50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03922197" sldId="506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008269587" sldId="507"/>
        </pc:sldMkLst>
      </pc:sldChg>
      <pc:sldChg chg="add del ord">
        <pc:chgData name="Dimitar Zahariev" userId="b84e4ebc77879e88" providerId="LiveId" clId="{44D58FCA-1896-4F21-9B85-385992A5F363}" dt="2021-10-28T07:53:07.069" v="302" actId="47"/>
        <pc:sldMkLst>
          <pc:docMk/>
          <pc:sldMk cId="3722981276" sldId="52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368992285" sldId="523"/>
        </pc:sldMkLst>
      </pc:sldChg>
      <pc:sldChg chg="modSp add mod modAnim">
        <pc:chgData name="Dimitar Zahariev" userId="b84e4ebc77879e88" providerId="LiveId" clId="{44D58FCA-1896-4F21-9B85-385992A5F363}" dt="2021-10-28T15:20:02.876" v="4519"/>
        <pc:sldMkLst>
          <pc:docMk/>
          <pc:sldMk cId="3665626293" sldId="56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3665626293" sldId="56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34.502" v="1613" actId="20577"/>
          <ac:spMkLst>
            <pc:docMk/>
            <pc:sldMk cId="3665626293" sldId="56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1:31.826" v="1546" actId="20577"/>
          <ac:spMkLst>
            <pc:docMk/>
            <pc:sldMk cId="3665626293" sldId="565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7:48:06.153" v="297" actId="47"/>
        <pc:sldMkLst>
          <pc:docMk/>
          <pc:sldMk cId="351170972" sldId="566"/>
        </pc:sldMkLst>
      </pc:sldChg>
      <pc:sldChg chg="modSp add mod modAnim">
        <pc:chgData name="Dimitar Zahariev" userId="b84e4ebc77879e88" providerId="LiveId" clId="{44D58FCA-1896-4F21-9B85-385992A5F363}" dt="2021-10-28T08:45:28.213" v="1461" actId="20577"/>
        <pc:sldMkLst>
          <pc:docMk/>
          <pc:sldMk cId="4140008461" sldId="57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4140008461" sldId="57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25.317" v="1459" actId="20577"/>
          <ac:spMkLst>
            <pc:docMk/>
            <pc:sldMk cId="4140008461" sldId="57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21.851" v="1457" actId="20577"/>
          <ac:spMkLst>
            <pc:docMk/>
            <pc:sldMk cId="4140008461" sldId="570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28.213" v="1461" actId="20577"/>
          <ac:spMkLst>
            <pc:docMk/>
            <pc:sldMk cId="4140008461" sldId="570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14:19.150" v="1778" actId="47"/>
        <pc:sldMkLst>
          <pc:docMk/>
          <pc:sldMk cId="11877875" sldId="571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1877875" sldId="571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9:42:15.955" v="2390"/>
        <pc:sldMkLst>
          <pc:docMk/>
          <pc:sldMk cId="463136403" sldId="571"/>
        </pc:sldMkLst>
        <pc:spChg chg="mod">
          <ac:chgData name="Dimitar Zahariev" userId="b84e4ebc77879e88" providerId="LiveId" clId="{44D58FCA-1896-4F21-9B85-385992A5F363}" dt="2021-10-28T09:42:09.372" v="2389"/>
          <ac:spMkLst>
            <pc:docMk/>
            <pc:sldMk cId="463136403" sldId="57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2:15.955" v="2390"/>
          <ac:spMkLst>
            <pc:docMk/>
            <pc:sldMk cId="463136403" sldId="571"/>
            <ac:spMk id="4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4274711410" sldId="572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4274711410" sldId="572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8:27:56.740" v="1232" actId="20577"/>
        <pc:sldMkLst>
          <pc:docMk/>
          <pc:sldMk cId="3655922960" sldId="576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655922960" sldId="576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6:43.397" v="912" actId="6549"/>
          <ac:spMkLst>
            <pc:docMk/>
            <pc:sldMk cId="3655922960" sldId="57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06.074" v="1158" actId="20577"/>
          <ac:spMkLst>
            <pc:docMk/>
            <pc:sldMk cId="3655922960" sldId="576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56.740" v="1232" actId="20577"/>
          <ac:spMkLst>
            <pc:docMk/>
            <pc:sldMk cId="3655922960" sldId="576"/>
            <ac:spMk id="13" creationId="{AEE0E61C-311E-411C-BE60-651AF009339E}"/>
          </ac:spMkLst>
        </pc:spChg>
        <pc:spChg chg="mod">
          <ac:chgData name="Dimitar Zahariev" userId="b84e4ebc77879e88" providerId="LiveId" clId="{44D58FCA-1896-4F21-9B85-385992A5F363}" dt="2021-10-28T08:25:13.635" v="1162" actId="20577"/>
          <ac:spMkLst>
            <pc:docMk/>
            <pc:sldMk cId="3655922960" sldId="576"/>
            <ac:spMk id="15" creationId="{D6CA2FA9-9164-4AE8-87AC-33CF6BED100B}"/>
          </ac:spMkLst>
        </pc:spChg>
        <pc:grpChg chg="mod">
          <ac:chgData name="Dimitar Zahariev" userId="b84e4ebc77879e88" providerId="LiveId" clId="{44D58FCA-1896-4F21-9B85-385992A5F363}" dt="2021-10-28T08:19:34.711" v="971" actId="1037"/>
          <ac:grpSpMkLst>
            <pc:docMk/>
            <pc:sldMk cId="3655922960" sldId="576"/>
            <ac:grpSpMk id="8" creationId="{0DA39D16-FDAA-4E64-AC74-9A715AE346BE}"/>
          </ac:grpSpMkLst>
        </pc:grpChg>
      </pc:sldChg>
      <pc:sldChg chg="modSp add del mod ord modAnim">
        <pc:chgData name="Dimitar Zahariev" userId="b84e4ebc77879e88" providerId="LiveId" clId="{44D58FCA-1896-4F21-9B85-385992A5F363}" dt="2021-10-28T08:08:10.856" v="784" actId="2696"/>
        <pc:sldMkLst>
          <pc:docMk/>
          <pc:sldMk cId="2298803557" sldId="582"/>
        </pc:sldMkLst>
        <pc:spChg chg="mod">
          <ac:chgData name="Dimitar Zahariev" userId="b84e4ebc77879e88" providerId="LiveId" clId="{44D58FCA-1896-4F21-9B85-385992A5F363}" dt="2021-10-28T08:06:35.025" v="719" actId="27636"/>
          <ac:spMkLst>
            <pc:docMk/>
            <pc:sldMk cId="2298803557" sldId="58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07:40.567" v="760" actId="20577"/>
          <ac:spMkLst>
            <pc:docMk/>
            <pc:sldMk cId="2298803557" sldId="582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8:08:13.646" v="785"/>
        <pc:sldMkLst>
          <pc:docMk/>
          <pc:sldMk cId="2358511800" sldId="582"/>
        </pc:sldMkLst>
      </pc:sldChg>
      <pc:sldChg chg="addSp delSp modSp add mod addAnim delAnim modAnim chgLayout">
        <pc:chgData name="Dimitar Zahariev" userId="b84e4ebc77879e88" providerId="LiveId" clId="{44D58FCA-1896-4F21-9B85-385992A5F363}" dt="2021-10-28T08:15:53.672" v="902" actId="20577"/>
        <pc:sldMkLst>
          <pc:docMk/>
          <pc:sldMk cId="4128974769" sldId="583"/>
        </pc:sldMkLst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45.707" v="900" actId="20577"/>
          <ac:spMkLst>
            <pc:docMk/>
            <pc:sldMk cId="4128974769" sldId="583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7" creationId="{4E3D57A2-37B7-4492-A17E-E7E2133F633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9" creationId="{9717734B-4C25-42EE-A451-A74E948A3CB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12" creationId="{07E8374E-4B39-40E6-BED0-7B1C27A61720}"/>
          </ac:spMkLst>
        </pc:spChg>
      </pc:sldChg>
      <pc:sldChg chg="addSp modSp add mod">
        <pc:chgData name="Dimitar Zahariev" userId="b84e4ebc77879e88" providerId="LiveId" clId="{44D58FCA-1896-4F21-9B85-385992A5F363}" dt="2021-10-28T08:28:02.385" v="1242" actId="20577"/>
        <pc:sldMkLst>
          <pc:docMk/>
          <pc:sldMk cId="385114535" sldId="585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85114535" sldId="585"/>
            <ac:spMk id="2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4:47.650" v="871" actId="1076"/>
          <ac:spMkLst>
            <pc:docMk/>
            <pc:sldMk cId="385114535" sldId="585"/>
            <ac:spMk id="3" creationId="{B14186B9-D440-479F-9B15-3DF0AD2B4581}"/>
          </ac:spMkLst>
        </pc:spChg>
        <pc:spChg chg="mod">
          <ac:chgData name="Dimitar Zahariev" userId="b84e4ebc77879e88" providerId="LiveId" clId="{44D58FCA-1896-4F21-9B85-385992A5F363}" dt="2021-10-28T08:13:45.678" v="821" actId="20577"/>
          <ac:spMkLst>
            <pc:docMk/>
            <pc:sldMk cId="385114535" sldId="58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20.209" v="1166" actId="20577"/>
          <ac:spMkLst>
            <pc:docMk/>
            <pc:sldMk cId="385114535" sldId="585"/>
            <ac:spMk id="6" creationId="{791F49ED-9DB2-4895-B3F1-4AB6DA8EA0E2}"/>
          </ac:spMkLst>
        </pc:spChg>
        <pc:spChg chg="mod">
          <ac:chgData name="Dimitar Zahariev" userId="b84e4ebc77879e88" providerId="LiveId" clId="{44D58FCA-1896-4F21-9B85-385992A5F363}" dt="2021-10-28T08:28:02.385" v="1242" actId="20577"/>
          <ac:spMkLst>
            <pc:docMk/>
            <pc:sldMk cId="385114535" sldId="585"/>
            <ac:spMk id="10" creationId="{5F51EE1D-F12A-4BAC-8D2E-036AB212E312}"/>
          </ac:spMkLst>
        </pc:spChg>
        <pc:spChg chg="mod">
          <ac:chgData name="Dimitar Zahariev" userId="b84e4ebc77879e88" providerId="LiveId" clId="{44D58FCA-1896-4F21-9B85-385992A5F363}" dt="2021-10-28T08:25:33.779" v="1176" actId="20577"/>
          <ac:spMkLst>
            <pc:docMk/>
            <pc:sldMk cId="385114535" sldId="585"/>
            <ac:spMk id="14" creationId="{0BD89B04-EAF4-46CA-815E-C8ACCB3CCD0A}"/>
          </ac:spMkLst>
        </pc:spChg>
        <pc:spChg chg="mod">
          <ac:chgData name="Dimitar Zahariev" userId="b84e4ebc77879e88" providerId="LiveId" clId="{44D58FCA-1896-4F21-9B85-385992A5F363}" dt="2021-10-28T08:25:26.018" v="1170" actId="20577"/>
          <ac:spMkLst>
            <pc:docMk/>
            <pc:sldMk cId="385114535" sldId="585"/>
            <ac:spMk id="17" creationId="{6F2C9F79-34EC-4889-801A-7BD64EC2EEBE}"/>
          </ac:spMkLst>
        </pc:spChg>
        <pc:spChg chg="mod">
          <ac:chgData name="Dimitar Zahariev" userId="b84e4ebc77879e88" providerId="LiveId" clId="{44D58FCA-1896-4F21-9B85-385992A5F363}" dt="2021-10-28T08:14:32.958" v="869" actId="1035"/>
          <ac:spMkLst>
            <pc:docMk/>
            <pc:sldMk cId="385114535" sldId="585"/>
            <ac:spMk id="49" creationId="{12F063A3-6249-4CC4-8338-AB9E63E2D38F}"/>
          </ac:spMkLst>
        </pc:s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2" creationId="{C48424C5-CFDD-4904-9937-4F695F4C9F09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5" creationId="{1A073D09-31CF-410C-8448-274FC9FFE2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8" creationId="{9BF5C6AC-2B25-4160-891B-8D60AC2D2EF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7" creationId="{2F7E3F18-E6FB-4DD4-9999-EBF6905253DC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8" creationId="{697D35B4-3007-444A-8EA9-AD2E9D8DE465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35" creationId="{7CDA7F9B-3676-482C-91F1-821EA985D5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42" creationId="{8800B123-C015-4F3B-B109-756A597E52E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2011966034" sldId="586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2011966034" sldId="586"/>
            <ac:spMk id="2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1265203490" sldId="588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265203490" sldId="58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44D58FCA-1896-4F21-9B85-385992A5F363}" dt="2021-10-28T15:20:17.618" v="4529"/>
        <pc:sldMkLst>
          <pc:docMk/>
          <pc:sldMk cId="221640442" sldId="59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221640442" sldId="59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5:40.293" v="1582" actId="207"/>
          <ac:spMkLst>
            <pc:docMk/>
            <pc:sldMk cId="221640442" sldId="59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26.908" v="1609" actId="20577"/>
          <ac:spMkLst>
            <pc:docMk/>
            <pc:sldMk cId="221640442" sldId="595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59:46.375" v="1615"/>
          <ac:spMkLst>
            <pc:docMk/>
            <pc:sldMk cId="221640442" sldId="595"/>
            <ac:spMk id="5" creationId="{B66585A5-61D3-4DB7-9453-41465E784FDB}"/>
          </ac:spMkLst>
        </pc:spChg>
      </pc:sldChg>
      <pc:sldChg chg="addSp delSp modSp add mod ord chgLayout">
        <pc:chgData name="Dimitar Zahariev" userId="b84e4ebc77879e88" providerId="LiveId" clId="{44D58FCA-1896-4F21-9B85-385992A5F363}" dt="2021-10-28T08:15:27.729" v="895"/>
        <pc:sldMkLst>
          <pc:docMk/>
          <pc:sldMk cId="2547706149" sldId="596"/>
        </pc:sldMkLst>
        <pc:spChg chg="mod or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8:31.026" v="465" actId="20577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25.239" v="894" actId="20577"/>
          <ac:spMkLst>
            <pc:docMk/>
            <pc:sldMk cId="2547706149" sldId="596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5" creationId="{45672F91-3028-4CC1-878E-ED212CF68A38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6" creationId="{5873D0FF-EA8F-4FE1-AAA8-A506A1F5B7F4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7" creationId="{2DE27410-4B1A-4824-8F24-6E2B9C58739C}"/>
          </ac:spMkLst>
        </pc:spChg>
        <pc:spChg chg="add mod">
          <ac:chgData name="Dimitar Zahariev" userId="b84e4ebc77879e88" providerId="LiveId" clId="{44D58FCA-1896-4F21-9B85-385992A5F363}" dt="2021-10-28T08:15:27.729" v="895"/>
          <ac:spMkLst>
            <pc:docMk/>
            <pc:sldMk cId="2547706149" sldId="596"/>
            <ac:spMk id="8" creationId="{3B5F836D-C309-4567-9CB5-90F2FB77405D}"/>
          </ac:spMkLst>
        </pc:spChg>
      </pc:sldChg>
      <pc:sldChg chg="addSp delSp modSp add mod modAnim">
        <pc:chgData name="Dimitar Zahariev" userId="b84e4ebc77879e88" providerId="LiveId" clId="{44D58FCA-1896-4F21-9B85-385992A5F363}" dt="2021-10-28T15:17:52.139" v="4468"/>
        <pc:sldMkLst>
          <pc:docMk/>
          <pc:sldMk cId="3013932115" sldId="597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013932115" sldId="597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7:31.606" v="922" actId="108"/>
          <ac:spMkLst>
            <pc:docMk/>
            <pc:sldMk cId="3013932115" sldId="59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6:44.614" v="1194" actId="20577"/>
          <ac:spMkLst>
            <pc:docMk/>
            <pc:sldMk cId="3013932115" sldId="59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9:12.540" v="968" actId="1035"/>
          <ac:spMkLst>
            <pc:docMk/>
            <pc:sldMk cId="3013932115" sldId="597"/>
            <ac:spMk id="5" creationId="{DCC719C9-1D38-4B96-A7C3-72546EFAD1B4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8" creationId="{9D60C375-B4E2-4EC7-9F97-2325625B31BA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9" creationId="{81A6DB98-25C0-4D7D-A8B6-84AFCCD6D28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0" creationId="{C204C27A-18B7-4A26-92BB-575D549B820D}"/>
          </ac:spMkLst>
        </pc:spChg>
        <pc:spChg chg="mod">
          <ac:chgData name="Dimitar Zahariev" userId="b84e4ebc77879e88" providerId="LiveId" clId="{44D58FCA-1896-4F21-9B85-385992A5F363}" dt="2021-10-28T08:26:51.049" v="1204" actId="20577"/>
          <ac:spMkLst>
            <pc:docMk/>
            <pc:sldMk cId="3013932115" sldId="597"/>
            <ac:spMk id="21" creationId="{8CDF623E-F802-4F07-A892-09E81A6B26D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2" creationId="{1F8FB8D6-A620-4E8F-84CB-EA2F112F333B}"/>
          </ac:spMkLst>
        </pc:spChg>
        <pc:spChg chg="mod">
          <ac:chgData name="Dimitar Zahariev" userId="b84e4ebc77879e88" providerId="LiveId" clId="{44D58FCA-1896-4F21-9B85-385992A5F363}" dt="2021-10-28T08:25:52.185" v="1184" actId="20577"/>
          <ac:spMkLst>
            <pc:docMk/>
            <pc:sldMk cId="3013932115" sldId="597"/>
            <ac:spMk id="23" creationId="{C44C7607-7B29-4392-B475-F259E60FAF6A}"/>
          </ac:spMkLst>
        </pc:spChg>
        <pc:grpChg chg="del mod">
          <ac:chgData name="Dimitar Zahariev" userId="b84e4ebc77879e88" providerId="LiveId" clId="{44D58FCA-1896-4F21-9B85-385992A5F363}" dt="2021-10-28T08:19:46.837" v="972" actId="478"/>
          <ac:grpSpMkLst>
            <pc:docMk/>
            <pc:sldMk cId="3013932115" sldId="597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6" creationId="{ABE2BD0B-8039-4428-B6FC-0F5DC2BF67A9}"/>
          </ac:grpSpMkLst>
        </pc:grpChg>
        <pc:grpChg chg="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7" creationId="{E19BC85C-A50E-465B-844E-6576A1667D2F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04.303" v="4470"/>
        <pc:sldMkLst>
          <pc:docMk/>
          <pc:sldMk cId="3782922573" sldId="598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782922573" sldId="598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8:48.858" v="1269" actId="14100"/>
          <ac:spMkLst>
            <pc:docMk/>
            <pc:sldMk cId="3782922573" sldId="59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37.037" v="1208" actId="20577"/>
          <ac:spMkLst>
            <pc:docMk/>
            <pc:sldMk cId="3782922573" sldId="598"/>
            <ac:spMk id="4" creationId="{00000000-0000-0000-0000-000000000000}"/>
          </ac:spMkLst>
        </pc:spChg>
        <pc:spChg chg="del mod">
          <ac:chgData name="Dimitar Zahariev" userId="b84e4ebc77879e88" providerId="LiveId" clId="{44D58FCA-1896-4F21-9B85-385992A5F363}" dt="2021-10-28T08:20:23.476" v="1001" actId="478"/>
          <ac:spMkLst>
            <pc:docMk/>
            <pc:sldMk cId="3782922573" sldId="598"/>
            <ac:spMk id="16" creationId="{A8C57058-29EF-4417-A64B-F0E40514192A}"/>
          </ac:spMkLst>
        </pc:spChg>
        <pc:spChg chg="add mod">
          <ac:chgData name="Dimitar Zahariev" userId="b84e4ebc77879e88" providerId="LiveId" clId="{44D58FCA-1896-4F21-9B85-385992A5F363}" dt="2021-10-28T08:20:30.208" v="1018" actId="1035"/>
          <ac:spMkLst>
            <pc:docMk/>
            <pc:sldMk cId="3782922573" sldId="598"/>
            <ac:spMk id="17" creationId="{B00E589A-BA35-4031-B445-1535C7C210A5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0" creationId="{2969EF21-7B95-4B9B-BCEB-20A0D3EBEC17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1" creationId="{0E2E3F91-BF5F-41A8-B8E0-BD25DAA64DFB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2" creationId="{644C1A5A-330A-4EC4-9C2F-9284D8198728}"/>
          </ac:spMkLst>
        </pc:spChg>
        <pc:spChg chg="mod">
          <ac:chgData name="Dimitar Zahariev" userId="b84e4ebc77879e88" providerId="LiveId" clId="{44D58FCA-1896-4F21-9B85-385992A5F363}" dt="2021-10-28T08:27:48.190" v="1222" actId="20577"/>
          <ac:spMkLst>
            <pc:docMk/>
            <pc:sldMk cId="3782922573" sldId="598"/>
            <ac:spMk id="23" creationId="{51B5D73E-53A1-429E-A93E-294540051739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4" creationId="{5708AE71-8E13-48C4-8BDE-3C558A9B8700}"/>
          </ac:spMkLst>
        </pc:spChg>
        <pc:spChg chg="mod">
          <ac:chgData name="Dimitar Zahariev" userId="b84e4ebc77879e88" providerId="LiveId" clId="{44D58FCA-1896-4F21-9B85-385992A5F363}" dt="2021-10-28T08:27:42.791" v="1212" actId="20577"/>
          <ac:spMkLst>
            <pc:docMk/>
            <pc:sldMk cId="3782922573" sldId="598"/>
            <ac:spMk id="25" creationId="{595820F8-A999-4E96-963D-17570E2840D9}"/>
          </ac:spMkLst>
        </pc:spChg>
        <pc:grpChg chg="del">
          <ac:chgData name="Dimitar Zahariev" userId="b84e4ebc77879e88" providerId="LiveId" clId="{44D58FCA-1896-4F21-9B85-385992A5F363}" dt="2021-10-28T08:20:01.764" v="975" actId="478"/>
          <ac:grpSpMkLst>
            <pc:docMk/>
            <pc:sldMk cId="3782922573" sldId="598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8" creationId="{A2003352-1666-4911-80E0-F469CE5CA39B}"/>
          </ac:grpSpMkLst>
        </pc:grpChg>
        <pc:grpChg chg="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9" creationId="{5560860C-3FAC-4F0E-BF6D-F6A7B175D872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48.277" v="4490"/>
        <pc:sldMkLst>
          <pc:docMk/>
          <pc:sldMk cId="1425181290" sldId="599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425181290" sldId="59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57.369" v="1291" actId="20577"/>
          <ac:spMkLst>
            <pc:docMk/>
            <pc:sldMk cId="1425181290" sldId="599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17.786" v="1273" actId="20577"/>
          <ac:spMkLst>
            <pc:docMk/>
            <pc:sldMk cId="1425181290" sldId="599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0:45.115" v="1020" actId="478"/>
          <ac:spMkLst>
            <pc:docMk/>
            <pc:sldMk cId="1425181290" sldId="599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0:53.419" v="1039" actId="1036"/>
          <ac:spMkLst>
            <pc:docMk/>
            <pc:sldMk cId="1425181290" sldId="599"/>
            <ac:spMk id="16" creationId="{5BB867F4-4336-4C16-9151-46C62BFF52A2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19" creationId="{7DD25AC0-54A2-4F29-AAB8-4FBF0F631D78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0" creationId="{C1AB3D7B-6A25-4E80-A193-AB65B8292EDC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1" creationId="{24257DB0-294E-4E39-AB99-6A02CE674A02}"/>
          </ac:spMkLst>
        </pc:spChg>
        <pc:spChg chg="mod">
          <ac:chgData name="Dimitar Zahariev" userId="b84e4ebc77879e88" providerId="LiveId" clId="{44D58FCA-1896-4F21-9B85-385992A5F363}" dt="2021-10-28T08:29:28.273" v="1290" actId="20577"/>
          <ac:spMkLst>
            <pc:docMk/>
            <pc:sldMk cId="1425181290" sldId="599"/>
            <ac:spMk id="22" creationId="{1C73F436-7EFA-48CE-9E2F-11866BBD2F5D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3" creationId="{3EFB59DB-DA2F-4984-80CF-1BCAFF3E34DF}"/>
          </ac:spMkLst>
        </pc:spChg>
        <pc:spChg chg="mod">
          <ac:chgData name="Dimitar Zahariev" userId="b84e4ebc77879e88" providerId="LiveId" clId="{44D58FCA-1896-4F21-9B85-385992A5F363}" dt="2021-10-28T08:29:21.488" v="1277" actId="20577"/>
          <ac:spMkLst>
            <pc:docMk/>
            <pc:sldMk cId="1425181290" sldId="599"/>
            <ac:spMk id="24" creationId="{56CDC42A-2011-4039-AC18-7EA73E625B82}"/>
          </ac:spMkLst>
        </pc:spChg>
        <pc:grpChg chg="del">
          <ac:chgData name="Dimitar Zahariev" userId="b84e4ebc77879e88" providerId="LiveId" clId="{44D58FCA-1896-4F21-9B85-385992A5F363}" dt="2021-10-28T08:20:44.076" v="1019" actId="478"/>
          <ac:grpSpMkLst>
            <pc:docMk/>
            <pc:sldMk cId="1425181290" sldId="599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7" creationId="{6AA5B214-7DAD-445F-AC57-30907BD82844}"/>
          </ac:grpSpMkLst>
        </pc:grpChg>
        <pc:grpChg chg="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8" creationId="{D46C50E4-6267-49AB-A2D5-1D2B4256303D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9:15.504" v="4493" actId="14100"/>
        <pc:sldMkLst>
          <pc:docMk/>
          <pc:sldMk cId="3546917102" sldId="60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46917102" sldId="60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15:19:15.504" v="4493" actId="14100"/>
          <ac:spMkLst>
            <pc:docMk/>
            <pc:sldMk cId="3546917102" sldId="60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30:16.170" v="1295" actId="20577"/>
          <ac:spMkLst>
            <pc:docMk/>
            <pc:sldMk cId="3546917102" sldId="600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1:02.243" v="1040" actId="478"/>
          <ac:spMkLst>
            <pc:docMk/>
            <pc:sldMk cId="3546917102" sldId="600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1:09.249" v="1073" actId="1035"/>
          <ac:spMkLst>
            <pc:docMk/>
            <pc:sldMk cId="3546917102" sldId="600"/>
            <ac:spMk id="16" creationId="{73F963F7-C43D-4081-A970-79E2A8C3EE0E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19" creationId="{7D0C2082-292B-4E1A-8D04-3B7A28AECE32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0" creationId="{84E10A21-464F-44F4-BF7E-A4C776D77CE5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1" creationId="{F030476C-EA68-4532-AA19-E1C223220B94}"/>
          </ac:spMkLst>
        </pc:spChg>
        <pc:spChg chg="mod">
          <ac:chgData name="Dimitar Zahariev" userId="b84e4ebc77879e88" providerId="LiveId" clId="{44D58FCA-1896-4F21-9B85-385992A5F363}" dt="2021-10-28T08:30:25.847" v="1309" actId="20577"/>
          <ac:spMkLst>
            <pc:docMk/>
            <pc:sldMk cId="3546917102" sldId="600"/>
            <ac:spMk id="22" creationId="{33116824-59E0-4265-B9F6-7B12D1417A26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3" creationId="{D6D2A8DF-ED78-4157-BEAF-10FCEFB9B3FE}"/>
          </ac:spMkLst>
        </pc:spChg>
        <pc:spChg chg="mod">
          <ac:chgData name="Dimitar Zahariev" userId="b84e4ebc77879e88" providerId="LiveId" clId="{44D58FCA-1896-4F21-9B85-385992A5F363}" dt="2021-10-28T08:30:20.866" v="1299" actId="20577"/>
          <ac:spMkLst>
            <pc:docMk/>
            <pc:sldMk cId="3546917102" sldId="600"/>
            <ac:spMk id="24" creationId="{B40122AE-722A-4D05-A012-DDBEF4395C1E}"/>
          </ac:spMkLst>
        </pc:spChg>
        <pc:grpChg chg="del">
          <ac:chgData name="Dimitar Zahariev" userId="b84e4ebc77879e88" providerId="LiveId" clId="{44D58FCA-1896-4F21-9B85-385992A5F363}" dt="2021-10-28T08:21:02.243" v="1040" actId="478"/>
          <ac:grpSpMkLst>
            <pc:docMk/>
            <pc:sldMk cId="3546917102" sldId="600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7" creationId="{0AD2D548-5147-4608-A306-B1510716B160}"/>
          </ac:grpSpMkLst>
        </pc:grpChg>
        <pc:grpChg chg="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8" creationId="{0DB198BB-41DA-450D-AF33-989D1CE20A51}"/>
          </ac:grpSpMkLst>
        </pc:grpChg>
      </pc:sldChg>
      <pc:sldChg chg="modSp add mod">
        <pc:chgData name="Dimitar Zahariev" userId="b84e4ebc77879e88" providerId="LiveId" clId="{44D58FCA-1896-4F21-9B85-385992A5F363}" dt="2021-10-28T08:45:46.721" v="1485" actId="20577"/>
        <pc:sldMkLst>
          <pc:docMk/>
          <pc:sldMk cId="2495650621" sldId="601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2495650621" sldId="60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25.960" v="1380" actId="20577"/>
          <ac:spMkLst>
            <pc:docMk/>
            <pc:sldMk cId="2495650621" sldId="601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37.377" v="1468" actId="20577"/>
          <ac:spMkLst>
            <pc:docMk/>
            <pc:sldMk cId="2495650621" sldId="601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44.092" v="1483" actId="20577"/>
          <ac:spMkLst>
            <pc:docMk/>
            <pc:sldMk cId="2495650621" sldId="601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46.721" v="1485" actId="20577"/>
          <ac:spMkLst>
            <pc:docMk/>
            <pc:sldMk cId="2495650621" sldId="601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0.709" v="4501"/>
        <pc:sldMkLst>
          <pc:docMk/>
          <pc:sldMk cId="3573532834" sldId="602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73532834" sldId="602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29.332" v="1403" actId="207"/>
          <ac:spMkLst>
            <pc:docMk/>
            <pc:sldMk cId="3573532834" sldId="60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4:03.208" v="1434" actId="20577"/>
          <ac:spMkLst>
            <pc:docMk/>
            <pc:sldMk cId="3573532834" sldId="602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4:39.982" v="1441" actId="20577"/>
          <ac:spMkLst>
            <pc:docMk/>
            <pc:sldMk cId="3573532834" sldId="602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6.840" v="4505"/>
        <pc:sldMkLst>
          <pc:docMk/>
          <pc:sldMk cId="1863400425" sldId="603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863400425" sldId="603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56.900" v="1414" actId="207"/>
          <ac:spMkLst>
            <pc:docMk/>
            <pc:sldMk cId="1863400425" sldId="603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6:00.176" v="1497" actId="20577"/>
          <ac:spMkLst>
            <pc:docMk/>
            <pc:sldMk cId="1863400425" sldId="603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6:08.123" v="1511" actId="20577"/>
          <ac:spMkLst>
            <pc:docMk/>
            <pc:sldMk cId="1863400425" sldId="603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6:11.240" v="1513" actId="20577"/>
          <ac:spMkLst>
            <pc:docMk/>
            <pc:sldMk cId="1863400425" sldId="603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3713885048" sldId="604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3713885048" sldId="604"/>
            <ac:spMk id="2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6.078" v="2343" actId="113"/>
        <pc:sldMkLst>
          <pc:docMk/>
          <pc:sldMk cId="2993789936" sldId="605"/>
        </pc:sldMkLst>
        <pc:spChg chg="del">
          <ac:chgData name="Dimitar Zahariev" userId="b84e4ebc77879e88" providerId="LiveId" clId="{44D58FCA-1896-4F21-9B85-385992A5F363}" dt="2021-10-28T09:39:12.110" v="2329" actId="478"/>
          <ac:spMkLst>
            <pc:docMk/>
            <pc:sldMk cId="2993789936" sldId="60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19.705" v="2342" actId="20577"/>
          <ac:spMkLst>
            <pc:docMk/>
            <pc:sldMk cId="2993789936" sldId="60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6.078" v="2343" actId="113"/>
          <ac:spMkLst>
            <pc:docMk/>
            <pc:sldMk cId="2993789936" sldId="605"/>
            <ac:spMk id="5" creationId="{BA38BEBA-B529-41D3-B1A4-AB9D0936464B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444631044" sldId="606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810346378" sldId="606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46848051" sldId="606"/>
        </pc:sldMkLst>
        <pc:spChg chg="del">
          <ac:chgData name="Dimitar Zahariev" userId="b84e4ebc77879e88" providerId="LiveId" clId="{44D58FCA-1896-4F21-9B85-385992A5F363}" dt="2021-10-28T09:39:55.118" v="2358" actId="478"/>
          <ac:spMkLst>
            <pc:docMk/>
            <pc:sldMk cId="1946848051" sldId="60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51.834" v="2357" actId="20577"/>
          <ac:spMkLst>
            <pc:docMk/>
            <pc:sldMk cId="1946848051" sldId="606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10284358" sldId="607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96958591" sldId="607"/>
        </pc:sldMkLst>
        <pc:spChg chg="del">
          <ac:chgData name="Dimitar Zahariev" userId="b84e4ebc77879e88" providerId="LiveId" clId="{44D58FCA-1896-4F21-9B85-385992A5F363}" dt="2021-10-28T09:40:14.988" v="2359" actId="478"/>
          <ac:spMkLst>
            <pc:docMk/>
            <pc:sldMk cId="1996958591" sldId="60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20.722" v="2372" actId="20577"/>
          <ac:spMkLst>
            <pc:docMk/>
            <pc:sldMk cId="1996958591" sldId="607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2869483348" sldId="607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1289927222" sldId="608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3166774864" sldId="608"/>
        </pc:sldMkLst>
        <pc:spChg chg="del">
          <ac:chgData name="Dimitar Zahariev" userId="b84e4ebc77879e88" providerId="LiveId" clId="{44D58FCA-1896-4F21-9B85-385992A5F363}" dt="2021-10-28T09:40:42.373" v="2386" actId="478"/>
          <ac:spMkLst>
            <pc:docMk/>
            <pc:sldMk cId="3166774864" sldId="60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38.799" v="2385" actId="20577"/>
          <ac:spMkLst>
            <pc:docMk/>
            <pc:sldMk cId="3166774864" sldId="608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362505665" sldId="608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1410360238" sldId="704"/>
        </pc:sldMkLst>
      </pc:sldChg>
      <pc:sldChg chg="add">
        <pc:chgData name="Dimitar Zahariev" userId="b84e4ebc77879e88" providerId="LiveId" clId="{44D58FCA-1896-4F21-9B85-385992A5F363}" dt="2021-10-28T06:47:26.738" v="133"/>
        <pc:sldMkLst>
          <pc:docMk/>
          <pc:sldMk cId="562855360" sldId="705"/>
        </pc:sldMkLst>
      </pc:sldChg>
      <pc:sldChg chg="add del">
        <pc:chgData name="Dimitar Zahariev" userId="b84e4ebc77879e88" providerId="LiveId" clId="{44D58FCA-1896-4F21-9B85-385992A5F363}" dt="2021-10-28T06:48:09.164" v="139" actId="47"/>
        <pc:sldMkLst>
          <pc:docMk/>
          <pc:sldMk cId="656576703" sldId="706"/>
        </pc:sldMkLst>
      </pc:sldChg>
      <pc:sldChg chg="new del">
        <pc:chgData name="Dimitar Zahariev" userId="b84e4ebc77879e88" providerId="LiveId" clId="{44D58FCA-1896-4F21-9B85-385992A5F363}" dt="2021-10-28T06:50:32.218" v="148" actId="680"/>
        <pc:sldMkLst>
          <pc:docMk/>
          <pc:sldMk cId="1494941718" sldId="706"/>
        </pc:sldMkLst>
      </pc:sldChg>
      <pc:sldChg chg="delSp modSp del mod ord delAnim modAnim">
        <pc:chgData name="Dimitar Zahariev" userId="b84e4ebc77879e88" providerId="LiveId" clId="{44D58FCA-1896-4F21-9B85-385992A5F363}" dt="2021-10-28T15:05:42.844" v="4216" actId="2696"/>
        <pc:sldMkLst>
          <pc:docMk/>
          <pc:sldMk cId="2112766969" sldId="706"/>
        </pc:sldMkLst>
        <pc:spChg chg="mod">
          <ac:chgData name="Dimitar Zahariev" userId="b84e4ebc77879e88" providerId="LiveId" clId="{44D58FCA-1896-4F21-9B85-385992A5F363}" dt="2021-10-28T06:52:00.396" v="159" actId="5793"/>
          <ac:spMkLst>
            <pc:docMk/>
            <pc:sldMk cId="2112766969" sldId="706"/>
            <ac:spMk id="14" creationId="{0E49D336-45B6-44D3-97C4-E28F8DEA2022}"/>
          </ac:spMkLst>
        </pc:spChg>
        <pc:spChg chg="del mod">
          <ac:chgData name="Dimitar Zahariev" userId="b84e4ebc77879e88" providerId="LiveId" clId="{44D58FCA-1896-4F21-9B85-385992A5F363}" dt="2021-10-28T06:51:56.702" v="154" actId="478"/>
          <ac:spMkLst>
            <pc:docMk/>
            <pc:sldMk cId="2112766969" sldId="706"/>
            <ac:spMk id="15" creationId="{589431F5-332F-456F-AE1F-E00605CB02EF}"/>
          </ac:spMkLst>
        </pc:spChg>
        <pc:spChg chg="del">
          <ac:chgData name="Dimitar Zahariev" userId="b84e4ebc77879e88" providerId="LiveId" clId="{44D58FCA-1896-4F21-9B85-385992A5F363}" dt="2021-10-28T06:51:57.551" v="155" actId="478"/>
          <ac:spMkLst>
            <pc:docMk/>
            <pc:sldMk cId="2112766969" sldId="706"/>
            <ac:spMk id="16" creationId="{B4487FE9-72AA-4089-9DD7-E1ED64273A95}"/>
          </ac:spMkLst>
        </pc:spChg>
      </pc:sldChg>
      <pc:sldChg chg="new del">
        <pc:chgData name="Dimitar Zahariev" userId="b84e4ebc77879e88" providerId="LiveId" clId="{44D58FCA-1896-4F21-9B85-385992A5F363}" dt="2021-10-28T06:50:52.935" v="150" actId="680"/>
        <pc:sldMkLst>
          <pc:docMk/>
          <pc:sldMk cId="3631210169" sldId="706"/>
        </pc:sldMkLst>
      </pc:sldChg>
      <pc:sldChg chg="modSp add del mod modAnim">
        <pc:chgData name="Dimitar Zahariev" userId="b84e4ebc77879e88" providerId="LiveId" clId="{44D58FCA-1896-4F21-9B85-385992A5F363}" dt="2021-10-28T15:05:45.583" v="4217" actId="2696"/>
        <pc:sldMkLst>
          <pc:docMk/>
          <pc:sldMk cId="470391220" sldId="707"/>
        </pc:sldMkLst>
        <pc:spChg chg="mod">
          <ac:chgData name="Dimitar Zahariev" userId="b84e4ebc77879e88" providerId="LiveId" clId="{44D58FCA-1896-4F21-9B85-385992A5F363}" dt="2021-10-28T06:52:15.851" v="169" actId="20577"/>
          <ac:spMkLst>
            <pc:docMk/>
            <pc:sldMk cId="470391220" sldId="70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4:01.608" v="1154" actId="404"/>
          <ac:spMkLst>
            <pc:docMk/>
            <pc:sldMk cId="470391220" sldId="707"/>
            <ac:spMk id="14" creationId="{0E49D336-45B6-44D3-97C4-E28F8DEA2022}"/>
          </ac:spMkLst>
        </pc:spChg>
      </pc:sldChg>
      <pc:sldChg chg="modSp add mod">
        <pc:chgData name="Dimitar Zahariev" userId="b84e4ebc77879e88" providerId="LiveId" clId="{44D58FCA-1896-4F21-9B85-385992A5F363}" dt="2021-10-28T12:18:55.569" v="4127" actId="20577"/>
        <pc:sldMkLst>
          <pc:docMk/>
          <pc:sldMk cId="2169853261" sldId="708"/>
        </pc:sldMkLst>
        <pc:spChg chg="mod">
          <ac:chgData name="Dimitar Zahariev" userId="b84e4ebc77879e88" providerId="LiveId" clId="{44D58FCA-1896-4F21-9B85-385992A5F363}" dt="2021-10-28T12:18:49.698" v="411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8:55.569" v="4127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756442880" sldId="709"/>
        </pc:sldMkLst>
      </pc:sldChg>
      <pc:sldChg chg="add">
        <pc:chgData name="Dimitar Zahariev" userId="b84e4ebc77879e88" providerId="LiveId" clId="{44D58FCA-1896-4F21-9B85-385992A5F363}" dt="2021-10-28T06:56:18.462" v="212"/>
        <pc:sldMkLst>
          <pc:docMk/>
          <pc:sldMk cId="3065583997" sldId="710"/>
        </pc:sldMkLst>
      </pc:sldChg>
      <pc:sldChg chg="modSp add mod">
        <pc:chgData name="Dimitar Zahariev" userId="b84e4ebc77879e88" providerId="LiveId" clId="{44D58FCA-1896-4F21-9B85-385992A5F363}" dt="2021-10-28T12:19:33.278" v="4215" actId="20577"/>
        <pc:sldMkLst>
          <pc:docMk/>
          <pc:sldMk cId="2193521559" sldId="711"/>
        </pc:sldMkLst>
        <pc:spChg chg="mod">
          <ac:chgData name="Dimitar Zahariev" userId="b84e4ebc77879e88" providerId="LiveId" clId="{44D58FCA-1896-4F21-9B85-385992A5F363}" dt="2021-10-28T12:19:33.278" v="4215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9:07.793" v="415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add del ord">
        <pc:chgData name="Dimitar Zahariev" userId="b84e4ebc77879e88" providerId="LiveId" clId="{44D58FCA-1896-4F21-9B85-385992A5F363}" dt="2021-10-28T15:26:08.422" v="4548" actId="47"/>
        <pc:sldMkLst>
          <pc:docMk/>
          <pc:sldMk cId="875764837" sldId="712"/>
        </pc:sldMkLst>
      </pc:sldChg>
      <pc:sldChg chg="add">
        <pc:chgData name="Dimitar Zahariev" userId="b84e4ebc77879e88" providerId="LiveId" clId="{44D58FCA-1896-4F21-9B85-385992A5F363}" dt="2021-10-28T06:56:20.360" v="213"/>
        <pc:sldMkLst>
          <pc:docMk/>
          <pc:sldMk cId="3989740359" sldId="713"/>
        </pc:sldMkLst>
      </pc:sldChg>
      <pc:sldChg chg="modSp add mod">
        <pc:chgData name="Dimitar Zahariev" userId="b84e4ebc77879e88" providerId="LiveId" clId="{44D58FCA-1896-4F21-9B85-385992A5F363}" dt="2021-10-28T07:40:35.048" v="219" actId="113"/>
        <pc:sldMkLst>
          <pc:docMk/>
          <pc:sldMk cId="2391186044" sldId="794"/>
        </pc:sldMkLst>
        <pc:spChg chg="mod">
          <ac:chgData name="Dimitar Zahariev" userId="b84e4ebc77879e88" providerId="LiveId" clId="{44D58FCA-1896-4F21-9B85-385992A5F363}" dt="2021-10-28T07:40:35.048" v="219" actId="113"/>
          <ac:spMkLst>
            <pc:docMk/>
            <pc:sldMk cId="2391186044" sldId="794"/>
            <ac:spMk id="7" creationId="{A5D5BF16-B3AE-488E-8325-937F53F55200}"/>
          </ac:spMkLst>
        </pc:spChg>
      </pc:sldChg>
      <pc:sldChg chg="modSp add mod ord modAnim">
        <pc:chgData name="Dimitar Zahariev" userId="b84e4ebc77879e88" providerId="LiveId" clId="{44D58FCA-1896-4F21-9B85-385992A5F363}" dt="2021-10-28T07:42:02.100" v="276" actId="20577"/>
        <pc:sldMkLst>
          <pc:docMk/>
          <pc:sldMk cId="332586718" sldId="810"/>
        </pc:sldMkLst>
        <pc:spChg chg="mod">
          <ac:chgData name="Dimitar Zahariev" userId="b84e4ebc77879e88" providerId="LiveId" clId="{44D58FCA-1896-4F21-9B85-385992A5F363}" dt="2021-10-28T07:42:02.100" v="276" actId="20577"/>
          <ac:spMkLst>
            <pc:docMk/>
            <pc:sldMk cId="332586718" sldId="810"/>
            <ac:spMk id="2" creationId="{4EE17CF2-972B-4030-AD57-CC66416A13C3}"/>
          </ac:spMkLst>
        </pc:spChg>
        <pc:spChg chg="mod">
          <ac:chgData name="Dimitar Zahariev" userId="b84e4ebc77879e88" providerId="LiveId" clId="{44D58FCA-1896-4F21-9B85-385992A5F363}" dt="2021-10-28T07:41:37.845" v="253" actId="20577"/>
          <ac:spMkLst>
            <pc:docMk/>
            <pc:sldMk cId="332586718" sldId="810"/>
            <ac:spMk id="4" creationId="{D7702113-46B5-44FF-AE34-AED42A801FFF}"/>
          </ac:spMkLst>
        </pc:spChg>
        <pc:spChg chg="mod">
          <ac:chgData name="Dimitar Zahariev" userId="b84e4ebc77879e88" providerId="LiveId" clId="{44D58FCA-1896-4F21-9B85-385992A5F363}" dt="2021-10-28T07:41:58.398" v="273" actId="20577"/>
          <ac:spMkLst>
            <pc:docMk/>
            <pc:sldMk cId="332586718" sldId="810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44D58FCA-1896-4F21-9B85-385992A5F363}" dt="2021-10-28T07:47:38.590" v="296" actId="1582"/>
        <pc:sldMkLst>
          <pc:docMk/>
          <pc:sldMk cId="2205285524" sldId="1039"/>
        </pc:sldMkLst>
        <pc:spChg chg="mod">
          <ac:chgData name="Dimitar Zahariev" userId="b84e4ebc77879e88" providerId="LiveId" clId="{44D58FCA-1896-4F21-9B85-385992A5F363}" dt="2021-10-28T07:45:07.836" v="277"/>
          <ac:spMkLst>
            <pc:docMk/>
            <pc:sldMk cId="2205285524" sldId="103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7:47:06.728" v="293" actId="108"/>
          <ac:spMkLst>
            <pc:docMk/>
            <pc:sldMk cId="2205285524" sldId="1039"/>
            <ac:spMk id="5" creationId="{777FCD28-2B8B-4CAD-BC6B-9C24475ABCA6}"/>
          </ac:spMkLst>
        </pc:spChg>
        <pc:spChg chg="mod">
          <ac:chgData name="Dimitar Zahariev" userId="b84e4ebc77879e88" providerId="LiveId" clId="{44D58FCA-1896-4F21-9B85-385992A5F363}" dt="2021-10-28T07:46:59.646" v="292" actId="207"/>
          <ac:spMkLst>
            <pc:docMk/>
            <pc:sldMk cId="2205285524" sldId="1039"/>
            <ac:spMk id="6" creationId="{9AF9B02B-703A-4845-A6A5-899AE572556A}"/>
          </ac:spMkLst>
        </pc:spChg>
        <pc:spChg chg="mod">
          <ac:chgData name="Dimitar Zahariev" userId="b84e4ebc77879e88" providerId="LiveId" clId="{44D58FCA-1896-4F21-9B85-385992A5F363}" dt="2021-10-28T07:46:13.633" v="279" actId="208"/>
          <ac:spMkLst>
            <pc:docMk/>
            <pc:sldMk cId="2205285524" sldId="1039"/>
            <ac:spMk id="7" creationId="{5E1041D7-D817-4E1C-9BA4-5C8781FA7607}"/>
          </ac:spMkLst>
        </pc:spChg>
        <pc:spChg chg="mod">
          <ac:chgData name="Dimitar Zahariev" userId="b84e4ebc77879e88" providerId="LiveId" clId="{44D58FCA-1896-4F21-9B85-385992A5F363}" dt="2021-10-28T07:47:18.250" v="294" actId="208"/>
          <ac:spMkLst>
            <pc:docMk/>
            <pc:sldMk cId="2205285524" sldId="1039"/>
            <ac:spMk id="8" creationId="{4B237EAA-AD53-4EA2-9EF8-5456FC35D81F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0" creationId="{C07F66E9-50C5-44BE-9D35-2BF4ECD61827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1" creationId="{FE4307F6-8792-48F8-A1CB-0D4E67962C97}"/>
          </ac:spMkLst>
        </pc:spChg>
      </pc:sldChg>
      <pc:sldChg chg="modSp add">
        <pc:chgData name="Dimitar Zahariev" userId="b84e4ebc77879e88" providerId="LiveId" clId="{44D58FCA-1896-4F21-9B85-385992A5F363}" dt="2021-10-28T09:45:37.289" v="2591" actId="255"/>
        <pc:sldMkLst>
          <pc:docMk/>
          <pc:sldMk cId="1893121950" sldId="1131"/>
        </pc:sldMkLst>
        <pc:spChg chg="mod">
          <ac:chgData name="Dimitar Zahariev" userId="b84e4ebc77879e88" providerId="LiveId" clId="{44D58FCA-1896-4F21-9B85-385992A5F363}" dt="2021-10-28T09:45:37.289" v="2591" actId="255"/>
          <ac:spMkLst>
            <pc:docMk/>
            <pc:sldMk cId="1893121950" sldId="1131"/>
            <ac:spMk id="3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44D58FCA-1896-4F21-9B85-385992A5F363}" dt="2021-10-28T15:16:55.148" v="4461"/>
        <pc:sldMkLst>
          <pc:docMk/>
          <pc:sldMk cId="1712654261" sldId="1132"/>
        </pc:sldMkLst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01.548" v="873" actId="20577"/>
          <ac:spMkLst>
            <pc:docMk/>
            <pc:sldMk cId="1712654261" sldId="1132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5" creationId="{0F6B963F-9749-4210-ABC7-284E72E7293E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6" creationId="{AF7425CA-CBBC-4811-94A6-601DB6B2EA01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7" creationId="{432D3477-25B1-4FA9-91D4-AB0D46F86639}"/>
          </ac:spMkLst>
        </pc:spChg>
        <pc:spChg chg="add mod">
          <ac:chgData name="Dimitar Zahariev" userId="b84e4ebc77879e88" providerId="LiveId" clId="{44D58FCA-1896-4F21-9B85-385992A5F363}" dt="2021-10-28T07:55:56.577" v="377" actId="1582"/>
          <ac:spMkLst>
            <pc:docMk/>
            <pc:sldMk cId="1712654261" sldId="1132"/>
            <ac:spMk id="8" creationId="{FB323A61-6250-4D33-BCFC-4F920130BBA5}"/>
          </ac:spMkLst>
        </pc:spChg>
        <pc:spChg chg="add mod">
          <ac:chgData name="Dimitar Zahariev" userId="b84e4ebc77879e88" providerId="LiveId" clId="{44D58FCA-1896-4F21-9B85-385992A5F363}" dt="2021-10-28T07:56:20.645" v="405" actId="113"/>
          <ac:spMkLst>
            <pc:docMk/>
            <pc:sldMk cId="1712654261" sldId="1132"/>
            <ac:spMk id="9" creationId="{97F2636F-82B1-4549-8CE5-F8FC44AFB887}"/>
          </ac:spMkLst>
        </pc:spChg>
        <pc:spChg chg="add mod">
          <ac:chgData name="Dimitar Zahariev" userId="b84e4ebc77879e88" providerId="LiveId" clId="{44D58FCA-1896-4F21-9B85-385992A5F363}" dt="2021-10-28T08:15:13.029" v="892" actId="20577"/>
          <ac:spMkLst>
            <pc:docMk/>
            <pc:sldMk cId="1712654261" sldId="1132"/>
            <ac:spMk id="10" creationId="{13A52E32-61F6-4AFB-BC76-35B67CD7663E}"/>
          </ac:spMkLst>
        </pc:spChg>
      </pc:sldChg>
      <pc:sldChg chg="addSp delSp modSp new del mod modClrScheme chgLayout">
        <pc:chgData name="Dimitar Zahariev" userId="b84e4ebc77879e88" providerId="LiveId" clId="{44D58FCA-1896-4F21-9B85-385992A5F363}" dt="2021-10-28T09:42:17.928" v="2391" actId="47"/>
        <pc:sldMkLst>
          <pc:docMk/>
          <pc:sldMk cId="1314360800" sldId="1133"/>
        </pc:sldMkLst>
        <pc:spChg chg="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2" creationId="{9D393FAB-6F55-4188-BB0F-43EE4D3DE5A0}"/>
          </ac:spMkLst>
        </pc:spChg>
        <pc:spChg chg="del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3" creationId="{45A33CDA-7DE6-4318-922A-BF7C5F05F81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4" creationId="{6F9B9876-A020-46B5-92D3-B4E9891DDD8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5" creationId="{96D52C97-C2E8-4509-9B36-6EF597B92FE5}"/>
          </ac:spMkLst>
        </pc:spChg>
        <pc:spChg chg="add mod ord">
          <ac:chgData name="Dimitar Zahariev" userId="b84e4ebc77879e88" providerId="LiveId" clId="{44D58FCA-1896-4F21-9B85-385992A5F363}" dt="2021-10-28T08:10:02.539" v="816" actId="20577"/>
          <ac:spMkLst>
            <pc:docMk/>
            <pc:sldMk cId="1314360800" sldId="1133"/>
            <ac:spMk id="6" creationId="{3B9F0AA4-E272-46C3-8F94-D55508B93CD0}"/>
          </ac:spMkLst>
        </pc:spChg>
        <pc:spChg chg="add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7" creationId="{856DF907-4FC3-4609-984A-EF0969A06050}"/>
          </ac:spMkLst>
        </pc:spChg>
      </pc:sldChg>
      <pc:sldChg chg="modSp add mod">
        <pc:chgData name="Dimitar Zahariev" userId="b84e4ebc77879e88" providerId="LiveId" clId="{44D58FCA-1896-4F21-9B85-385992A5F363}" dt="2021-10-28T07:54:25.468" v="358" actId="20577"/>
        <pc:sldMkLst>
          <pc:docMk/>
          <pc:sldMk cId="209877877" sldId="1134"/>
        </pc:sldMkLst>
        <pc:spChg chg="mod">
          <ac:chgData name="Dimitar Zahariev" userId="b84e4ebc77879e88" providerId="LiveId" clId="{44D58FCA-1896-4F21-9B85-385992A5F363}" dt="2021-10-28T07:54:25.468" v="358" actId="20577"/>
          <ac:spMkLst>
            <pc:docMk/>
            <pc:sldMk cId="209877877" sldId="1134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4:23.107" v="357" actId="20577"/>
          <ac:spMkLst>
            <pc:docMk/>
            <pc:sldMk cId="209877877" sldId="1134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44D58FCA-1896-4F21-9B85-385992A5F363}" dt="2021-10-28T08:01:00.149" v="508" actId="20577"/>
        <pc:sldMkLst>
          <pc:docMk/>
          <pc:sldMk cId="1115015897" sldId="1135"/>
        </pc:sldMkLst>
        <pc:spChg chg="mod">
          <ac:chgData name="Dimitar Zahariev" userId="b84e4ebc77879e88" providerId="LiveId" clId="{44D58FCA-1896-4F21-9B85-385992A5F363}" dt="2021-10-28T08:01:00.149" v="508" actId="20577"/>
          <ac:spMkLst>
            <pc:docMk/>
            <pc:sldMk cId="1115015897" sldId="1135"/>
            <ac:spMk id="6" creationId="{028D9EA3-B5E0-4F17-9467-4BE3C280DA68}"/>
          </ac:spMkLst>
        </pc:spChg>
      </pc:sldChg>
      <pc:sldChg chg="addSp modSp add mod ord">
        <pc:chgData name="Dimitar Zahariev" userId="b84e4ebc77879e88" providerId="LiveId" clId="{44D58FCA-1896-4F21-9B85-385992A5F363}" dt="2021-10-28T08:15:36.081" v="898"/>
        <pc:sldMkLst>
          <pc:docMk/>
          <pc:sldMk cId="1020673067" sldId="1136"/>
        </pc:sldMkLst>
        <pc:spChg chg="mod">
          <ac:chgData name="Dimitar Zahariev" userId="b84e4ebc77879e88" providerId="LiveId" clId="{44D58FCA-1896-4F21-9B85-385992A5F363}" dt="2021-10-28T08:15:33.799" v="897" actId="20577"/>
          <ac:spMkLst>
            <pc:docMk/>
            <pc:sldMk cId="1020673067" sldId="1136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5:36.081" v="898"/>
          <ac:spMkLst>
            <pc:docMk/>
            <pc:sldMk cId="1020673067" sldId="1136"/>
            <ac:spMk id="5" creationId="{4718752D-4BE6-4B9C-8083-5E6E6978503F}"/>
          </ac:spMkLst>
        </pc:spChg>
      </pc:sldChg>
      <pc:sldChg chg="modSp add mod ord">
        <pc:chgData name="Dimitar Zahariev" userId="b84e4ebc77879e88" providerId="LiveId" clId="{44D58FCA-1896-4F21-9B85-385992A5F363}" dt="2021-10-28T08:08:06.812" v="783" actId="20577"/>
        <pc:sldMkLst>
          <pc:docMk/>
          <pc:sldMk cId="1813179212" sldId="1137"/>
        </pc:sldMkLst>
        <pc:spChg chg="mod">
          <ac:chgData name="Dimitar Zahariev" userId="b84e4ebc77879e88" providerId="LiveId" clId="{44D58FCA-1896-4F21-9B85-385992A5F363}" dt="2021-10-28T08:08:06.812" v="783" actId="20577"/>
          <ac:spMkLst>
            <pc:docMk/>
            <pc:sldMk cId="1813179212" sldId="1137"/>
            <ac:spMk id="6" creationId="{028D9EA3-B5E0-4F17-9467-4BE3C280DA68}"/>
          </ac:spMkLst>
        </pc:spChg>
      </pc:sldChg>
      <pc:sldChg chg="modSp add mod ord modAnim">
        <pc:chgData name="Dimitar Zahariev" userId="b84e4ebc77879e88" providerId="LiveId" clId="{44D58FCA-1896-4F21-9B85-385992A5F363}" dt="2021-10-28T15:20:07.097" v="4520"/>
        <pc:sldMkLst>
          <pc:docMk/>
          <pc:sldMk cId="1092784646" sldId="1138"/>
        </pc:sldMkLst>
        <pc:spChg chg="mod">
          <ac:chgData name="Dimitar Zahariev" userId="b84e4ebc77879e88" providerId="LiveId" clId="{44D58FCA-1896-4F21-9B85-385992A5F363}" dt="2021-10-28T09:07:17.083" v="1762" actId="6549"/>
          <ac:spMkLst>
            <pc:docMk/>
            <pc:sldMk cId="1092784646" sldId="113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40.004" v="1621" actId="20577"/>
          <ac:spMkLst>
            <pc:docMk/>
            <pc:sldMk cId="1092784646" sldId="1138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54.090" v="1624"/>
          <ac:spMkLst>
            <pc:docMk/>
            <pc:sldMk cId="1092784646" sldId="1138"/>
            <ac:spMk id="5" creationId="{B66585A5-61D3-4DB7-9453-41465E784FD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525597094" sldId="1138"/>
        </pc:sldMkLst>
      </pc:sldChg>
      <pc:sldChg chg="addSp delSp modSp new mod modAnim">
        <pc:chgData name="Dimitar Zahariev" userId="b84e4ebc77879e88" providerId="LiveId" clId="{44D58FCA-1896-4F21-9B85-385992A5F363}" dt="2021-10-28T15:21:17.392" v="4534"/>
        <pc:sldMkLst>
          <pc:docMk/>
          <pc:sldMk cId="971491166" sldId="1139"/>
        </pc:sldMkLst>
        <pc:spChg chg="del">
          <ac:chgData name="Dimitar Zahariev" userId="b84e4ebc77879e88" providerId="LiveId" clId="{44D58FCA-1896-4F21-9B85-385992A5F363}" dt="2021-10-28T09:14:54.775" v="1815" actId="478"/>
          <ac:spMkLst>
            <pc:docMk/>
            <pc:sldMk cId="971491166" sldId="1139"/>
            <ac:spMk id="3" creationId="{B2ED1A73-CF95-4CEE-A168-BCBD9D175011}"/>
          </ac:spMkLst>
        </pc:spChg>
        <pc:spChg chg="mod">
          <ac:chgData name="Dimitar Zahariev" userId="b84e4ebc77879e88" providerId="LiveId" clId="{44D58FCA-1896-4F21-9B85-385992A5F363}" dt="2021-10-28T10:36:01.172" v="3526" actId="20577"/>
          <ac:spMkLst>
            <pc:docMk/>
            <pc:sldMk cId="971491166" sldId="1139"/>
            <ac:spMk id="4" creationId="{837147B2-7C33-4B29-A443-440DFA393C9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5" creationId="{A0C4B28C-D889-4CD9-8E2A-335AA1C419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6" creationId="{012DD0A7-9F5E-4790-918D-2B1B56F2C93E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7" creationId="{EB638C8B-9F20-488C-B3D9-CEF75821B3B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8" creationId="{DEBE34D9-61FB-4628-97C2-0D1A0F5AF31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9" creationId="{483AF2F6-44D3-4814-8B1C-E59F083680B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0" creationId="{2E4A5359-0D74-4C2C-895E-7B06AF043F3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1" creationId="{9BB69F5D-2AE1-4C66-94AD-6A194299E2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2" creationId="{7F04850D-03CD-4C04-8FA3-BF2546E66CF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3" creationId="{329C1D06-8D67-4861-804D-AAB4A8A97A6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4" creationId="{85B0CCF4-F9FF-404E-A5A4-D27482FDBB9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5" creationId="{10972B66-B7FA-421E-BB70-8C67875C343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6" creationId="{B0AFCCC1-F930-48C7-A223-4CAD1BD9C37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7" creationId="{D21787A8-96CA-4345-8634-1507578C3F4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8" creationId="{B8D6D8CF-7ABC-4EA3-8B9D-A63DC5A8411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9" creationId="{13B1C62C-F8DC-458D-929F-556A8F760AC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0" creationId="{35A5F7DA-27CE-47CD-BE84-DC8E9D429E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1" creationId="{EF213285-935E-4232-A3E9-2260E7556203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2" creationId="{DC617DC3-7663-4C5F-87E2-AB9EB0C0AB2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3" creationId="{7E0D8E2F-ED43-4390-812B-19AFAB63159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4" creationId="{906A68F9-E375-45FE-9B2C-2BC5B6A17B42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5" creationId="{DC0C46A2-8053-407C-A7EB-319B9094385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6" creationId="{1D895A57-FCB1-485A-A1BA-EB67D1AC79D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7" creationId="{516D733C-F6CE-4FED-8569-74A000462DB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8" creationId="{F147B9A5-DDC2-464D-9DB0-34E618E7E4A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9" creationId="{5068CDDB-4BD5-4DEB-8931-403386D4A4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0" creationId="{9E8F4181-987D-468A-8F8B-F2DC352FFD7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1" creationId="{45F5B9BD-1FFF-4B80-83B0-C2FE47F215F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2" creationId="{B7094E37-18EA-4F18-BA25-8C24D9685D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3" creationId="{83755D11-F991-470F-8F66-F44580A5F23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4" creationId="{DFB7314E-0D88-4E7B-993A-97E02511D82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5" creationId="{9D736DBF-E909-4887-925A-812DFA471F1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6" creationId="{9296205F-C78C-4D2D-96DE-8684752534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7" creationId="{5CD1C1EF-2CB8-4FBB-B657-8B988BA9622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8" creationId="{A02B3671-F01C-4D92-805E-29A6FACBF9A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9" creationId="{39F0B788-FD82-491E-8084-FD0E06CC4D3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0" creationId="{4516D56D-D730-4F30-90AA-3D502521BA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1" creationId="{7DA882E5-4EDF-45DB-86DF-0864042E0DD8}"/>
          </ac:spMkLst>
        </pc:spChg>
        <pc:spChg chg="add mod">
          <ac:chgData name="Dimitar Zahariev" userId="b84e4ebc77879e88" providerId="LiveId" clId="{44D58FCA-1896-4F21-9B85-385992A5F363}" dt="2021-10-28T10:19:26.096" v="3517" actId="1076"/>
          <ac:spMkLst>
            <pc:docMk/>
            <pc:sldMk cId="971491166" sldId="1139"/>
            <ac:spMk id="42" creationId="{A8AF1D5E-84CD-4E76-A493-4D39473B9166}"/>
          </ac:spMkLst>
        </pc:spChg>
        <pc:spChg chg="add mod">
          <ac:chgData name="Dimitar Zahariev" userId="b84e4ebc77879e88" providerId="LiveId" clId="{44D58FCA-1896-4F21-9B85-385992A5F363}" dt="2021-10-28T10:19:22.472" v="3516" actId="14100"/>
          <ac:spMkLst>
            <pc:docMk/>
            <pc:sldMk cId="971491166" sldId="1139"/>
            <ac:spMk id="43" creationId="{0D1AE638-0F5B-4D5B-901E-8517412710F1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521233208" sldId="1139"/>
        </pc:sldMkLst>
      </pc:sldChg>
      <pc:sldChg chg="addSp delSp modSp add mod modAnim">
        <pc:chgData name="Dimitar Zahariev" userId="b84e4ebc77879e88" providerId="LiveId" clId="{44D58FCA-1896-4F21-9B85-385992A5F363}" dt="2021-10-28T15:21:34.156" v="4541"/>
        <pc:sldMkLst>
          <pc:docMk/>
          <pc:sldMk cId="3237922247" sldId="1140"/>
        </pc:sldMkLst>
        <pc:spChg chg="mod">
          <ac:chgData name="Dimitar Zahariev" userId="b84e4ebc77879e88" providerId="LiveId" clId="{44D58FCA-1896-4F21-9B85-385992A5F363}" dt="2021-10-28T09:32:11.249" v="2211" actId="20577"/>
          <ac:spMkLst>
            <pc:docMk/>
            <pc:sldMk cId="3237922247" sldId="114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7:04.624" v="2622" actId="1038"/>
          <ac:spMkLst>
            <pc:docMk/>
            <pc:sldMk cId="3237922247" sldId="1140"/>
            <ac:spMk id="5" creationId="{202B6071-8193-4A81-9AFF-23BD9593FE24}"/>
          </ac:spMkLst>
        </pc:spChg>
        <pc:spChg chg="mod">
          <ac:chgData name="Dimitar Zahariev" userId="b84e4ebc77879e88" providerId="LiveId" clId="{44D58FCA-1896-4F21-9B85-385992A5F363}" dt="2021-10-28T09:48:28.501" v="2625" actId="14100"/>
          <ac:spMkLst>
            <pc:docMk/>
            <pc:sldMk cId="3237922247" sldId="1140"/>
            <ac:spMk id="6" creationId="{3ACADC02-4FB1-4DDD-81F1-E97006E4D8B5}"/>
          </ac:spMkLst>
        </pc:spChg>
        <pc:spChg chg="add mod">
          <ac:chgData name="Dimitar Zahariev" userId="b84e4ebc77879e88" providerId="LiveId" clId="{44D58FCA-1896-4F21-9B85-385992A5F363}" dt="2021-10-28T09:50:07.004" v="2669" actId="20577"/>
          <ac:spMkLst>
            <pc:docMk/>
            <pc:sldMk cId="3237922247" sldId="1140"/>
            <ac:spMk id="8" creationId="{BE4DF070-4E79-46E6-85DF-4B7FF3AF3835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16" creationId="{0BC6FAEB-611E-4F9D-988B-3F0AE2AF2CBB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23" creationId="{6D06D599-A385-423D-B1B5-7580A359386F}"/>
          </ac:spMkLst>
        </pc:spChg>
        <pc:spChg chg="add mod">
          <ac:chgData name="Dimitar Zahariev" userId="b84e4ebc77879e88" providerId="LiveId" clId="{44D58FCA-1896-4F21-9B85-385992A5F363}" dt="2021-10-28T09:47:01.648" v="2618" actId="20577"/>
          <ac:spMkLst>
            <pc:docMk/>
            <pc:sldMk cId="3237922247" sldId="1140"/>
            <ac:spMk id="45" creationId="{C6CE3E13-A6FC-4E1E-ACCC-FFE50F4E48C7}"/>
          </ac:spMkLst>
        </pc:spChg>
        <pc:spChg chg="add del mod">
          <ac:chgData name="Dimitar Zahariev" userId="b84e4ebc77879e88" providerId="LiveId" clId="{44D58FCA-1896-4F21-9B85-385992A5F363}" dt="2021-10-28T09:47:50.540" v="2624"/>
          <ac:spMkLst>
            <pc:docMk/>
            <pc:sldMk cId="3237922247" sldId="1140"/>
            <ac:spMk id="46" creationId="{E56E516E-207D-4DE2-BCFC-0BE8575C7EAE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843765552" sldId="1140"/>
        </pc:sldMkLst>
      </pc:sldChg>
      <pc:sldChg chg="add">
        <pc:chgData name="Dimitar Zahariev" userId="b84e4ebc77879e88" providerId="LiveId" clId="{44D58FCA-1896-4F21-9B85-385992A5F363}" dt="2021-10-28T09:26:35.651" v="2160"/>
        <pc:sldMkLst>
          <pc:docMk/>
          <pc:sldMk cId="958879360" sldId="1141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355907405" sldId="1141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71484647" sldId="1142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719192311" sldId="1142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48314335" sldId="1142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2084756973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367184415" sldId="1143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69422660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365242312" sldId="1144"/>
        </pc:sldMkLst>
      </pc:sldChg>
      <pc:sldChg chg="modSp add del">
        <pc:chgData name="Dimitar Zahariev" userId="b84e4ebc77879e88" providerId="LiveId" clId="{44D58FCA-1896-4F21-9B85-385992A5F363}" dt="2021-10-28T09:28:39.636" v="2163" actId="2696"/>
        <pc:sldMkLst>
          <pc:docMk/>
          <pc:sldMk cId="1780040858" sldId="1144"/>
        </pc:sldMkLst>
        <pc:spChg chg="mod">
          <ac:chgData name="Dimitar Zahariev" userId="b84e4ebc77879e88" providerId="LiveId" clId="{44D58FCA-1896-4F21-9B85-385992A5F363}" dt="2021-10-28T09:28:17.727" v="2162" actId="33524"/>
          <ac:spMkLst>
            <pc:docMk/>
            <pc:sldMk cId="1780040858" sldId="1144"/>
            <ac:spMk id="3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547065498" sldId="1144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950233052" sldId="1145"/>
        </pc:sldMkLst>
      </pc:sldChg>
      <pc:sldChg chg="addSp delSp modSp add mod modAnim">
        <pc:chgData name="Dimitar Zahariev" userId="b84e4ebc77879e88" providerId="LiveId" clId="{44D58FCA-1896-4F21-9B85-385992A5F363}" dt="2021-10-28T10:39:17.592" v="3543" actId="21"/>
        <pc:sldMkLst>
          <pc:docMk/>
          <pc:sldMk cId="3368456319" sldId="1145"/>
        </pc:sldMkLst>
        <pc:spChg chg="mod">
          <ac:chgData name="Dimitar Zahariev" userId="b84e4ebc77879e88" providerId="LiveId" clId="{44D58FCA-1896-4F21-9B85-385992A5F363}" dt="2021-10-28T10:39:17.592" v="3543" actId="21"/>
          <ac:spMkLst>
            <pc:docMk/>
            <pc:sldMk cId="3368456319" sldId="114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3:18.041" v="2226" actId="404"/>
          <ac:spMkLst>
            <pc:docMk/>
            <pc:sldMk cId="3368456319" sldId="1145"/>
            <ac:spMk id="30" creationId="{975A197F-5A59-431F-8036-D2F32821D4CC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48" creationId="{8348AA10-8A84-4C08-9937-A4C2D989A8A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3" creationId="{40D91C8B-7D19-4AA5-B495-6039F2451C19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4" creationId="{1413003A-99E9-48DE-B1F5-353E911DF5D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5" creationId="{B459B438-ABD4-49E5-9D9F-0A375E9D8F5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9" creationId="{0460F0E1-D9DE-4FEC-BBAE-620C1DE33DC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4" creationId="{0BF239C5-2E86-424A-AB65-B0C42FFFF715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5" creationId="{D6481C38-5142-40C5-B280-7D9485139844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6" creationId="{BEAA8B5B-FC21-4021-A102-4D79A6D5C44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0" creationId="{4CB92B2B-B808-402B-92C0-B48C940A765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5" creationId="{047E63A9-6505-4EB4-A483-193CACF97B73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6" creationId="{0B948679-6B5B-4316-8E00-938013B4470E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7" creationId="{94D78198-1BE7-4C08-954A-CCF1BD535D96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1" creationId="{18C15C75-3BF2-4F45-A94B-F5C92CA398BB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6" creationId="{81240026-7C8E-4BFA-BACC-C4D3A17B14F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7" creationId="{003F5F0E-470C-4B14-BFC1-B89B67C2784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8" creationId="{9031C5D4-8894-4ECE-AF20-426E81D41B1C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2" creationId="{5018AB7A-6FA2-4850-8B6B-AB3481A16910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7" creationId="{5DAD2F08-D4FB-488A-9EE8-B4AED356497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8" creationId="{0E9E0078-E79C-4D7A-A6F0-2662F5458AB5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9" creationId="{6A5DD3E6-25CC-4EB1-84E3-35B55B19B3B9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0" creationId="{EBD9652E-2E48-435D-9856-EC68694E7DC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5" creationId="{D3C9D5FE-8B69-41EE-99AC-C9A93D0ACA9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6" creationId="{3DB37303-8455-41D8-BBF7-99452B36D1E7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7" creationId="{D62DFC50-69A0-4DE1-9254-0A8D3B650F0E}"/>
          </ac:spMkLst>
        </pc:spChg>
        <pc:grpChg chg="del">
          <ac:chgData name="Dimitar Zahariev" userId="b84e4ebc77879e88" providerId="LiveId" clId="{44D58FCA-1896-4F21-9B85-385992A5F363}" dt="2021-10-28T09:33:53.100" v="2228" actId="478"/>
          <ac:grpSpMkLst>
            <pc:docMk/>
            <pc:sldMk cId="3368456319" sldId="1145"/>
            <ac:grpSpMk id="14" creationId="{0B89CF21-5D56-444E-8162-8F317BF06E0E}"/>
          </ac:grpSpMkLst>
        </pc:grpChg>
        <pc:grpChg chg="del">
          <ac:chgData name="Dimitar Zahariev" userId="b84e4ebc77879e88" providerId="LiveId" clId="{44D58FCA-1896-4F21-9B85-385992A5F363}" dt="2021-10-28T09:33:58.363" v="2229" actId="478"/>
          <ac:grpSpMkLst>
            <pc:docMk/>
            <pc:sldMk cId="3368456319" sldId="1145"/>
            <ac:grpSpMk id="15" creationId="{5DADBD02-E649-41AB-9ED3-2548744F1DD4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1" creationId="{15A6BB02-6430-44B1-BA2A-0AF89B092F92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2" creationId="{41AF1E82-7D8E-43EF-9A1D-DB85AA303699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45" creationId="{E7D29065-B160-46F2-B7BA-41CA6188EBE3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6" creationId="{FE0B2BF0-2545-48C2-BC23-3A07A96128E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7" creationId="{8DCAF796-8DDD-4921-8A02-323728783981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56" creationId="{4847AA1A-4B9D-40BD-B3EF-94ABDE16172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7" creationId="{31207024-C449-472E-8204-19D6E1ACA0D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8" creationId="{3917E746-8970-4BDE-827F-990F37279EF7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67" creationId="{308B552B-1DCF-4D07-908F-709C8CC4231E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8" creationId="{BDD41189-4272-449A-B601-A1CADC718A8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9" creationId="{6BE699E4-6A17-4C34-8345-5F15B5BBD1C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78" creationId="{EA9D9084-9F5A-4967-B533-06B4DF0AF2A1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79" creationId="{974183A8-C765-4906-B17B-189B0C9FC5CF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80" creationId="{DB60E011-9A2D-4813-8382-ACF8418B8C5B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89" creationId="{73EE19B0-6BE2-482F-A747-C20094FDC0B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0" creationId="{27C3C39A-B0F6-4397-AD1D-BD7DD6D4CFE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1" creationId="{C5621FF4-7526-4F2C-BAAE-C5ECDE82E77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100" creationId="{4B545413-029B-4A58-AC4D-D58942793AFA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8" creationId="{01A4D2FB-CDEB-44A6-92AD-C1D65E6084AE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9" creationId="{E49523ED-A273-4F3D-9E5A-8EC48640DE3A}"/>
          </ac:grpSpMkLst>
        </pc:grp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4" creationId="{6256EC0C-D1E3-4084-B948-E975F73F14C3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5" creationId="{17B185A7-8073-4F42-8FDB-CE993DCB41D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6" creationId="{F732B984-84FC-40A9-9365-27275AEF2A99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7" creationId="{A2EA4534-0D69-4150-85DC-566C423F97C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8" creationId="{36AF94F2-0EDC-4036-8100-78F7619988E0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9" creationId="{60FA028A-1826-468F-BC49-32993F131959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0" creationId="{6035B6CE-B4EC-47EB-A43B-8CF0E28BAB9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1" creationId="{9B6BAB63-3B07-4E7E-B71B-043B6591D79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2" creationId="{9ADA8B9E-DA96-4319-953A-6D57E07328B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49" creationId="{D429E7E9-956E-4FAE-9350-C5FDC82B4BFE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0" creationId="{6F2C61EF-0A3D-41A7-A9A6-866D33282F8F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1" creationId="{1A4258E5-3034-4140-9D5B-079DA151F569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2" creationId="{5D8595CB-12DB-41F3-965A-76C06B9C463C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0" creationId="{3C0C0576-D86D-4DF5-87FB-107FC6A246D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1" creationId="{E1BDE402-FA84-4CBF-B137-756AE2D37FC3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2" creationId="{1F35ED46-5C7C-42DA-B929-91533DFDC057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3" creationId="{BE40BBC0-36E2-49BC-A977-1FCEC07D63B1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1" creationId="{9B443828-C811-4BE7-984C-26E173FEA1C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2" creationId="{BFB34966-979B-47CF-BF0B-0A548B361F7A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3" creationId="{6E75775E-C6F1-460B-8933-EF415736380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4" creationId="{BB01D748-13EC-4754-97F6-BEA24781164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2" creationId="{F372C157-F0B9-44FD-A0F6-3D75B12B303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3" creationId="{40D08C61-ECBD-4800-817C-14A1EBC73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4" creationId="{FCA8ED52-32E7-481D-8611-C2DA1BD996E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5" creationId="{57CDDD1E-0F81-4263-8C13-1394D0D25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3" creationId="{62FFEB7D-074B-4309-8082-96FADBE91533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4" creationId="{E9BBBEEF-DC7E-4207-A2CF-5992EC041E3B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5" creationId="{76CFF36C-7944-4EA2-B44E-B4B801496B3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6" creationId="{7BF639AD-0B7B-4953-9937-B937C1F68B2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1" creationId="{7731A2DB-72BD-4606-A6CD-984E90529A13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2" creationId="{85FDF5F8-07A8-46CF-BADD-468CA93F8BFA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3" creationId="{10097BBC-2627-4AB0-8F68-D1660D3C93B1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4" creationId="{CCF06B78-DE27-4A9D-AC9E-2EFE32B14BF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5" creationId="{2D736FE9-9978-45BD-962E-CDF3DDD1C4D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6" creationId="{471264AF-956D-459B-89C2-E1E1A2EB8F85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7" creationId="{EDB96F7B-A54D-4341-9C79-BF1CBCD112C0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1" creationId="{D50190D0-7CA5-4440-A7E7-F07AA31A16B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2" creationId="{8C928947-28CF-4AB1-BD4D-9594D91F17DE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3" creationId="{024EB79D-CD5A-48CD-B770-F329DC221788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4" creationId="{C8B38DD5-93EC-4E43-B319-E83AE58AA17F}"/>
          </ac:cxnSpMkLst>
        </pc:cxn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289797455" sldId="1146"/>
        </pc:sldMkLst>
      </pc:sldChg>
      <pc:sldChg chg="delSp add mod">
        <pc:chgData name="Dimitar Zahariev" userId="b84e4ebc77879e88" providerId="LiveId" clId="{44D58FCA-1896-4F21-9B85-385992A5F363}" dt="2021-10-28T09:38:39.892" v="2316" actId="478"/>
        <pc:sldMkLst>
          <pc:docMk/>
          <pc:sldMk cId="2485268257" sldId="1146"/>
        </pc:sldMkLst>
        <pc:spChg chg="del">
          <ac:chgData name="Dimitar Zahariev" userId="b84e4ebc77879e88" providerId="LiveId" clId="{44D58FCA-1896-4F21-9B85-385992A5F363}" dt="2021-10-28T09:38:39.892" v="2316" actId="478"/>
          <ac:spMkLst>
            <pc:docMk/>
            <pc:sldMk cId="2485268257" sldId="1146"/>
            <ac:spMk id="3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9.623" v="2344" actId="113"/>
        <pc:sldMkLst>
          <pc:docMk/>
          <pc:sldMk cId="1276915910" sldId="1147"/>
        </pc:sldMkLst>
        <pc:spChg chg="del">
          <ac:chgData name="Dimitar Zahariev" userId="b84e4ebc77879e88" providerId="LiveId" clId="{44D58FCA-1896-4F21-9B85-385992A5F363}" dt="2021-10-28T09:38:45.350" v="2317" actId="478"/>
          <ac:spMkLst>
            <pc:docMk/>
            <pc:sldMk cId="1276915910" sldId="114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01.781" v="2328" actId="20577"/>
          <ac:spMkLst>
            <pc:docMk/>
            <pc:sldMk cId="1276915910" sldId="114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9.623" v="2344" actId="113"/>
          <ac:spMkLst>
            <pc:docMk/>
            <pc:sldMk cId="1276915910" sldId="1147"/>
            <ac:spMk id="5" creationId="{BA38BEBA-B529-41D3-B1A4-AB9D0936464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769872152" sldId="1147"/>
        </pc:sldMkLst>
      </pc:sldChg>
      <pc:sldChg chg="addSp modSp new mod modAnim">
        <pc:chgData name="Dimitar Zahariev" userId="b84e4ebc77879e88" providerId="LiveId" clId="{44D58FCA-1896-4F21-9B85-385992A5F363}" dt="2021-10-28T20:48:04.431" v="4604"/>
        <pc:sldMkLst>
          <pc:docMk/>
          <pc:sldMk cId="659304827" sldId="1148"/>
        </pc:sldMkLst>
        <pc:spChg chg="mod">
          <ac:chgData name="Dimitar Zahariev" userId="b84e4ebc77879e88" providerId="LiveId" clId="{44D58FCA-1896-4F21-9B85-385992A5F363}" dt="2021-10-28T09:30:35.916" v="2172" actId="27636"/>
          <ac:spMkLst>
            <pc:docMk/>
            <pc:sldMk cId="659304827" sldId="1148"/>
            <ac:spMk id="3" creationId="{6B36FCD3-05B3-42BC-A338-E0D8C7D946CE}"/>
          </ac:spMkLst>
        </pc:spChg>
        <pc:spChg chg="mod">
          <ac:chgData name="Dimitar Zahariev" userId="b84e4ebc77879e88" providerId="LiveId" clId="{44D58FCA-1896-4F21-9B85-385992A5F363}" dt="2021-10-28T09:30:53.426" v="2196" actId="20577"/>
          <ac:spMkLst>
            <pc:docMk/>
            <pc:sldMk cId="659304827" sldId="1148"/>
            <ac:spMk id="4" creationId="{BEA4F607-5BC7-487A-A79F-3CF3CEFF2FBF}"/>
          </ac:spMkLst>
        </pc:spChg>
        <pc:spChg chg="add mod">
          <ac:chgData name="Dimitar Zahariev" userId="b84e4ebc77879e88" providerId="LiveId" clId="{44D58FCA-1896-4F21-9B85-385992A5F363}" dt="2021-10-28T20:46:53.973" v="4552" actId="1582"/>
          <ac:spMkLst>
            <pc:docMk/>
            <pc:sldMk cId="659304827" sldId="1148"/>
            <ac:spMk id="5" creationId="{9D1A2BB0-36C5-4BB1-921B-24817540609C}"/>
          </ac:spMkLst>
        </pc:spChg>
        <pc:spChg chg="add mod">
          <ac:chgData name="Dimitar Zahariev" userId="b84e4ebc77879e88" providerId="LiveId" clId="{44D58FCA-1896-4F21-9B85-385992A5F363}" dt="2021-10-28T20:47:42.638" v="4600" actId="1076"/>
          <ac:spMkLst>
            <pc:docMk/>
            <pc:sldMk cId="659304827" sldId="1148"/>
            <ac:spMk id="6" creationId="{59D0E353-269C-4CD9-BFDD-833463D18445}"/>
          </ac:spMkLst>
        </pc:spChg>
      </pc:sldChg>
      <pc:sldChg chg="addSp delSp modSp new mod modAnim">
        <pc:chgData name="Dimitar Zahariev" userId="b84e4ebc77879e88" providerId="LiveId" clId="{44D58FCA-1896-4F21-9B85-385992A5F363}" dt="2021-10-28T15:22:45.414" v="4545" actId="1076"/>
        <pc:sldMkLst>
          <pc:docMk/>
          <pc:sldMk cId="1555718744" sldId="1149"/>
        </pc:sldMkLst>
        <pc:spChg chg="del">
          <ac:chgData name="Dimitar Zahariev" userId="b84e4ebc77879e88" providerId="LiveId" clId="{44D58FCA-1896-4F21-9B85-385992A5F363}" dt="2021-10-28T10:38:04.283" v="3528" actId="478"/>
          <ac:spMkLst>
            <pc:docMk/>
            <pc:sldMk cId="1555718744" sldId="1149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1:46.896" v="2696" actId="20577"/>
          <ac:spMkLst>
            <pc:docMk/>
            <pc:sldMk cId="1555718744" sldId="1149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45.414" v="4545" actId="1076"/>
          <ac:spMkLst>
            <pc:docMk/>
            <pc:sldMk cId="1555718744" sldId="1149"/>
            <ac:spMk id="5" creationId="{DF857AF2-9361-48FD-B457-39455FA104DD}"/>
          </ac:spMkLst>
        </pc:spChg>
        <pc:spChg chg="add del mod">
          <ac:chgData name="Dimitar Zahariev" userId="b84e4ebc77879e88" providerId="LiveId" clId="{44D58FCA-1896-4F21-9B85-385992A5F363}" dt="2021-10-28T15:22:40.834" v="4544" actId="478"/>
          <ac:spMkLst>
            <pc:docMk/>
            <pc:sldMk cId="1555718744" sldId="1149"/>
            <ac:spMk id="6" creationId="{2E7F1C22-941E-4367-BF1F-738C3A9162BE}"/>
          </ac:spMkLst>
        </pc:spChg>
      </pc:sldChg>
      <pc:sldChg chg="addSp delSp modSp new mod modAnim chgLayout">
        <pc:chgData name="Dimitar Zahariev" userId="b84e4ebc77879e88" providerId="LiveId" clId="{44D58FCA-1896-4F21-9B85-385992A5F363}" dt="2021-10-28T15:15:52.857" v="4459"/>
        <pc:sldMkLst>
          <pc:docMk/>
          <pc:sldMk cId="226059882" sldId="1150"/>
        </pc:sldMkLst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2" creationId="{F26ACCA4-504B-42E0-9514-2EB657262D13}"/>
          </ac:spMkLst>
        </pc:spChg>
        <pc:spChg chg="mod ord">
          <ac:chgData name="Dimitar Zahariev" userId="b84e4ebc77879e88" providerId="LiveId" clId="{44D58FCA-1896-4F21-9B85-385992A5F363}" dt="2021-10-28T15:15:47.440" v="4458" actId="113"/>
          <ac:spMkLst>
            <pc:docMk/>
            <pc:sldMk cId="226059882" sldId="1150"/>
            <ac:spMk id="3" creationId="{82903494-4C5E-4B2F-B18F-96E2B45E1B0E}"/>
          </ac:spMkLst>
        </pc:spChg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4" creationId="{279C3C27-5D9F-4DCB-999E-2F0D33F24DAB}"/>
          </ac:spMkLst>
        </pc:spChg>
        <pc:spChg chg="add del">
          <ac:chgData name="Dimitar Zahariev" userId="b84e4ebc77879e88" providerId="LiveId" clId="{44D58FCA-1896-4F21-9B85-385992A5F363}" dt="2021-10-28T15:10:35.803" v="4262"/>
          <ac:spMkLst>
            <pc:docMk/>
            <pc:sldMk cId="226059882" sldId="1150"/>
            <ac:spMk id="5" creationId="{864FEB03-FC46-42AB-9CA2-82E13E5CB31D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6" creationId="{1C98DF47-4FF9-41C6-98DA-CEB2762C9046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7" creationId="{778CEC49-E26E-485F-8C73-1AFE90EB5FBF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8" creationId="{D16B5924-347D-4E70-A1FD-C19FB2F39D7E}"/>
          </ac:spMkLst>
        </pc:spChg>
        <pc:spChg chg="add del">
          <ac:chgData name="Dimitar Zahariev" userId="b84e4ebc77879e88" providerId="LiveId" clId="{44D58FCA-1896-4F21-9B85-385992A5F363}" dt="2021-10-28T15:11:06.930" v="4278"/>
          <ac:spMkLst>
            <pc:docMk/>
            <pc:sldMk cId="226059882" sldId="1150"/>
            <ac:spMk id="9" creationId="{DD4040D2-8BFA-446B-8F5D-E4A7990909E7}"/>
          </ac:spMkLst>
        </pc:spChg>
        <pc:spChg chg="add del">
          <ac:chgData name="Dimitar Zahariev" userId="b84e4ebc77879e88" providerId="LiveId" clId="{44D58FCA-1896-4F21-9B85-385992A5F363}" dt="2021-10-28T15:12:15.145" v="4309"/>
          <ac:spMkLst>
            <pc:docMk/>
            <pc:sldMk cId="226059882" sldId="1150"/>
            <ac:spMk id="10" creationId="{20957B1C-5481-41AD-8BA1-C8AB9B89D61F}"/>
          </ac:spMkLst>
        </pc:spChg>
      </pc:sldChg>
      <pc:sldChg chg="addSp delSp modSp add mod">
        <pc:chgData name="Dimitar Zahariev" userId="b84e4ebc77879e88" providerId="LiveId" clId="{44D58FCA-1896-4F21-9B85-385992A5F363}" dt="2021-10-28T15:22:32.027" v="4543" actId="1076"/>
        <pc:sldMkLst>
          <pc:docMk/>
          <pc:sldMk cId="2648459825" sldId="1151"/>
        </pc:sldMkLst>
        <pc:spChg chg="del">
          <ac:chgData name="Dimitar Zahariev" userId="b84e4ebc77879e88" providerId="LiveId" clId="{44D58FCA-1896-4F21-9B85-385992A5F363}" dt="2021-10-28T10:49:44.589" v="3625" actId="478"/>
          <ac:spMkLst>
            <pc:docMk/>
            <pc:sldMk cId="2648459825" sldId="1151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1.234" v="2767" actId="20577"/>
          <ac:spMkLst>
            <pc:docMk/>
            <pc:sldMk cId="2648459825" sldId="1151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32.027" v="4543" actId="1076"/>
          <ac:spMkLst>
            <pc:docMk/>
            <pc:sldMk cId="2648459825" sldId="1151"/>
            <ac:spMk id="5" creationId="{609DE138-DED8-4F57-8EBF-B8300F74F433}"/>
          </ac:spMkLst>
        </pc:spChg>
        <pc:spChg chg="add del mod">
          <ac:chgData name="Dimitar Zahariev" userId="b84e4ebc77879e88" providerId="LiveId" clId="{44D58FCA-1896-4F21-9B85-385992A5F363}" dt="2021-10-28T15:22:28.433" v="4542" actId="478"/>
          <ac:spMkLst>
            <pc:docMk/>
            <pc:sldMk cId="2648459825" sldId="1151"/>
            <ac:spMk id="6" creationId="{2982C0C5-5AE4-4516-B4A2-9B35A6550D4A}"/>
          </ac:spMkLst>
        </pc:spChg>
      </pc:sldChg>
      <pc:sldChg chg="addSp delSp modSp add mod">
        <pc:chgData name="Dimitar Zahariev" userId="b84e4ebc77879e88" providerId="LiveId" clId="{44D58FCA-1896-4F21-9B85-385992A5F363}" dt="2021-10-28T11:06:40.722" v="3685" actId="1076"/>
        <pc:sldMkLst>
          <pc:docMk/>
          <pc:sldMk cId="1285950414" sldId="1152"/>
        </pc:sldMkLst>
        <pc:spChg chg="del">
          <ac:chgData name="Dimitar Zahariev" userId="b84e4ebc77879e88" providerId="LiveId" clId="{44D58FCA-1896-4F21-9B85-385992A5F363}" dt="2021-10-28T10:52:11.898" v="3627" actId="478"/>
          <ac:spMkLst>
            <pc:docMk/>
            <pc:sldMk cId="1285950414" sldId="1152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4.825" v="2768" actId="20577"/>
          <ac:spMkLst>
            <pc:docMk/>
            <pc:sldMk cId="1285950414" sldId="1152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06:40.722" v="3685" actId="1076"/>
          <ac:spMkLst>
            <pc:docMk/>
            <pc:sldMk cId="1285950414" sldId="1152"/>
            <ac:spMk id="5" creationId="{D0ACF890-443A-4065-8B5C-BA66C836D441}"/>
          </ac:spMkLst>
        </pc:spChg>
        <pc:spChg chg="add del mod">
          <ac:chgData name="Dimitar Zahariev" userId="b84e4ebc77879e88" providerId="LiveId" clId="{44D58FCA-1896-4F21-9B85-385992A5F363}" dt="2021-10-28T11:06:38.309" v="3684" actId="478"/>
          <ac:spMkLst>
            <pc:docMk/>
            <pc:sldMk cId="1285950414" sldId="1152"/>
            <ac:spMk id="6" creationId="{483D8530-549B-4DB1-A249-6E52F898E655}"/>
          </ac:spMkLst>
        </pc:spChg>
      </pc:sldChg>
      <pc:sldChg chg="addSp delSp modSp add mod">
        <pc:chgData name="Dimitar Zahariev" userId="b84e4ebc77879e88" providerId="LiveId" clId="{44D58FCA-1896-4F21-9B85-385992A5F363}" dt="2021-10-28T11:13:23.392" v="4056" actId="1076"/>
        <pc:sldMkLst>
          <pc:docMk/>
          <pc:sldMk cId="1887146851" sldId="1153"/>
        </pc:sldMkLst>
        <pc:spChg chg="del">
          <ac:chgData name="Dimitar Zahariev" userId="b84e4ebc77879e88" providerId="LiveId" clId="{44D58FCA-1896-4F21-9B85-385992A5F363}" dt="2021-10-28T10:55:37.904" v="3637" actId="478"/>
          <ac:spMkLst>
            <pc:docMk/>
            <pc:sldMk cId="1887146851" sldId="1153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11.801" v="2726" actId="20577"/>
          <ac:spMkLst>
            <pc:docMk/>
            <pc:sldMk cId="1887146851" sldId="1153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13:23.392" v="4056" actId="1076"/>
          <ac:spMkLst>
            <pc:docMk/>
            <pc:sldMk cId="1887146851" sldId="1153"/>
            <ac:spMk id="5" creationId="{BD4AE1F9-840C-46A2-8F53-151B021754BA}"/>
          </ac:spMkLst>
        </pc:spChg>
        <pc:spChg chg="add del mod">
          <ac:chgData name="Dimitar Zahariev" userId="b84e4ebc77879e88" providerId="LiveId" clId="{44D58FCA-1896-4F21-9B85-385992A5F363}" dt="2021-10-28T11:06:34.317" v="3682" actId="478"/>
          <ac:spMkLst>
            <pc:docMk/>
            <pc:sldMk cId="1887146851" sldId="1153"/>
            <ac:spMk id="6" creationId="{EB2CD8A9-B470-429D-A517-A21B09528B76}"/>
          </ac:spMkLst>
        </pc:spChg>
      </pc:sldChg>
      <pc:sldChg chg="addSp modSp new mod modAnim">
        <pc:chgData name="Dimitar Zahariev" userId="b84e4ebc77879e88" providerId="LiveId" clId="{44D58FCA-1896-4F21-9B85-385992A5F363}" dt="2021-10-28T10:18:42.531" v="3510"/>
        <pc:sldMkLst>
          <pc:docMk/>
          <pc:sldMk cId="2959106250" sldId="1154"/>
        </pc:sldMkLst>
        <pc:spChg chg="mod">
          <ac:chgData name="Dimitar Zahariev" userId="b84e4ebc77879e88" providerId="LiveId" clId="{44D58FCA-1896-4F21-9B85-385992A5F363}" dt="2021-10-28T10:18:33.099" v="3508" actId="20577"/>
          <ac:spMkLst>
            <pc:docMk/>
            <pc:sldMk cId="2959106250" sldId="1154"/>
            <ac:spMk id="3" creationId="{8D8C3833-BF72-4EF0-B4DB-5D4F8B49F5FB}"/>
          </ac:spMkLst>
        </pc:spChg>
        <pc:spChg chg="mod">
          <ac:chgData name="Dimitar Zahariev" userId="b84e4ebc77879e88" providerId="LiveId" clId="{44D58FCA-1896-4F21-9B85-385992A5F363}" dt="2021-10-28T10:07:37.630" v="2858" actId="20577"/>
          <ac:spMkLst>
            <pc:docMk/>
            <pc:sldMk cId="2959106250" sldId="1154"/>
            <ac:spMk id="4" creationId="{0B97B279-9087-4584-A6D3-A5AC4670742A}"/>
          </ac:spMkLst>
        </pc:spChg>
        <pc:spChg chg="add mod">
          <ac:chgData name="Dimitar Zahariev" userId="b84e4ebc77879e88" providerId="LiveId" clId="{44D58FCA-1896-4F21-9B85-385992A5F363}" dt="2021-10-28T10:10:27.442" v="2906"/>
          <ac:spMkLst>
            <pc:docMk/>
            <pc:sldMk cId="2959106250" sldId="1154"/>
            <ac:spMk id="5" creationId="{4806F01E-D631-49C6-85EE-12258061BE0D}"/>
          </ac:spMkLst>
        </pc:spChg>
      </pc:sldChg>
      <pc:sldChg chg="addSp delSp modSp add mod">
        <pc:chgData name="Dimitar Zahariev" userId="b84e4ebc77879e88" providerId="LiveId" clId="{44D58FCA-1896-4F21-9B85-385992A5F363}" dt="2021-10-28T15:22:52.777" v="4547" actId="1076"/>
        <pc:sldMkLst>
          <pc:docMk/>
          <pc:sldMk cId="1397922199" sldId="1155"/>
        </pc:sldMkLst>
        <pc:spChg chg="del">
          <ac:chgData name="Dimitar Zahariev" userId="b84e4ebc77879e88" providerId="LiveId" clId="{44D58FCA-1896-4F21-9B85-385992A5F363}" dt="2021-10-28T10:41:52.049" v="3554" actId="478"/>
          <ac:spMkLst>
            <pc:docMk/>
            <pc:sldMk cId="1397922199" sldId="1155"/>
            <ac:spMk id="3" creationId="{82903494-4C5E-4B2F-B18F-96E2B45E1B0E}"/>
          </ac:spMkLst>
        </pc:spChg>
        <pc:spChg chg="add mod">
          <ac:chgData name="Dimitar Zahariev" userId="b84e4ebc77879e88" providerId="LiveId" clId="{44D58FCA-1896-4F21-9B85-385992A5F363}" dt="2021-10-28T15:22:52.777" v="4547" actId="1076"/>
          <ac:spMkLst>
            <pc:docMk/>
            <pc:sldMk cId="1397922199" sldId="1155"/>
            <ac:spMk id="5" creationId="{D6157A19-80BB-4F82-8A77-E71ADA1DF719}"/>
          </ac:spMkLst>
        </pc:spChg>
        <pc:spChg chg="add del mod">
          <ac:chgData name="Dimitar Zahariev" userId="b84e4ebc77879e88" providerId="LiveId" clId="{44D58FCA-1896-4F21-9B85-385992A5F363}" dt="2021-10-28T15:22:49.194" v="4546" actId="478"/>
          <ac:spMkLst>
            <pc:docMk/>
            <pc:sldMk cId="1397922199" sldId="1155"/>
            <ac:spMk id="6" creationId="{BBDA0684-45B8-44BC-AAD2-471B15D44A9E}"/>
          </ac:spMkLst>
        </pc:spChg>
      </pc:sldChg>
      <pc:sldMasterChg chg="delSldLayout">
        <pc:chgData name="Dimitar Zahariev" userId="b84e4ebc77879e88" providerId="LiveId" clId="{44D58FCA-1896-4F21-9B85-385992A5F363}" dt="2021-10-28T06:53:55.369" v="190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44D58FCA-1896-4F21-9B85-385992A5F363}" dt="2021-10-28T06:53:55.369" v="190" actId="47"/>
          <pc:sldLayoutMkLst>
            <pc:docMk/>
            <pc:sldMasterMk cId="156789181" sldId="2147483675"/>
            <pc:sldLayoutMk cId="2481143160" sldId="2147483692"/>
          </pc:sldLayoutMkLst>
        </pc:sldLayoutChg>
        <pc:sldLayoutChg chg="del">
          <pc:chgData name="Dimitar Zahariev" userId="b84e4ebc77879e88" providerId="LiveId" clId="{44D58FCA-1896-4F21-9B85-385992A5F363}" dt="2021-10-28T06:48:09.164" v="139" actId="47"/>
          <pc:sldLayoutMkLst>
            <pc:docMk/>
            <pc:sldMasterMk cId="156789181" sldId="2147483675"/>
            <pc:sldLayoutMk cId="3689716032" sldId="214748369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M1</c:v>
                </c:pt>
                <c:pt idx="1">
                  <c:v>M2</c:v>
                </c:pt>
                <c:pt idx="2">
                  <c:v>M3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</c:v>
                </c:pt>
                <c:pt idx="1">
                  <c:v>44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8388048"/>
        <c:axId val="458388376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M1</c:v>
                </c:pt>
                <c:pt idx="1">
                  <c:v>M2</c:v>
                </c:pt>
                <c:pt idx="2">
                  <c:v>M3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4636-9CA2-70D420C5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388048"/>
        <c:axId val="458388376"/>
      </c:line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45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image" Target="../media/image27.jpg"/><Relationship Id="rId19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virtualracingschool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Volumes and Claims. Configuration Maps and Secrets. Stateful Sets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and Persistence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Volumes</a:t>
            </a:r>
          </a:p>
          <a:p>
            <a:pPr lvl="1"/>
            <a:r>
              <a:rPr lang="en-US" dirty="0"/>
              <a:t>Ephemeral</a:t>
            </a:r>
          </a:p>
          <a:p>
            <a:pPr lvl="1"/>
            <a:r>
              <a:rPr lang="en-US" dirty="0"/>
              <a:t>Persistent</a:t>
            </a:r>
          </a:p>
          <a:p>
            <a:r>
              <a:rPr lang="en-US" dirty="0"/>
              <a:t>Persistent Volumes and Claims</a:t>
            </a:r>
          </a:p>
          <a:p>
            <a:r>
              <a:rPr lang="en-US" dirty="0"/>
              <a:t>Storage Classes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Kubernetes Storage Options *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31000" y="6384059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https://kubernetes.io/docs/concepts/storage/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0119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0EAE2-9325-4A45-855B-B49D6A214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3A07-7C2D-4336-8FA0-0DAC133E0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2048888" cy="5528766"/>
          </a:xfrm>
        </p:spPr>
        <p:txBody>
          <a:bodyPr>
            <a:normAutofit/>
          </a:bodyPr>
          <a:lstStyle/>
          <a:p>
            <a:r>
              <a:rPr lang="en-US" sz="3200" dirty="0"/>
              <a:t>Volumes solve the problem with the </a:t>
            </a:r>
            <a:r>
              <a:rPr lang="en-US" sz="3200" b="1" dirty="0"/>
              <a:t>loss of data </a:t>
            </a:r>
            <a:r>
              <a:rPr lang="en-US" sz="3200" dirty="0"/>
              <a:t>when a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container </a:t>
            </a:r>
            <a:r>
              <a:rPr lang="en-US" sz="3200" dirty="0"/>
              <a:t>is restarted</a:t>
            </a:r>
          </a:p>
          <a:p>
            <a:r>
              <a:rPr lang="en-US" sz="3200" dirty="0"/>
              <a:t>In addition, they provide a way to </a:t>
            </a:r>
            <a:r>
              <a:rPr lang="en-US" sz="3200" b="1" dirty="0"/>
              <a:t>share data </a:t>
            </a:r>
            <a:r>
              <a:rPr lang="en-US" sz="3200" dirty="0"/>
              <a:t>between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containers </a:t>
            </a:r>
            <a:r>
              <a:rPr lang="en-US" sz="3200" dirty="0"/>
              <a:t>in a pod</a:t>
            </a:r>
          </a:p>
          <a:p>
            <a:r>
              <a:rPr lang="en-US" sz="3200" dirty="0"/>
              <a:t>Support various on-premise options like </a:t>
            </a:r>
            <a:r>
              <a:rPr lang="en-US" sz="3200" b="1" dirty="0" err="1"/>
              <a:t>nfs</a:t>
            </a:r>
            <a:r>
              <a:rPr lang="en-US" sz="3200" dirty="0"/>
              <a:t>, </a:t>
            </a:r>
            <a:r>
              <a:rPr lang="en-US" sz="3200" b="1" dirty="0" err="1"/>
              <a:t>cephfs</a:t>
            </a:r>
            <a:r>
              <a:rPr lang="en-US" sz="3200" dirty="0"/>
              <a:t>, </a:t>
            </a:r>
            <a:r>
              <a:rPr lang="en-US" sz="3200" b="1" dirty="0"/>
              <a:t>fc</a:t>
            </a:r>
            <a:r>
              <a:rPr lang="en-US" sz="3200" dirty="0"/>
              <a:t>, </a:t>
            </a:r>
            <a:r>
              <a:rPr lang="en-US" sz="3200" b="1" dirty="0" err="1"/>
              <a:t>iscsi</a:t>
            </a:r>
            <a:r>
              <a:rPr lang="en-US" sz="3200" dirty="0"/>
              <a:t>, etc. </a:t>
            </a:r>
          </a:p>
          <a:p>
            <a:r>
              <a:rPr lang="en-US" sz="3200" dirty="0"/>
              <a:t>Support cloud options like </a:t>
            </a:r>
            <a:r>
              <a:rPr lang="en-US" sz="3200" b="1" dirty="0"/>
              <a:t>AWS EBS</a:t>
            </a:r>
            <a:r>
              <a:rPr lang="en-US" sz="3200" dirty="0"/>
              <a:t>, </a:t>
            </a:r>
            <a:r>
              <a:rPr lang="en-US" sz="3200" b="1" dirty="0"/>
              <a:t>Azure Data Disk</a:t>
            </a:r>
            <a:r>
              <a:rPr lang="en-US" sz="3200" dirty="0"/>
              <a:t>, </a:t>
            </a:r>
            <a:r>
              <a:rPr lang="en-US" sz="3200" b="1" dirty="0"/>
              <a:t>GCE PD</a:t>
            </a:r>
            <a:r>
              <a:rPr lang="en-US" sz="3200" dirty="0"/>
              <a:t>, etc.</a:t>
            </a:r>
          </a:p>
          <a:p>
            <a:r>
              <a:rPr lang="en-US" sz="3200" dirty="0"/>
              <a:t>They are </a:t>
            </a:r>
            <a:r>
              <a:rPr lang="en-US" sz="3200" b="1" dirty="0"/>
              <a:t>declared</a:t>
            </a:r>
            <a:r>
              <a:rPr lang="en-US" sz="3200" dirty="0"/>
              <a:t> (</a:t>
            </a:r>
            <a:r>
              <a:rPr lang="en-US" sz="3200" b="1" dirty="0"/>
              <a:t>volumes:</a:t>
            </a:r>
            <a:r>
              <a:rPr lang="en-US" sz="3200" dirty="0"/>
              <a:t>) and </a:t>
            </a:r>
            <a:r>
              <a:rPr lang="en-US" sz="3200" b="1" dirty="0"/>
              <a:t>mounted</a:t>
            </a:r>
            <a:r>
              <a:rPr lang="en-US" sz="3200" dirty="0"/>
              <a:t> (</a:t>
            </a:r>
            <a:r>
              <a:rPr lang="en-US" sz="3200" b="1" dirty="0" err="1"/>
              <a:t>volumeMounts</a:t>
            </a:r>
            <a:r>
              <a:rPr lang="en-US" sz="3200" b="1" dirty="0"/>
              <a:t>:</a:t>
            </a:r>
            <a:r>
              <a:rPr lang="en-US" sz="3200" dirty="0"/>
              <a:t>) in pod’s manifests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CBA9F1-9BE7-43F2-AC5F-AF0EC225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3CB5D-6C82-45CD-AECE-3BD9A6A417D5}"/>
              </a:ext>
            </a:extLst>
          </p:cNvPr>
          <p:cNvSpPr txBox="1"/>
          <p:nvPr/>
        </p:nvSpPr>
        <p:spPr>
          <a:xfrm>
            <a:off x="808500" y="6384059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https://kubernetes.io/docs/concepts/storage/volumes/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4440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0EAE2-9325-4A45-855B-B49D6A214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3A07-7C2D-4336-8FA0-0DAC133E0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Storage administration is a separate activity by itself</a:t>
            </a:r>
          </a:p>
          <a:p>
            <a:r>
              <a:rPr lang="en-US" sz="3200" dirty="0"/>
              <a:t>Persistent volumes provide an API that </a:t>
            </a:r>
            <a:r>
              <a:rPr lang="en-US" sz="3200" b="1" dirty="0"/>
              <a:t>abstracts</a:t>
            </a:r>
            <a:r>
              <a:rPr lang="en-US" sz="3200" dirty="0"/>
              <a:t> the storage</a:t>
            </a:r>
          </a:p>
          <a:p>
            <a:r>
              <a:rPr lang="en-US" sz="3200" b="1" dirty="0" err="1"/>
              <a:t>PersistentVolume</a:t>
            </a:r>
            <a:r>
              <a:rPr lang="en-US" sz="3200" dirty="0"/>
              <a:t> (</a:t>
            </a:r>
            <a:r>
              <a:rPr lang="en-US" sz="3200" b="1" dirty="0"/>
              <a:t>PV</a:t>
            </a:r>
            <a:r>
              <a:rPr lang="en-US" sz="3200" dirty="0"/>
              <a:t>) is a piece of storage in the cluster that has been provisioned either by the administrator or dynamically</a:t>
            </a:r>
          </a:p>
          <a:p>
            <a:r>
              <a:rPr lang="en-US" sz="3200" dirty="0"/>
              <a:t>PVs have an independent lifecycle of the Pods that may use them</a:t>
            </a:r>
          </a:p>
          <a:p>
            <a:r>
              <a:rPr lang="en-US" sz="3200" b="1" dirty="0" err="1"/>
              <a:t>PersistentVolumeClaim</a:t>
            </a:r>
            <a:r>
              <a:rPr lang="en-US" sz="3200" dirty="0"/>
              <a:t> (</a:t>
            </a:r>
            <a:r>
              <a:rPr lang="en-US" sz="3200" b="1" dirty="0"/>
              <a:t>PVC</a:t>
            </a:r>
            <a:r>
              <a:rPr lang="en-US" sz="3200" dirty="0"/>
              <a:t>) is a request for storage by a </a:t>
            </a:r>
            <a:r>
              <a:rPr lang="en-US" sz="3200" dirty="0" smtClean="0"/>
              <a:t>user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CBA9F1-9BE7-43F2-AC5F-AF0EC225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Volumes and Claims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CD43-AEF2-4FC3-AFE9-2EC900F78CA1}"/>
              </a:ext>
            </a:extLst>
          </p:cNvPr>
          <p:cNvSpPr txBox="1"/>
          <p:nvPr/>
        </p:nvSpPr>
        <p:spPr>
          <a:xfrm>
            <a:off x="811950" y="6408553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https://kubernetes.io/docs/concepts/storage/persistent-volumes/</a:t>
            </a:r>
            <a:endParaRPr lang="bg-BG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F8E50-33F1-4C24-A3C9-B4B8EC25A730}"/>
              </a:ext>
            </a:extLst>
          </p:cNvPr>
          <p:cNvSpPr/>
          <p:nvPr/>
        </p:nvSpPr>
        <p:spPr bwMode="auto">
          <a:xfrm>
            <a:off x="2496000" y="5274000"/>
            <a:ext cx="1035000" cy="99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F5E56-4DD6-4DE8-8818-BB0C804B3FE2}"/>
              </a:ext>
            </a:extLst>
          </p:cNvPr>
          <p:cNvSpPr/>
          <p:nvPr/>
        </p:nvSpPr>
        <p:spPr bwMode="auto">
          <a:xfrm>
            <a:off x="4576269" y="5274000"/>
            <a:ext cx="1035000" cy="99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PVC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4B28C9-0115-4FF3-8FE7-B87CEF515646}"/>
              </a:ext>
            </a:extLst>
          </p:cNvPr>
          <p:cNvSpPr/>
          <p:nvPr/>
        </p:nvSpPr>
        <p:spPr bwMode="auto">
          <a:xfrm>
            <a:off x="6656538" y="5274000"/>
            <a:ext cx="1035000" cy="99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F7E76E5D-D111-43DF-A90C-21AD857EDFCF}"/>
              </a:ext>
            </a:extLst>
          </p:cNvPr>
          <p:cNvSpPr/>
          <p:nvPr/>
        </p:nvSpPr>
        <p:spPr bwMode="auto">
          <a:xfrm>
            <a:off x="8736807" y="5341500"/>
            <a:ext cx="1035000" cy="855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71DCBA-72F5-472C-B403-E55BC6615C85}"/>
              </a:ext>
            </a:extLst>
          </p:cNvPr>
          <p:cNvSpPr/>
          <p:nvPr/>
        </p:nvSpPr>
        <p:spPr bwMode="auto">
          <a:xfrm>
            <a:off x="3716440" y="5566500"/>
            <a:ext cx="634763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387B3EB-673A-4689-8DE4-5AF9DD6D999A}"/>
              </a:ext>
            </a:extLst>
          </p:cNvPr>
          <p:cNvSpPr/>
          <p:nvPr/>
        </p:nvSpPr>
        <p:spPr bwMode="auto">
          <a:xfrm>
            <a:off x="5836335" y="5566500"/>
            <a:ext cx="634763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C84990-1206-474D-A56F-AB8D6D4C6F28}"/>
              </a:ext>
            </a:extLst>
          </p:cNvPr>
          <p:cNvSpPr/>
          <p:nvPr/>
        </p:nvSpPr>
        <p:spPr bwMode="auto">
          <a:xfrm>
            <a:off x="7919094" y="5566500"/>
            <a:ext cx="634763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388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0EAE2-9325-4A45-855B-B49D6A214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3A07-7C2D-4336-8FA0-0DAC133E0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Provisioning</a:t>
            </a:r>
            <a:r>
              <a:rPr lang="en-US" sz="3400" dirty="0"/>
              <a:t> can be done either static or dynamic</a:t>
            </a:r>
          </a:p>
          <a:p>
            <a:r>
              <a:rPr lang="en-US" sz="3400" b="1" dirty="0"/>
              <a:t>Binding</a:t>
            </a:r>
            <a:r>
              <a:rPr lang="en-US" sz="3400" dirty="0"/>
              <a:t> is the process of </a:t>
            </a:r>
            <a:r>
              <a:rPr lang="en-US" sz="3400" b="1" dirty="0"/>
              <a:t>matching</a:t>
            </a:r>
            <a:r>
              <a:rPr lang="en-US" sz="3400" dirty="0"/>
              <a:t> and </a:t>
            </a:r>
            <a:r>
              <a:rPr lang="en-US" sz="3400" b="1" dirty="0"/>
              <a:t>attaching</a:t>
            </a:r>
            <a:r>
              <a:rPr lang="en-US" sz="3400" dirty="0"/>
              <a:t> a </a:t>
            </a:r>
            <a:r>
              <a:rPr lang="en-US" sz="3400" b="1" dirty="0"/>
              <a:t>PVC</a:t>
            </a:r>
            <a:r>
              <a:rPr lang="en-US" sz="3400" dirty="0"/>
              <a:t> to </a:t>
            </a:r>
            <a:r>
              <a:rPr lang="en-US" sz="3400" b="1" dirty="0"/>
              <a:t>PV</a:t>
            </a:r>
            <a:r>
              <a:rPr lang="en-US" sz="3400" dirty="0"/>
              <a:t>. This is done on a </a:t>
            </a:r>
            <a:r>
              <a:rPr lang="en-US" sz="3400" b="1" dirty="0"/>
              <a:t>set of criteria</a:t>
            </a:r>
            <a:r>
              <a:rPr lang="en-US" sz="3400" dirty="0"/>
              <a:t>. It is </a:t>
            </a:r>
            <a:r>
              <a:rPr lang="en-US" sz="3400" b="1" dirty="0"/>
              <a:t>ono-to-one mapping</a:t>
            </a:r>
          </a:p>
          <a:p>
            <a:r>
              <a:rPr lang="en-US" sz="3400" dirty="0"/>
              <a:t>Pods are </a:t>
            </a:r>
            <a:r>
              <a:rPr lang="en-US" sz="3400" b="1" dirty="0"/>
              <a:t>using</a:t>
            </a:r>
            <a:r>
              <a:rPr lang="en-US" sz="3400" dirty="0"/>
              <a:t> PVCs as </a:t>
            </a:r>
            <a:r>
              <a:rPr lang="en-US" sz="3400" dirty="0" smtClean="0"/>
              <a:t>volumes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CBA9F1-9BE7-43F2-AC5F-AF0EC225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 and PVC Lifecycle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46672-20CC-408A-AC0B-A0F6E9FFBAE9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https://kubernetes.io/docs/concepts/storage/persistent-volumes/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8145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0EAE2-9325-4A45-855B-B49D6A214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3A07-7C2D-4336-8FA0-0DAC133E0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</a:t>
            </a:r>
            <a:r>
              <a:rPr lang="en-US" sz="3200" dirty="0"/>
              <a:t>done, PVCs can be deleted. This will trigger the reclaim policy which may be</a:t>
            </a:r>
          </a:p>
          <a:p>
            <a:pPr lvl="1"/>
            <a:r>
              <a:rPr lang="en-US" sz="3000" b="1" dirty="0"/>
              <a:t>Retain</a:t>
            </a:r>
            <a:r>
              <a:rPr lang="en-US" sz="3000" dirty="0"/>
              <a:t> allows for manual reclamation of the resource</a:t>
            </a:r>
          </a:p>
          <a:p>
            <a:pPr lvl="1"/>
            <a:r>
              <a:rPr lang="en-US" sz="3000" b="1" dirty="0"/>
              <a:t>Delete</a:t>
            </a:r>
            <a:r>
              <a:rPr lang="en-US" sz="3000" dirty="0"/>
              <a:t> removes both the PV object from Kubernetes, as well as the associated storage asset in the external infrastructure</a:t>
            </a:r>
          </a:p>
          <a:p>
            <a:pPr lvl="1"/>
            <a:r>
              <a:rPr lang="en-US" sz="3000" b="1" dirty="0"/>
              <a:t>Recycle</a:t>
            </a:r>
            <a:r>
              <a:rPr lang="en-US" sz="3000" dirty="0"/>
              <a:t> performs a basic scrub on the volume and makes it available again (deprecated)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CBA9F1-9BE7-43F2-AC5F-AF0EC225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 and PVC Lifecycle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46672-20CC-408A-AC0B-A0F6E9FFBAE9}"/>
              </a:ext>
            </a:extLst>
          </p:cNvPr>
          <p:cNvSpPr txBox="1"/>
          <p:nvPr/>
        </p:nvSpPr>
        <p:spPr>
          <a:xfrm>
            <a:off x="83100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https://kubernetes.io/docs/concepts/storage/persistent-volumes/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0601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0EAE2-9325-4A45-855B-B49D6A214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3A07-7C2D-4336-8FA0-0DAC133E0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define types or </a:t>
            </a:r>
            <a:r>
              <a:rPr lang="en-US" b="1" dirty="0"/>
              <a:t>profiles</a:t>
            </a:r>
            <a:r>
              <a:rPr lang="en-US" dirty="0"/>
              <a:t> of available storage</a:t>
            </a:r>
          </a:p>
          <a:p>
            <a:r>
              <a:rPr lang="en-US" dirty="0"/>
              <a:t>Can be used for </a:t>
            </a:r>
            <a:r>
              <a:rPr lang="en-US" b="1" dirty="0"/>
              <a:t>automated volume provision</a:t>
            </a:r>
          </a:p>
          <a:p>
            <a:r>
              <a:rPr lang="en-US" dirty="0"/>
              <a:t>Have three main components</a:t>
            </a:r>
          </a:p>
          <a:p>
            <a:pPr lvl="1"/>
            <a:r>
              <a:rPr lang="en-US" b="1" dirty="0"/>
              <a:t>Provisioner</a:t>
            </a:r>
            <a:r>
              <a:rPr lang="en-US" dirty="0"/>
              <a:t> determines the volume plugin for PVs provisioning</a:t>
            </a:r>
          </a:p>
          <a:p>
            <a:pPr lvl="1"/>
            <a:r>
              <a:rPr lang="en-US" b="1" dirty="0"/>
              <a:t>Parameters</a:t>
            </a:r>
            <a:r>
              <a:rPr lang="en-US" dirty="0"/>
              <a:t> control provisioner’s behavior</a:t>
            </a:r>
          </a:p>
          <a:p>
            <a:pPr lvl="1"/>
            <a:r>
              <a:rPr lang="en-US" b="1" dirty="0"/>
              <a:t>Reclaim</a:t>
            </a:r>
            <a:r>
              <a:rPr lang="en-US" dirty="0"/>
              <a:t> policy is inherited by the PVs that will be </a:t>
            </a:r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CBA9F1-9BE7-43F2-AC5F-AF0EC225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Classes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46672-20CC-408A-AC0B-A0F6E9FFBAE9}"/>
              </a:ext>
            </a:extLst>
          </p:cNvPr>
          <p:cNvSpPr txBox="1"/>
          <p:nvPr/>
        </p:nvSpPr>
        <p:spPr>
          <a:xfrm>
            <a:off x="81195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https://kubernetes.io/docs/concepts/storage/storage-classes/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5147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Configuration Maps and Secrets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We may need to inject data into applications</a:t>
            </a:r>
          </a:p>
          <a:p>
            <a:r>
              <a:rPr lang="en-US" dirty="0"/>
              <a:t>Effectively, we must pass the data to the containers</a:t>
            </a:r>
          </a:p>
          <a:p>
            <a:r>
              <a:rPr lang="en-US" dirty="0"/>
              <a:t>Container runtime offers this via environment variables</a:t>
            </a:r>
          </a:p>
          <a:p>
            <a:r>
              <a:rPr lang="en-US" dirty="0"/>
              <a:t>Kubernetes offers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Configuration Maps</a:t>
            </a:r>
          </a:p>
          <a:p>
            <a:pPr lvl="1"/>
            <a:r>
              <a:rPr lang="en-US" dirty="0"/>
              <a:t>Secrets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31000" y="6384059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https://kubernetes.io/docs/tasks/inject-data-application/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40888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Key-value pairs used to pass data to the containers inside a pod</a:t>
            </a:r>
          </a:p>
          <a:p>
            <a:r>
              <a:rPr lang="en-US" dirty="0"/>
              <a:t>Created in the manifest via </a:t>
            </a:r>
            <a:r>
              <a:rPr lang="en-US" b="1" dirty="0"/>
              <a:t>env</a:t>
            </a:r>
            <a:r>
              <a:rPr lang="en-US" dirty="0"/>
              <a:t> or </a:t>
            </a:r>
            <a:r>
              <a:rPr lang="en-US" b="1" dirty="0" err="1"/>
              <a:t>envFrom</a:t>
            </a:r>
            <a:r>
              <a:rPr lang="en-US" dirty="0"/>
              <a:t> blocks</a:t>
            </a:r>
          </a:p>
          <a:p>
            <a:r>
              <a:rPr lang="en-US" b="1" dirty="0"/>
              <a:t>Override</a:t>
            </a:r>
            <a:r>
              <a:rPr lang="en-US" dirty="0"/>
              <a:t> any environment variables in the container</a:t>
            </a:r>
          </a:p>
          <a:p>
            <a:r>
              <a:rPr lang="en-US" dirty="0"/>
              <a:t>They may </a:t>
            </a:r>
            <a:r>
              <a:rPr lang="en-US" b="1" dirty="0"/>
              <a:t>reference</a:t>
            </a:r>
            <a:r>
              <a:rPr lang="en-US" dirty="0"/>
              <a:t> each other but then their </a:t>
            </a:r>
            <a:r>
              <a:rPr lang="en-US" b="1" dirty="0"/>
              <a:t>definition 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en-US" b="1" dirty="0" smtClean="0"/>
              <a:t>order </a:t>
            </a:r>
            <a:r>
              <a:rPr lang="en-US" b="1" dirty="0"/>
              <a:t>is important</a:t>
            </a:r>
          </a:p>
          <a:p>
            <a:r>
              <a:rPr lang="en-US" dirty="0"/>
              <a:t>Reference is done via the </a:t>
            </a:r>
            <a:r>
              <a:rPr lang="en-US" b="1" dirty="0"/>
              <a:t>$(REFVAR) </a:t>
            </a:r>
            <a:r>
              <a:rPr lang="en-US" dirty="0"/>
              <a:t>construct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Environment Variables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3100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https://kubernetes.io/docs/tasks/inject-data-application/define-environment-variable-container/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8850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2048888" cy="5528766"/>
          </a:xfrm>
        </p:spPr>
        <p:txBody>
          <a:bodyPr>
            <a:normAutofit/>
          </a:bodyPr>
          <a:lstStyle/>
          <a:p>
            <a:r>
              <a:rPr lang="en-US" sz="3200" dirty="0"/>
              <a:t>Used to store </a:t>
            </a:r>
            <a:r>
              <a:rPr lang="en-US" sz="3200" b="1" dirty="0"/>
              <a:t>non-confidential data </a:t>
            </a:r>
            <a:r>
              <a:rPr lang="en-US" sz="3200" dirty="0"/>
              <a:t>in key-value pairs</a:t>
            </a:r>
          </a:p>
          <a:p>
            <a:r>
              <a:rPr lang="en-US" sz="3200" dirty="0"/>
              <a:t>Pods can consume them as </a:t>
            </a:r>
            <a:r>
              <a:rPr lang="en-US" sz="3200" b="1" dirty="0"/>
              <a:t>environment variables</a:t>
            </a:r>
            <a:r>
              <a:rPr lang="en-US" sz="3200" dirty="0"/>
              <a:t>, </a:t>
            </a:r>
            <a:r>
              <a:rPr lang="en-US" sz="3200" b="1" dirty="0"/>
              <a:t>command-line arguments</a:t>
            </a:r>
            <a:r>
              <a:rPr lang="en-US" sz="3200" dirty="0"/>
              <a:t>, or as </a:t>
            </a:r>
            <a:r>
              <a:rPr lang="en-US" sz="3200" b="1" dirty="0"/>
              <a:t>configuration files in volumes</a:t>
            </a:r>
          </a:p>
          <a:p>
            <a:r>
              <a:rPr lang="en-US" sz="3200" dirty="0"/>
              <a:t>We use them to </a:t>
            </a:r>
            <a:r>
              <a:rPr lang="en-US" sz="3200" b="1" dirty="0"/>
              <a:t>separate configuration data </a:t>
            </a:r>
            <a:r>
              <a:rPr lang="en-US" sz="3200" dirty="0"/>
              <a:t>from </a:t>
            </a:r>
            <a:r>
              <a:rPr lang="en-US" sz="3200" b="1" dirty="0"/>
              <a:t>application code</a:t>
            </a:r>
          </a:p>
          <a:p>
            <a:r>
              <a:rPr lang="en-US" sz="3200" dirty="0"/>
              <a:t>They are not designed to store large chucks of data (</a:t>
            </a:r>
            <a:r>
              <a:rPr lang="en-US" sz="3200" b="1" dirty="0"/>
              <a:t>max 1 MiB</a:t>
            </a:r>
            <a:r>
              <a:rPr lang="en-US" sz="3200" dirty="0"/>
              <a:t>)</a:t>
            </a:r>
          </a:p>
          <a:p>
            <a:r>
              <a:rPr lang="en-US" sz="3200" dirty="0"/>
              <a:t>The name of a </a:t>
            </a:r>
            <a:r>
              <a:rPr lang="en-US" sz="3200" b="1" dirty="0" err="1"/>
              <a:t>ConfigMap</a:t>
            </a:r>
            <a:r>
              <a:rPr lang="en-US" sz="3200" dirty="0"/>
              <a:t> must be a </a:t>
            </a:r>
            <a:r>
              <a:rPr lang="en-US" sz="3200" b="1" dirty="0"/>
              <a:t>valid DNS subdomain </a:t>
            </a:r>
            <a:r>
              <a:rPr lang="en-US" sz="3200" dirty="0"/>
              <a:t>name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Configuration Maps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3100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https://kubernetes.io/docs/concepts/configuration/configmap/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7841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2048888" cy="5528766"/>
          </a:xfrm>
        </p:spPr>
        <p:txBody>
          <a:bodyPr>
            <a:normAutofit/>
          </a:bodyPr>
          <a:lstStyle/>
          <a:p>
            <a:r>
              <a:rPr lang="en-US" sz="3200" dirty="0"/>
              <a:t>Contain a small amount of sensitive data such as a </a:t>
            </a:r>
            <a:r>
              <a:rPr lang="en-US" sz="3200" b="1" dirty="0"/>
              <a:t>password</a:t>
            </a:r>
            <a:r>
              <a:rPr lang="en-US" sz="3200" dirty="0"/>
              <a:t>, a </a:t>
            </a:r>
            <a:r>
              <a:rPr lang="en-US" sz="3200" b="1" dirty="0"/>
              <a:t>token</a:t>
            </a:r>
            <a:r>
              <a:rPr lang="en-US" sz="3200" dirty="0"/>
              <a:t>, or a </a:t>
            </a:r>
            <a:r>
              <a:rPr lang="en-US" sz="3200" b="1" dirty="0"/>
              <a:t>key</a:t>
            </a:r>
          </a:p>
          <a:p>
            <a:r>
              <a:rPr lang="en-US" sz="3200" dirty="0"/>
              <a:t>This way confidential data is separated from the application code</a:t>
            </a:r>
          </a:p>
          <a:p>
            <a:r>
              <a:rPr lang="en-US" sz="3200" dirty="0"/>
              <a:t>Similar to </a:t>
            </a:r>
            <a:r>
              <a:rPr lang="en-US" sz="3200" b="1" dirty="0" err="1"/>
              <a:t>ConfigMaps</a:t>
            </a:r>
            <a:r>
              <a:rPr lang="en-US" sz="3200" dirty="0"/>
              <a:t> but are specifically intended to hold confidential data</a:t>
            </a:r>
          </a:p>
          <a:p>
            <a:r>
              <a:rPr lang="en-US" sz="3200" dirty="0"/>
              <a:t>Consumed via </a:t>
            </a:r>
            <a:r>
              <a:rPr lang="en-US" sz="3200" b="1" dirty="0"/>
              <a:t>files in a volume</a:t>
            </a:r>
            <a:r>
              <a:rPr lang="en-US" sz="3200" dirty="0"/>
              <a:t>, </a:t>
            </a:r>
            <a:r>
              <a:rPr lang="en-US" sz="3200" b="1" dirty="0"/>
              <a:t>environment variables</a:t>
            </a:r>
            <a:r>
              <a:rPr lang="en-US" sz="3200" dirty="0"/>
              <a:t>, or by the </a:t>
            </a:r>
            <a:r>
              <a:rPr lang="en-US" sz="3200" dirty="0" err="1"/>
              <a:t>kubelet</a:t>
            </a:r>
            <a:r>
              <a:rPr lang="en-US" sz="3200" dirty="0"/>
              <a:t> while pulling images for the pod (</a:t>
            </a:r>
            <a:r>
              <a:rPr lang="en-US" sz="3200" b="1" dirty="0" err="1"/>
              <a:t>imagePullSecrets</a:t>
            </a:r>
            <a:r>
              <a:rPr lang="en-US" sz="3200" dirty="0"/>
              <a:t>)</a:t>
            </a:r>
          </a:p>
          <a:p>
            <a:r>
              <a:rPr lang="en-US" sz="3200" dirty="0"/>
              <a:t>Secrets can be </a:t>
            </a:r>
            <a:r>
              <a:rPr lang="en-US" sz="3200" b="1" dirty="0"/>
              <a:t>opaque</a:t>
            </a:r>
            <a:r>
              <a:rPr lang="en-US" sz="3200" dirty="0"/>
              <a:t>, </a:t>
            </a:r>
            <a:r>
              <a:rPr lang="en-US" sz="3200" b="1" dirty="0" err="1"/>
              <a:t>tls</a:t>
            </a:r>
            <a:r>
              <a:rPr lang="en-US" sz="3200" dirty="0"/>
              <a:t>, </a:t>
            </a:r>
            <a:r>
              <a:rPr lang="en-US" sz="3200" b="1" dirty="0"/>
              <a:t>token</a:t>
            </a:r>
            <a:r>
              <a:rPr lang="en-US" sz="3200" dirty="0"/>
              <a:t>, </a:t>
            </a:r>
            <a:r>
              <a:rPr lang="en-US" sz="3200" b="1" dirty="0"/>
              <a:t>service-account-token</a:t>
            </a:r>
            <a:r>
              <a:rPr lang="en-US" sz="3200" dirty="0"/>
              <a:t>, etc.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Secrets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https://kubernetes.io/docs/concepts/configuration/secret/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1175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Stateful Sets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Used to manage </a:t>
            </a:r>
            <a:r>
              <a:rPr lang="en-US" b="1" dirty="0"/>
              <a:t>stateful applications</a:t>
            </a:r>
          </a:p>
          <a:p>
            <a:r>
              <a:rPr lang="en-US" dirty="0"/>
              <a:t>Manage the deployment of a </a:t>
            </a:r>
            <a:r>
              <a:rPr lang="en-US" b="1" dirty="0"/>
              <a:t>set of Pods</a:t>
            </a:r>
          </a:p>
          <a:p>
            <a:r>
              <a:rPr lang="en-US" dirty="0"/>
              <a:t>Pods are with identical container specifications just </a:t>
            </a:r>
            <a:r>
              <a:rPr lang="en-US" b="1" dirty="0"/>
              <a:t>like</a:t>
            </a:r>
            <a:r>
              <a:rPr lang="en-US" dirty="0"/>
              <a:t> with </a:t>
            </a:r>
            <a:r>
              <a:rPr lang="en-US" b="1" dirty="0"/>
              <a:t>Deployment</a:t>
            </a:r>
            <a:r>
              <a:rPr lang="en-US" dirty="0"/>
              <a:t> and </a:t>
            </a:r>
            <a:r>
              <a:rPr lang="en-US" b="1" dirty="0" err="1"/>
              <a:t>ReplicaSet</a:t>
            </a:r>
            <a:endParaRPr lang="en-US" b="1" dirty="0"/>
          </a:p>
          <a:p>
            <a:r>
              <a:rPr lang="en-US" dirty="0"/>
              <a:t>The main </a:t>
            </a:r>
            <a:r>
              <a:rPr lang="en-US" b="1" dirty="0"/>
              <a:t>difference</a:t>
            </a:r>
            <a:r>
              <a:rPr lang="en-US" dirty="0"/>
              <a:t> here is that the Pods have </a:t>
            </a:r>
            <a:r>
              <a:rPr lang="en-US" b="1" dirty="0"/>
              <a:t>persistent identifiers </a:t>
            </a:r>
            <a:r>
              <a:rPr lang="en-US" dirty="0"/>
              <a:t>that are </a:t>
            </a:r>
            <a:r>
              <a:rPr lang="en-US" b="1" dirty="0"/>
              <a:t>maintained across rescheduling</a:t>
            </a:r>
          </a:p>
          <a:p>
            <a:r>
              <a:rPr lang="en-US" b="1" dirty="0"/>
              <a:t>Storage volumes </a:t>
            </a:r>
            <a:r>
              <a:rPr lang="en-US" dirty="0"/>
              <a:t>can be used as part of the solution for providing persistence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Stateful Sets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11950" y="6356350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https://kubernetes.io/docs/concepts/workloads/controllers/statefulset/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74775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Stable and unique network identifiers</a:t>
            </a:r>
          </a:p>
          <a:p>
            <a:r>
              <a:rPr lang="en-US" dirty="0"/>
              <a:t>Stable and persistent storage</a:t>
            </a:r>
          </a:p>
          <a:p>
            <a:r>
              <a:rPr lang="en-US" dirty="0"/>
              <a:t>Ordered graceful deployment and scaling</a:t>
            </a:r>
          </a:p>
          <a:p>
            <a:r>
              <a:rPr lang="en-US" dirty="0"/>
              <a:t>Ordered and automated rolling updates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i="1" dirty="0"/>
              <a:t>* Stable = persistence across pod (re)scheduling</a:t>
            </a:r>
          </a:p>
          <a:p>
            <a:pPr marL="0" indent="0">
              <a:buNone/>
            </a:pPr>
            <a:r>
              <a:rPr lang="en-US" sz="3000" i="1" dirty="0"/>
              <a:t>* Ordered = when scaling up it is done from 0 to N and </a:t>
            </a:r>
            <a:r>
              <a:rPr lang="en-US" sz="3000" i="1" dirty="0" smtClean="0"/>
              <a:t>when </a:t>
            </a:r>
            <a:r>
              <a:rPr lang="bg-BG" sz="3000" i="1" dirty="0"/>
              <a:t/>
            </a:r>
            <a:br>
              <a:rPr lang="bg-BG" sz="3000" i="1" dirty="0"/>
            </a:br>
            <a:r>
              <a:rPr lang="en-US" sz="3000" i="1" dirty="0" smtClean="0"/>
              <a:t>scaling </a:t>
            </a:r>
            <a:r>
              <a:rPr lang="en-US" sz="3000" i="1" dirty="0"/>
              <a:t>down it is done from N to 0</a:t>
            </a:r>
            <a:endParaRPr lang="bg-BG" sz="3000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Stateful Sets Added Value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3100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https://kubernetes.io/docs/concepts/workloads/controllers/statefulset/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566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2048888" cy="5528766"/>
          </a:xfrm>
        </p:spPr>
        <p:txBody>
          <a:bodyPr>
            <a:normAutofit/>
          </a:bodyPr>
          <a:lstStyle/>
          <a:p>
            <a:r>
              <a:rPr lang="en-US" sz="3200" dirty="0"/>
              <a:t>Storage for a Pod must be provisioned </a:t>
            </a:r>
            <a:r>
              <a:rPr lang="en-US" sz="3200" b="1" dirty="0"/>
              <a:t>upfront</a:t>
            </a:r>
            <a:r>
              <a:rPr lang="en-US" sz="3200" dirty="0"/>
              <a:t> either automatically or by an administrator</a:t>
            </a:r>
          </a:p>
          <a:p>
            <a:r>
              <a:rPr lang="en-US" sz="3200" dirty="0"/>
              <a:t>Deleting or scaling down </a:t>
            </a:r>
            <a:r>
              <a:rPr lang="en-US" sz="3200" b="1" dirty="0"/>
              <a:t>doesn’t delete the associated volumes</a:t>
            </a:r>
          </a:p>
          <a:p>
            <a:r>
              <a:rPr lang="en-US" sz="3200" b="1" dirty="0"/>
              <a:t>Headless service </a:t>
            </a:r>
            <a:r>
              <a:rPr lang="en-US" sz="3200" dirty="0"/>
              <a:t>is required for the network identity of the pods</a:t>
            </a:r>
          </a:p>
          <a:p>
            <a:r>
              <a:rPr lang="en-US" sz="3200" dirty="0" err="1"/>
              <a:t>StatefulSet</a:t>
            </a:r>
            <a:r>
              <a:rPr lang="en-US" sz="3200" dirty="0"/>
              <a:t> deletion </a:t>
            </a:r>
            <a:r>
              <a:rPr lang="en-US" sz="3200" b="1" dirty="0"/>
              <a:t>doesn’t guarantee the pods termination order</a:t>
            </a:r>
            <a:r>
              <a:rPr lang="en-US" sz="3200" dirty="0"/>
              <a:t>. If required, first we must scale it down to 0</a:t>
            </a:r>
          </a:p>
          <a:p>
            <a:r>
              <a:rPr lang="en-US" sz="3200" dirty="0"/>
              <a:t>Rolling updates (with </a:t>
            </a:r>
            <a:r>
              <a:rPr lang="en-US" sz="3200" dirty="0" err="1"/>
              <a:t>OrderedReady</a:t>
            </a:r>
            <a:r>
              <a:rPr lang="en-US" sz="3200" dirty="0"/>
              <a:t> policy) may get broken and then a manual intervention may be required</a:t>
            </a:r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Stateful Sets Limitations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https://kubernetes.io/docs/concepts/workloads/controllers/statefulset/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3489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1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651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/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470001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FD85AF-1711-405E-8A03-AE71E4F81978}"/>
              </a:ext>
            </a:extLst>
          </p:cNvPr>
          <p:cNvSpPr txBox="1"/>
          <p:nvPr/>
        </p:nvSpPr>
        <p:spPr>
          <a:xfrm>
            <a:off x="10208347" y="1197015"/>
            <a:ext cx="1880346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M2 until 23:59:59 on 21.11.2021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F96BF-437F-48C9-8356-38D168D75E3A}"/>
              </a:ext>
            </a:extLst>
          </p:cNvPr>
          <p:cNvSpPr txBox="1"/>
          <p:nvPr/>
        </p:nvSpPr>
        <p:spPr>
          <a:xfrm>
            <a:off x="10208347" y="2580262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M3 until 23:59:59 on 25.11.2021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2B1EE-75A6-48AE-9B66-67D864ECCD89}"/>
              </a:ext>
            </a:extLst>
          </p:cNvPr>
          <p:cNvSpPr txBox="1"/>
          <p:nvPr/>
        </p:nvSpPr>
        <p:spPr>
          <a:xfrm>
            <a:off x="10210659" y="3946581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M4 until 23:59:59 on 28.11.2021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43423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Authentication, Authorization and Admission Control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Resource Requirements, Limits and Quotas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Network Policies</a:t>
            </a:r>
            <a:endParaRPr lang="en-US" dirty="0">
              <a:ea typeface="Calibri"/>
              <a:cs typeface="Calibri"/>
              <a:sym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(M4)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55626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(Persistent) Volumes and Claims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Configuration Maps and Secrets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Stateful Sets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37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(Persistent) Volumes and Claims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200" b="1" dirty="0"/>
              <a:t>Bind Mounts </a:t>
            </a:r>
            <a:r>
              <a:rPr lang="en-US" sz="3200" dirty="0"/>
              <a:t>are dependent on the OS and file system structure</a:t>
            </a:r>
          </a:p>
          <a:p>
            <a:r>
              <a:rPr lang="en-US" sz="3200" b="1" dirty="0"/>
              <a:t>Volumes</a:t>
            </a:r>
            <a:r>
              <a:rPr lang="en-US" sz="3200" dirty="0"/>
              <a:t> are managed by Docker</a:t>
            </a:r>
          </a:p>
          <a:p>
            <a:r>
              <a:rPr lang="en-US" sz="3200" b="1" dirty="0" err="1"/>
              <a:t>tmpfs</a:t>
            </a:r>
            <a:r>
              <a:rPr lang="en-US" sz="3200" b="1" dirty="0"/>
              <a:t> mount </a:t>
            </a:r>
            <a:r>
              <a:rPr lang="en-US" sz="3200" dirty="0"/>
              <a:t>is for non-persistent state data</a:t>
            </a:r>
            <a:endParaRPr lang="en-US" sz="3200" b="1" dirty="0"/>
          </a:p>
          <a:p>
            <a:r>
              <a:rPr lang="en-US" sz="3200" b="1" dirty="0"/>
              <a:t>--volume </a:t>
            </a:r>
            <a:r>
              <a:rPr lang="en-US" sz="3200" dirty="0"/>
              <a:t>(</a:t>
            </a:r>
            <a:r>
              <a:rPr lang="en-US" sz="3200" b="1" dirty="0"/>
              <a:t>-v</a:t>
            </a:r>
            <a:r>
              <a:rPr lang="en-US" sz="3200" dirty="0"/>
              <a:t>) is simpler, and </a:t>
            </a:r>
            <a:r>
              <a:rPr lang="en-US" sz="3200" b="1" dirty="0"/>
              <a:t>--mount </a:t>
            </a:r>
            <a:r>
              <a:rPr lang="en-US" sz="3200" dirty="0"/>
              <a:t>is more explicit and verbose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The Docker Way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https://docs.docker.com/storage/volumes/</a:t>
            </a:r>
            <a:endParaRPr lang="bg-BG" sz="16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92C60AA-AAFC-4740-9C2D-3C9EB26D6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3899766"/>
            <a:ext cx="4781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7324</TotalTime>
  <Words>1185</Words>
  <Application>Microsoft Office PowerPoint</Application>
  <PresentationFormat>Widescreen</PresentationFormat>
  <Paragraphs>194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SoftUni</vt:lpstr>
      <vt:lpstr>Storage and Persistence</vt:lpstr>
      <vt:lpstr>Have a Question?</vt:lpstr>
      <vt:lpstr>Homework Progress</vt:lpstr>
      <vt:lpstr>PowerPoint Presentation</vt:lpstr>
      <vt:lpstr>Table of Contents</vt:lpstr>
      <vt:lpstr>This Module (M4)</vt:lpstr>
      <vt:lpstr>Table of Contents</vt:lpstr>
      <vt:lpstr>(Persistent) Volumes and Claims</vt:lpstr>
      <vt:lpstr>The Docker Way</vt:lpstr>
      <vt:lpstr>Kubernetes Storage Options *</vt:lpstr>
      <vt:lpstr>Volumes</vt:lpstr>
      <vt:lpstr>Persistent Volumes and Claims</vt:lpstr>
      <vt:lpstr>PV and PVC Lifecycle</vt:lpstr>
      <vt:lpstr>PV and PVC Lifecycle</vt:lpstr>
      <vt:lpstr>Storage Classes</vt:lpstr>
      <vt:lpstr>Configuration Maps and Secrets</vt:lpstr>
      <vt:lpstr>Overview</vt:lpstr>
      <vt:lpstr>Environment Variables</vt:lpstr>
      <vt:lpstr>Configuration Maps</vt:lpstr>
      <vt:lpstr>Secrets</vt:lpstr>
      <vt:lpstr>Stateful Sets</vt:lpstr>
      <vt:lpstr>Stateful Sets</vt:lpstr>
      <vt:lpstr>Stateful Sets Added Value</vt:lpstr>
      <vt:lpstr>Stateful Sets Limitations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M4: Storage and Persistence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2021-11-22T09:21:38Z</dcterms:modified>
  <cp:category>computer programming;programming;software development;software engineering</cp:category>
</cp:coreProperties>
</file>