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8"/>
  </p:notesMasterIdLst>
  <p:handoutMasterIdLst>
    <p:handoutMasterId r:id="rId39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705" r:id="rId33"/>
    <p:sldId id="649" r:id="rId34"/>
    <p:sldId id="259" r:id="rId35"/>
    <p:sldId id="599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705"/>
            <p14:sldId id="649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5283" autoAdjust="0"/>
  </p:normalViewPr>
  <p:slideViewPr>
    <p:cSldViewPr>
      <p:cViewPr varScale="1">
        <p:scale>
          <a:sx n="162" d="100"/>
          <a:sy n="162" d="100"/>
        </p:scale>
        <p:origin x="492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9.jfif"/><Relationship Id="rId10" Type="http://schemas.openxmlformats.org/officeDocument/2006/relationships/image" Target="../media/image40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2.jpeg"/><Relationship Id="rId22" Type="http://schemas.openxmlformats.org/officeDocument/2006/relationships/image" Target="../media/image46.png"/><Relationship Id="rId27" Type="http://schemas.openxmlformats.org/officeDocument/2006/relationships/hyperlink" Target="https://www.softwaregroup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Link, 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component that’s wrapped by Router 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wraps the components and injects these objects as props inside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BrowserRouter as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- the path pattern used to 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inside your views or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goBackgoForward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6574" y="1419748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564783" y="1882587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  <a:p>
            <a:pPr>
              <a:lnSpc>
                <a:spcPts val="3999"/>
              </a:lnSpc>
            </a:pPr>
            <a:r>
              <a:rPr lang="en-US" sz="3000" b="1" baseline="0" dirty="0">
                <a:solidFill>
                  <a:schemeClr val="bg2"/>
                </a:solidFill>
                <a:latin typeface="Calibri" panose="020F0502020204030204"/>
              </a:rPr>
              <a:t>React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 Router</a:t>
            </a:r>
          </a:p>
          <a:p>
            <a:pPr>
              <a:lnSpc>
                <a:spcPts val="3999"/>
              </a:lnSpc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Lazy &amp; Suspense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6454</TotalTime>
  <Words>1522</Words>
  <Application>Microsoft Office PowerPoint</Application>
  <PresentationFormat>По избор</PresentationFormat>
  <Paragraphs>287</Paragraphs>
  <Slides>35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Презентация на PowerPoint</vt:lpstr>
      <vt:lpstr>Virtual DOM</vt:lpstr>
      <vt:lpstr>Virtual DOM</vt:lpstr>
      <vt:lpstr>Презентация на PowerPoint</vt:lpstr>
      <vt:lpstr>What is Client-side Routing?</vt:lpstr>
      <vt:lpstr>Single Page Applications</vt:lpstr>
      <vt:lpstr>Презентация на PowerPoint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Презентация на PowerPoint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Summary</vt:lpstr>
      <vt:lpstr>Презентация на PowerPoint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Ivaylo Papazov</cp:lastModifiedBy>
  <cp:revision>290</cp:revision>
  <dcterms:created xsi:type="dcterms:W3CDTF">2014-01-02T17:00:34Z</dcterms:created>
  <dcterms:modified xsi:type="dcterms:W3CDTF">2021-03-15T20:01:37Z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