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328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5" r:id="rId11"/>
    <p:sldId id="356" r:id="rId12"/>
    <p:sldId id="318" r:id="rId13"/>
    <p:sldId id="622" r:id="rId14"/>
    <p:sldId id="359" r:id="rId15"/>
    <p:sldId id="3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28"/>
          </p14:sldIdLst>
        </p14:section>
        <p14:section name="Introduction to TypeScript" id="{65974EDE-BDE5-4783-9B07-192EA33460C6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Conclusion" id="{0588EDBD-97E2-47BD-975A-D2ED2876F8F1}">
          <p14:sldIdLst>
            <p14:sldId id="355"/>
            <p14:sldId id="356"/>
            <p14:sldId id="318"/>
            <p14:sldId id="622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161" autoAdjust="0"/>
  </p:normalViewPr>
  <p:slideViewPr>
    <p:cSldViewPr showGuides="1">
      <p:cViewPr varScale="1">
        <p:scale>
          <a:sx n="108" d="100"/>
          <a:sy n="108" d="100"/>
        </p:scale>
        <p:origin x="77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18.8.2022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A84EDB-85D2-4EBA-AC87-0E5E4E343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71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8B4F9-EC2F-4F5C-B602-B85D4246E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696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280298-00E7-4723-9DD6-009EAE4E3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38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D24A0-2A52-4432-BE72-BB2D7772B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75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81D5ED-8B35-4575-8445-D20579A9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557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intro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TypeScript Syntax.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925816"/>
            <a:ext cx="3187700" cy="525462"/>
          </a:xfrm>
        </p:spPr>
        <p:txBody>
          <a:bodyPr>
            <a:normAutofit/>
          </a:bodyPr>
          <a:lstStyle/>
          <a:p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5465308"/>
            <a:ext cx="3187700" cy="444500"/>
          </a:xfrm>
        </p:spPr>
        <p:txBody>
          <a:bodyPr>
            <a:normAutofit/>
          </a:bodyPr>
          <a:lstStyle/>
          <a:p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081D8-CBD0-4BAD-A44B-584B662AA2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77" y="2718692"/>
            <a:ext cx="1863000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9284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03334" y="2568110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06C4E84-B125-4D6B-97C9-4B29535C0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54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A47A2E-6224-4D5F-AC30-CA35E66BBC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F9AA8-97A3-492F-A235-4D80C72C3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21847-DE2F-4D01-9B43-21012518BD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0" y="1719000"/>
            <a:ext cx="1863000" cy="1863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BA25923-3F80-4425-A4A5-00F1A2E40E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JavaScript Superset</a:t>
            </a:r>
          </a:p>
        </p:txBody>
      </p:sp>
    </p:spTree>
    <p:extLst>
      <p:ext uri="{BB962C8B-B14F-4D97-AF65-F5344CB8AC3E}">
        <p14:creationId xmlns:p14="http://schemas.microsoft.com/office/powerpoint/2010/main" val="31629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7FAA4F8-77B5-4BC9-8E13-35DE0E1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globally via npm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uses the .ts file extension (supported by VS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your code</a:t>
            </a:r>
          </a:p>
          <a:p>
            <a:r>
              <a:rPr lang="en-US" dirty="0"/>
              <a:t>Compilation output is plain JavaScript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8495" y="1854000"/>
            <a:ext cx="4772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495" y="3339000"/>
            <a:ext cx="2747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956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6000" y="1210600"/>
            <a:ext cx="6244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6000" y="1976222"/>
            <a:ext cx="624489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05893" y="3849839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6000" y="4924142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7650" y="590092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at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https://www.typescriptlang.org/docs/handbook/intro.html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62ACC9-F5BB-48D6-855E-A7581CE27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7750" y="1214929"/>
            <a:ext cx="862552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72210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7751" y="43740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089B14-10E7-43AF-B160-CA8DDF909D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56000" y="1179000"/>
            <a:ext cx="9270000" cy="5245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move(distanceInMeters: number = 0)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bark()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776D1-0D04-4FE6-A888-C984EEFF6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34864" y="1336119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8704" y="3798332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796000" y="1899000"/>
            <a:ext cx="2565000" cy="412067"/>
          </a:xfrm>
          <a:prstGeom prst="wedgeRoundRectCallout">
            <a:avLst>
              <a:gd name="adj1" fmla="val -41665"/>
              <a:gd name="adj2" fmla="val -860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Property assertion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EFB9F3-13B4-488E-8798-DA2A7E599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42421" y="983404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7069" y="4198676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501000" y="3114000"/>
            <a:ext cx="1800000" cy="4050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Type inference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BC464-9A55-48F8-8E33-F716BC03D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70421" y="1258665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0421" y="2771254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60152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60152" y="5833727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0152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D83D6D-DB01-4820-AC1E-C8A49675EF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737</Words>
  <Application>Microsoft Office PowerPoint</Application>
  <PresentationFormat>Widescreen</PresentationFormat>
  <Paragraphs>140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</vt:lpstr>
      <vt:lpstr>TypeScript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Piroman</cp:lastModifiedBy>
  <cp:revision>28</cp:revision>
  <dcterms:created xsi:type="dcterms:W3CDTF">2018-05-23T13:08:44Z</dcterms:created>
  <dcterms:modified xsi:type="dcterms:W3CDTF">2022-08-18T11:06:41Z</dcterms:modified>
  <cp:category>computer programming;programming;software development;software engineering</cp:category>
</cp:coreProperties>
</file>