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KjgQfr80loiCedUFUkBheqyFt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1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https://softuni.org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oftuni.org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6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6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0" name="Google Shape;1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7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7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82" name="Google Shape;18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86" name="Google Shape;186;p2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9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06" name="Google Shape;20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32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3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3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3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3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3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9" name="Google Shape;219;p3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3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3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2" name="Google Shape;222;p32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3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3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3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3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27" name="Google Shape;227;p32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232" name="Google Shape;23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33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3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3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3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5" name="Google Shape;245;p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3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3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8" name="Google Shape;248;p33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3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3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3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8" name="Google Shape;258;p34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34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3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34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4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9" name="Google Shape;269;p34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2" name="Google Shape;272;p34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34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34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34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34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35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2" name="Google Shape;28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" name="Google Shape;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88" name="Google Shape;28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36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7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37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2" name="Google Shape;30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https://softuni.</a:t>
            </a:r>
            <a:r>
              <a:rPr b="0" i="0" lang="en-US" sz="1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307" name="Google Shape;3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8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309" name="Google Shape;30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310" name="Google Shape;310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311" name="Google Shape;311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312" name="Google Shape;312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313" name="Google Shape;313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314" name="Google Shape;314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38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8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8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8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8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8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38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38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323" name="Google Shape;323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38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325" name="Google Shape;325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328" name="Google Shape;328;p3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329" name="Google Shape;329;p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330" name="Google Shape;330;p39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331" name="Google Shape;331;p39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39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34" name="Google Shape;334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8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2" name="Google Shape;52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5" name="Google Shape;55;p19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0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64" name="Google Shape;6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20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" name="Google Shape;77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0" name="Google Shape;80;p20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85" name="Google Shape;85;p20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b="0" i="0" lang="en-US" sz="1600" u="sng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https://about.softuni.bg</a:t>
            </a: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89" name="Google Shape;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1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91" name="Google Shape;9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92" name="Google Shape;9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93" name="Google Shape;93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94" name="Google Shape;94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95" name="Google Shape;95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96" name="Google Shape;96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21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21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1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21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21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1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1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21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05" name="Google Shape;105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07" name="Google Shape;10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10" name="Google Shape;110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11" name="Google Shape;111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12" name="Google Shape;112;p2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13" name="Google Shape;113;p2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16" name="Google Shape;116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23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2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2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2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2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" name="Google Shape;134;p2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2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7" name="Google Shape;137;p23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2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2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2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7" name="Google Shape;1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5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77" name="Google Shape;177;p28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bg/" TargetMode="External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30.png"/><Relationship Id="rId21" Type="http://schemas.openxmlformats.org/officeDocument/2006/relationships/image" Target="../media/image24.png"/><Relationship Id="rId24" Type="http://schemas.openxmlformats.org/officeDocument/2006/relationships/image" Target="../media/image28.png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25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22.png"/><Relationship Id="rId7" Type="http://schemas.openxmlformats.org/officeDocument/2006/relationships/hyperlink" Target="https://netpeak.bg/" TargetMode="External"/><Relationship Id="rId8" Type="http://schemas.openxmlformats.org/officeDocument/2006/relationships/image" Target="../media/image19.png"/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2" Type="http://schemas.openxmlformats.org/officeDocument/2006/relationships/image" Target="../media/image33.png"/><Relationship Id="rId15" Type="http://schemas.openxmlformats.org/officeDocument/2006/relationships/hyperlink" Target="http://smartit.bg/" TargetMode="External"/><Relationship Id="rId14" Type="http://schemas.openxmlformats.org/officeDocument/2006/relationships/image" Target="../media/image23.png"/><Relationship Id="rId17" Type="http://schemas.openxmlformats.org/officeDocument/2006/relationships/hyperlink" Target="https://motion-software.com/" TargetMode="External"/><Relationship Id="rId16" Type="http://schemas.openxmlformats.org/officeDocument/2006/relationships/image" Target="../media/image20.png"/><Relationship Id="rId19" Type="http://schemas.openxmlformats.org/officeDocument/2006/relationships/image" Target="../media/image34.png"/><Relationship Id="rId1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"/>
          <p:cNvSpPr txBox="1"/>
          <p:nvPr>
            <p:ph idx="6" type="subTitle"/>
          </p:nvPr>
        </p:nvSpPr>
        <p:spPr>
          <a:xfrm>
            <a:off x="668275" y="1303142"/>
            <a:ext cx="109624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Course Introduction</a:t>
            </a:r>
            <a:endParaRPr/>
          </a:p>
        </p:txBody>
      </p:sp>
      <p:sp>
        <p:nvSpPr>
          <p:cNvPr id="342" name="Google Shape;342;p1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43" name="Google Shape;343;p1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800"/>
              <a:buNone/>
            </a:pPr>
            <a:r>
              <a:rPr lang="en-US" sz="1800"/>
              <a:t>Software University</a:t>
            </a:r>
            <a:endParaRPr/>
          </a:p>
        </p:txBody>
      </p:sp>
      <p:sp>
        <p:nvSpPr>
          <p:cNvPr id="344" name="Google Shape;344;p1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https://softuni.bg/</a:t>
            </a:r>
            <a:endParaRPr/>
          </a:p>
        </p:txBody>
      </p:sp>
      <p:sp>
        <p:nvSpPr>
          <p:cNvPr id="345" name="Google Shape;345;p1"/>
          <p:cNvSpPr txBox="1"/>
          <p:nvPr>
            <p:ph idx="4" type="body"/>
          </p:nvPr>
        </p:nvSpPr>
        <p:spPr>
          <a:xfrm>
            <a:off x="672561" y="4938804"/>
            <a:ext cx="2950749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SoftUni Team</a:t>
            </a:r>
            <a:endParaRPr/>
          </a:p>
        </p:txBody>
      </p:sp>
      <p:sp>
        <p:nvSpPr>
          <p:cNvPr id="346" name="Google Shape;346;p1"/>
          <p:cNvSpPr txBox="1"/>
          <p:nvPr>
            <p:ph idx="3" type="body"/>
          </p:nvPr>
        </p:nvSpPr>
        <p:spPr>
          <a:xfrm>
            <a:off x="554670" y="5390699"/>
            <a:ext cx="2980696" cy="35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Technical Trainers</a:t>
            </a:r>
            <a:endParaRPr/>
          </a:p>
        </p:txBody>
      </p:sp>
      <p:pic>
        <p:nvPicPr>
          <p:cNvPr id="347" name="Google Shape;3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344" y="3587514"/>
            <a:ext cx="2980696" cy="1084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2057400" y="1143000"/>
            <a:ext cx="99270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Lessons: ~11h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Practical exercises: ~10h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Exam: 5-6 hours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Test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Practical exam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Schedule: April-May 2020</a:t>
            </a:r>
            <a:r>
              <a:rPr lang="en-US"/>
              <a:t>1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Exam date: 27</a:t>
            </a:r>
            <a:r>
              <a:rPr baseline="30000" lang="en-US" sz="3400"/>
              <a:t>th</a:t>
            </a:r>
            <a:r>
              <a:rPr lang="en-US" sz="3400"/>
              <a:t> of June 2021 and 3</a:t>
            </a:r>
            <a:r>
              <a:rPr lang="en-US" sz="2800"/>
              <a:t>rd</a:t>
            </a:r>
            <a:r>
              <a:rPr lang="en-US" sz="3400"/>
              <a:t> of July(retake)</a:t>
            </a:r>
            <a:endParaRPr/>
          </a:p>
          <a:p>
            <a:pPr indent="-1571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25" name="Google Shape;425;p1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Training Duration</a:t>
            </a:r>
            <a:endParaRPr/>
          </a:p>
        </p:txBody>
      </p:sp>
      <p:sp>
        <p:nvSpPr>
          <p:cNvPr id="426" name="Google Shape;426;p1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11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6 problems for 4 hours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Each solved problem gives certain amount of points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Min points for passing the exam - 20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Max points - 60</a:t>
            </a:r>
            <a:endParaRPr/>
          </a:p>
        </p:txBody>
      </p:sp>
      <p:sp>
        <p:nvSpPr>
          <p:cNvPr id="433" name="Google Shape;433;p11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Practical Programming Exam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descr="License" id="449" name="Google Shape;44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4"/>
          <p:cNvSpPr txBox="1"/>
          <p:nvPr>
            <p:ph idx="4294967295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59" name="Google Shape;459;p14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4460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Program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Trainers Team</a:t>
            </a:r>
            <a:endParaRPr/>
          </a:p>
          <a:p>
            <a:pPr indent="-446088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Course Organization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Duration</a:t>
            </a:r>
            <a:endParaRPr/>
          </a:p>
          <a:p>
            <a:pPr indent="-360363" lvl="1" marL="803275" rtl="0" algn="l">
              <a:lnSpc>
                <a:spcPct val="12903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Practical Programming Exam</a:t>
            </a:r>
            <a:endParaRPr/>
          </a:p>
        </p:txBody>
      </p:sp>
      <p:sp>
        <p:nvSpPr>
          <p:cNvPr id="355" name="Google Shape;355;p2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6" name="Google Shape;356;p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b="1" lang="en-US" sz="8800" u="sng">
                <a:solidFill>
                  <a:schemeClr val="lt1"/>
                </a:solidFill>
              </a:rPr>
              <a:t>sli.do</a:t>
            </a:r>
            <a:endParaRPr b="1" sz="7200" u="sng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#Unity-3D</a:t>
            </a:r>
            <a:endParaRPr sz="11500"/>
          </a:p>
        </p:txBody>
      </p:sp>
      <p:sp>
        <p:nvSpPr>
          <p:cNvPr id="364" name="Google Shape;364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5" name="Google Shape;365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372" name="Google Shape;372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4204" r="-4203" t="0"/>
          <a:stretch/>
        </p:blipFill>
        <p:spPr>
          <a:xfrm>
            <a:off x="5590975" y="4551725"/>
            <a:ext cx="566735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indeavr" id="373" name="Google Shape;373;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-8642" l="-14632" r="-14633" t="-16118"/>
          <a:stretch/>
        </p:blipFill>
        <p:spPr>
          <a:xfrm>
            <a:off x="3781707" y="3479757"/>
            <a:ext cx="396111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netpeak" id="374" name="Google Shape;374;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11435" l="-7290" r="-7290" t="-11436"/>
          <a:stretch/>
        </p:blipFill>
        <p:spPr>
          <a:xfrm>
            <a:off x="3038489" y="1476383"/>
            <a:ext cx="5577429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Ð ÐµÐ·ÑÐ»ÑÐ°Ñ Ñ Ð¸Ð·Ð¾Ð±ÑÐ°Ð¶ÐµÐ½Ð¸Ðµ Ð·Ð° software group" id="375" name="Google Shape;375;p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-12284" r="-9241" t="0"/>
          <a:stretch/>
        </p:blipFill>
        <p:spPr>
          <a:xfrm>
            <a:off x="1068698" y="2475025"/>
            <a:ext cx="3857374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-3822" r="-689" t="0"/>
          <a:stretch/>
        </p:blipFill>
        <p:spPr>
          <a:xfrm>
            <a:off x="1068697" y="4551119"/>
            <a:ext cx="2713010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-8950" l="-21826" r="-21826" t="-8951"/>
          <a:stretch/>
        </p:blipFill>
        <p:spPr>
          <a:xfrm>
            <a:off x="8743466" y="1467222"/>
            <a:ext cx="251900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4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-16504" l="-14503" r="-14503" t="-16504"/>
          <a:stretch/>
        </p:blipFill>
        <p:spPr>
          <a:xfrm>
            <a:off x="6728337" y="2481884"/>
            <a:ext cx="4540472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4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-23830" l="-28589" r="-30138" t="-22282"/>
          <a:stretch/>
        </p:blipFill>
        <p:spPr>
          <a:xfrm>
            <a:off x="1068697" y="1468374"/>
            <a:ext cx="1748647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68697" y="3479757"/>
            <a:ext cx="2466975" cy="8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53202" y="2459978"/>
            <a:ext cx="1148005" cy="87842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31902" y="4551119"/>
            <a:ext cx="1502916" cy="86337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3" name="Google Shape;383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966524" y="3487385"/>
            <a:ext cx="3291810" cy="86867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4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68697" y="5565962"/>
            <a:ext cx="6837809" cy="86812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06534" y="5562521"/>
            <a:ext cx="2962275" cy="87156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Unity 3D Essentials</a:t>
            </a:r>
            <a:endParaRPr/>
          </a:p>
        </p:txBody>
      </p:sp>
      <p:sp>
        <p:nvSpPr>
          <p:cNvPr id="392" name="Google Shape;392;p5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  <p:pic>
        <p:nvPicPr>
          <p:cNvPr descr="A close up of a logo&#10;&#10;Description automatically generated" id="393" name="Google Shape;3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452" y="1089000"/>
            <a:ext cx="2663095" cy="266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 txBox="1"/>
          <p:nvPr>
            <p:ph idx="1" type="body"/>
          </p:nvPr>
        </p:nvSpPr>
        <p:spPr>
          <a:xfrm>
            <a:off x="1894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Basics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GameObject Scripting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Physics and Collisions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UI Scripting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2D Mode, 2D Physics and Particles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Animations and Audio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Advanced Scripting and Performance Optimizations</a:t>
            </a:r>
            <a:endParaRPr/>
          </a:p>
        </p:txBody>
      </p:sp>
      <p:sp>
        <p:nvSpPr>
          <p:cNvPr id="399" name="Google Shape;399;p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Course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Trainers Team</a:t>
            </a:r>
            <a:endParaRPr/>
          </a:p>
        </p:txBody>
      </p:sp>
      <p:sp>
        <p:nvSpPr>
          <p:cNvPr id="405" name="Google Shape;405;p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406" name="Google Shape;4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000" y="1134000"/>
            <a:ext cx="270000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Unity 3D / C# .NET Developer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Maya 3D / Photoshop hobbyist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Team Lead/Project Lead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Super Bad at Math</a:t>
            </a:r>
            <a:endParaRPr/>
          </a:p>
        </p:txBody>
      </p:sp>
      <p:sp>
        <p:nvSpPr>
          <p:cNvPr id="412" name="Google Shape;412;p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Yordan Strashilov</a:t>
            </a:r>
            <a:endParaRPr/>
          </a:p>
        </p:txBody>
      </p:sp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000" y="1557337"/>
            <a:ext cx="5298550" cy="374332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Course Organization</a:t>
            </a:r>
            <a:endParaRPr/>
          </a:p>
        </p:txBody>
      </p:sp>
      <p:pic>
        <p:nvPicPr>
          <p:cNvPr descr="A picture containing text, book&#10;&#10;Description automatically generated" id="419" name="Google Shape;4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476" y="1494000"/>
            <a:ext cx="2389048" cy="238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</dc:creator>
</cp:coreProperties>
</file>