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5e7ab83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5e7ab83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45e7ab83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45e7ab83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5e7ab83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5e7ab83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softuni.bg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Noto Sans Symbols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255171" y="840857"/>
            <a:ext cx="77412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31" name="Google Shape;1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33" name="Google Shape;133;p11"/>
          <p:cNvGrpSpPr/>
          <p:nvPr/>
        </p:nvGrpSpPr>
        <p:grpSpPr>
          <a:xfrm>
            <a:off x="294657" y="2571773"/>
            <a:ext cx="1141558" cy="1808955"/>
            <a:chOff x="3928039" y="1792355"/>
            <a:chExt cx="1830300" cy="2900361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11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1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4" name="Google Shape;144;p11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45" name="Google Shape;145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7" name="Google Shape;147;p11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1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11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50" name="Google Shape;150;p11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6" name="Google Shape;1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2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3426751" y="1015400"/>
            <a:ext cx="55698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13"/>
          <p:cNvSpPr/>
          <p:nvPr>
            <p:ph idx="2" type="pic"/>
          </p:nvPr>
        </p:nvSpPr>
        <p:spPr>
          <a:xfrm>
            <a:off x="142804" y="1016308"/>
            <a:ext cx="29169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0" name="Google Shape;1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81000" spcFirstLastPara="1" rIns="81000" wrap="square" tIns="270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0" y="2556372"/>
            <a:ext cx="1688293" cy="228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38882" y="840857"/>
            <a:ext cx="85575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0" name="Google Shape;50;p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51" name="Google Shape;51;p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" name="Google Shape;59;p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" name="Google Shape;61;p7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2" name="Google Shape;62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4" name="Google Shape;64;p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66;p7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67" name="Google Shape;67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https://softuni.org</a:t>
            </a: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6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8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74" name="Google Shape;7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5" name="Google Shape;7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6" name="Google Shape;7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7" name="Google Shape;7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8" name="Google Shape;7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9" name="Google Shape;7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8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8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8" name="Google Shape;88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90" name="Google Shape;9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93" name="Google Shape;93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94" name="Google Shape;94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5" name="Google Shape;95;p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6" name="Google Shape;96;p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9" name="Google Shape;9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>
            <p:ph type="title"/>
          </p:nvPr>
        </p:nvSpPr>
        <p:spPr>
          <a:xfrm>
            <a:off x="129214" y="81655"/>
            <a:ext cx="7307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1399500" y="840857"/>
            <a:ext cx="75969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05" name="Google Shape;10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1" cy="51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7" name="Google Shape;107;p10"/>
          <p:cNvGrpSpPr/>
          <p:nvPr/>
        </p:nvGrpSpPr>
        <p:grpSpPr>
          <a:xfrm>
            <a:off x="138694" y="1401079"/>
            <a:ext cx="1453075" cy="2302597"/>
            <a:chOff x="3928039" y="1792355"/>
            <a:chExt cx="1830300" cy="2900361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09" name="Google Shape;109;p1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1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" name="Google Shape;118;p10"/>
            <p:cNvGrpSpPr/>
            <p:nvPr/>
          </p:nvGrpSpPr>
          <p:grpSpPr>
            <a:xfrm>
              <a:off x="4203422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19" name="Google Shape;119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1" name="Google Shape;121;p1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10"/>
            <p:cNvGrpSpPr/>
            <p:nvPr/>
          </p:nvGrpSpPr>
          <p:grpSpPr>
            <a:xfrm flipH="1">
              <a:off x="5035118" y="2479220"/>
              <a:ext cx="436768" cy="448542"/>
              <a:chOff x="2320371" y="2903541"/>
              <a:chExt cx="332472" cy="302680"/>
            </a:xfrm>
          </p:grpSpPr>
          <p:cxnSp>
            <p:nvCxnSpPr>
              <p:cNvPr id="124" name="Google Shape;124;p1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26" name="Google Shape;126;p10"/>
          <p:cNvCxnSpPr>
            <a:stCxn id="11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nity3d.com/get-unity/download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Unity 3D</a:t>
            </a:r>
            <a:endParaRPr/>
          </a:p>
        </p:txBody>
      </p:sp>
      <p:sp>
        <p:nvSpPr>
          <p:cNvPr id="181" name="Google Shape;181;p15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SoftUni Unity 3D Basics Course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https://softuni.org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5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University</a:t>
            </a:r>
            <a:endParaRPr/>
          </a:p>
        </p:txBody>
      </p:sp>
      <p:sp>
        <p:nvSpPr>
          <p:cNvPr id="184" name="Google Shape;184;p15"/>
          <p:cNvSpPr txBox="1"/>
          <p:nvPr>
            <p:ph idx="3" type="body"/>
          </p:nvPr>
        </p:nvSpPr>
        <p:spPr>
          <a:xfrm>
            <a:off x="414800" y="4210873"/>
            <a:ext cx="2235600" cy="2886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185" name="Google Shape;185;p15"/>
          <p:cNvSpPr txBox="1"/>
          <p:nvPr>
            <p:ph idx="4" type="body"/>
          </p:nvPr>
        </p:nvSpPr>
        <p:spPr>
          <a:xfrm>
            <a:off x="414800" y="3818777"/>
            <a:ext cx="2235600" cy="392100"/>
          </a:xfrm>
          <a:prstGeom prst="rect">
            <a:avLst/>
          </a:prstGeom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SoftUni Team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 to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https://unity3d.com/get-unity/download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Click on “Download Unity Hub”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Unity Hub?</a:t>
            </a:r>
            <a:br>
              <a:rPr lang="en" sz="1800"/>
            </a:br>
            <a:r>
              <a:rPr lang="en" sz="1800"/>
              <a:t>- Unity offers various versions and modules. Unity Hub is a helper app that does all of the installation work for you!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Follow the standard wizard for installation. It should take less than a minute.</a:t>
            </a:r>
            <a:endParaRPr sz="1800"/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Unity Hub</a:t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00" y="1028700"/>
            <a:ext cx="2138100" cy="15670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 Unity Hub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to Installs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Press ADD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Choose Unity 2019.3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the following modules </a:t>
            </a:r>
            <a:endParaRPr sz="1200"/>
          </a:p>
          <a:p>
            <a:pPr indent="-304800" lvl="1" marL="9144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Android Build Support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Android SDK &amp; NDK tool</a:t>
            </a:r>
            <a:endParaRPr sz="1200"/>
          </a:p>
          <a:p>
            <a:pPr indent="-304800" lvl="2" marL="13716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OpenJDK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Window Build Support (IL2CPP)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don’t have Visual Studio Community make sure you check it as well</a:t>
            </a:r>
            <a:endParaRPr sz="1200"/>
          </a:p>
          <a:p>
            <a:pPr indent="-304800" lvl="0" marL="457200" rtl="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plan to build for iOS (Apple App Store) additionally check iOS Build Support</a:t>
            </a:r>
            <a:endParaRPr sz="1200"/>
          </a:p>
        </p:txBody>
      </p:sp>
      <p:sp>
        <p:nvSpPr>
          <p:cNvPr id="198" name="Google Shape;198;p17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Unity Engine and its modules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50" y="960075"/>
            <a:ext cx="4022050" cy="22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775" y="2202400"/>
            <a:ext cx="3137525" cy="231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147575" y="1028700"/>
            <a:ext cx="8825700" cy="3905400"/>
          </a:xfrm>
          <a:prstGeom prst="rect">
            <a:avLst/>
          </a:prstGeom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Blue bar indicates the progress. It might take up to 10min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You can have different versions of the Unity Editor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project can use separate version </a:t>
            </a:r>
            <a:endParaRPr sz="1400"/>
          </a:p>
        </p:txBody>
      </p:sp>
      <p:sp>
        <p:nvSpPr>
          <p:cNvPr id="206" name="Google Shape;206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the installation to complete</a:t>
            </a:r>
            <a:endParaRPr/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25" y="1898600"/>
            <a:ext cx="4845849" cy="2939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