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5" r:id="rId2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FF2F352-109E-4F1E-B9CE-2E034D676ED7}">
          <p14:sldIdLst>
            <p14:sldId id="256"/>
            <p14:sldId id="257"/>
          </p14:sldIdLst>
        </p14:section>
        <p14:section name="BOX MODEL" id="{60FF2A14-7E2F-4431-8EB5-59C457EB6349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Box Sizing" id="{9517C48C-D85C-4CDE-B72B-E003DD119ACC}">
          <p14:sldIdLst>
            <p14:sldId id="274"/>
            <p14:sldId id="276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E60"/>
    <a:srgbClr val="4088D0"/>
    <a:srgbClr val="1199FF"/>
    <a:srgbClr val="6A958D"/>
    <a:srgbClr val="1C7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1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286B-3537-4467-8B69-1475C3130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C196D-A956-4E0F-A7F8-510372353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CE230-DE5C-424B-84B4-8AD5B46F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04.03.2019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817C4-B115-40A5-8F0A-BA6B4636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23695-CE19-4647-B7BC-7FDC0FB8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813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047D-796C-47AF-8188-63DB2360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3762B-A1A5-4A77-9ACE-BDFF5E95F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AD271-7128-4524-B1D2-F9362147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04.03.2019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71DCE-401E-416E-8DEC-A42B797C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FB389-78D2-4EF2-BB02-A17867EC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578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C12E2-33A9-4D97-93E4-9D40C4DA2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1594B-A976-4FCE-90E6-5D25A299F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E0649-1C8C-4992-86D9-BED8D79F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04.03.2019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7B045-0280-4BF1-B81D-A88F98ADB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AD743-2F66-469C-AB63-BEF9D4A5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34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67AD-A97E-4671-A415-5103E381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0F2B-5C7F-4A04-BE97-EAB96D0B0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A19A5-FEE4-4F18-A67C-669BC823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04.03.2019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6C6EB-14E1-4D5B-BC2F-BAD8E463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B97E9-1C96-4E06-9A7C-CA2C2C49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655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592B-B54B-4F06-AD29-C77ED841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4C350-08ED-4754-A95A-1EBDEB6E4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03C36-13DC-40CD-9996-3378B420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04.03.2019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385B7-6BA8-4DBD-845F-9AB86EA6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1561E-582D-4FA5-9D2C-332394EF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517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2365-4D7D-4C8D-957D-819D7314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AFEA-B08D-448F-A971-A031B1D67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BD0FC-5E32-418A-814E-801234787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0FD6D-5489-413A-B209-D031C7B4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04.03.2019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E7C4C-8A86-40EF-9C81-484E2ACD4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C46E9-6B2E-4BF5-9948-938F00E6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141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D09D-D284-4D5B-B66E-CE5E3ED0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07025-3177-4E8D-9020-E9A67340A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2948B-CC8E-4C2D-8905-97C73F73C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46EAE-C497-4BAD-A33C-23ABF2BC2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EECAD-B19B-4BD6-892C-64176D799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C9B40-448D-4C4B-821E-CAEB7BC1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04.03.2019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413AD9-7E02-4792-BC21-2AC2C1F4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42CDD-414C-4478-9C3C-CCC1E293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165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C4F6-9F47-4EA1-A9BF-43661F64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0889B-7E86-4A13-8A6F-410E7CBF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04.03.2019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818BE-230A-4AB8-B8F0-47D785BC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45EE0-3FAC-49F7-9A9E-FE82BEE8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923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033792-5313-4E97-92C8-20D8BEAB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04.03.2019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C3FB3-F90D-4E21-8582-49B37661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A105B-9E7D-4A1E-9CE6-C9014ED8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933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464B-A46B-49A3-97B2-0A8678B7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1989E-FF26-4E1E-A066-729816C69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E603A-0471-4A2C-BEE7-2E1FC7BC3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E1177-572E-43ED-9824-BD9822DB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04.03.2019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60E66-C0C5-4E68-8EF9-D7082FA2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9BF4D-C60C-4266-9F93-8EEE6232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445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12E9-DEA4-404F-AEA1-844639950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24F4B9-C127-4B7D-A708-AB911C3C9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3A5A8-8F5F-4A51-A7CE-16CC342CF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97467-65AE-4158-A9F4-784D85D5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04.03.2019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FB64D-7D9B-440E-9F58-745FEE60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2A8F2-BC04-450A-821C-FCEBA780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32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F979B-10ED-4AD2-8658-9C46AEF1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7597E-5127-4DCD-8F86-17001C89C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EDEE2-FD83-4D8C-9992-63745DC8B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F7E79-A73C-4B14-A500-2DC639C8360F}" type="datetimeFigureOut">
              <a:rPr lang="bg-BG" smtClean="0"/>
              <a:t>04.03.2019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37215-59B9-44FB-A99D-2A47FB505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39B12-DBBB-4790-B0FE-F847B9AC5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175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css-tricks.com/the-css-box-model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developer.mozilla.org/en-US/docs/Web/CSS/CSS_Box_Model/Mastering_margin_collaps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eloper.mozilla.org/en-US/docs/Web/CSS/box-sizing" TargetMode="External"/><Relationship Id="rId11" Type="http://schemas.openxmlformats.org/officeDocument/2006/relationships/hyperlink" Target="https://developer.mozilla.org/en-US/docs/Web/CSS/clear" TargetMode="External"/><Relationship Id="rId5" Type="http://schemas.openxmlformats.org/officeDocument/2006/relationships/hyperlink" Target="https://developer.mozilla.org/en-US/docs/Web/CSS/CSS_Box_Model/Introduction_to_the_CSS_box_model" TargetMode="External"/><Relationship Id="rId10" Type="http://schemas.openxmlformats.org/officeDocument/2006/relationships/hyperlink" Target="https://developer.mozilla.org/en-US/docs/Web/CSS/float" TargetMode="External"/><Relationship Id="rId4" Type="http://schemas.openxmlformats.org/officeDocument/2006/relationships/hyperlink" Target="https://developer.mozilla.org/en-US/docs/Web/CSS/display" TargetMode="External"/><Relationship Id="rId9" Type="http://schemas.openxmlformats.org/officeDocument/2006/relationships/hyperlink" Target="https://css-tricks.com/box-sizin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6400"/>
            <a:ext cx="9144000" cy="965200"/>
          </a:xfrm>
        </p:spPr>
        <p:txBody>
          <a:bodyPr>
            <a:normAutofit/>
          </a:bodyPr>
          <a:lstStyle/>
          <a:p>
            <a:r>
              <a:rPr lang="en-US" b="1" cap="all" dirty="0">
                <a:solidFill>
                  <a:schemeClr val="accent1">
                    <a:lumMod val="50000"/>
                  </a:schemeClr>
                </a:solidFill>
              </a:rPr>
              <a:t>CSS Box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9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2FB67706-2591-44B6-BDAE-C6479392025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Min/Max Width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8159D2A-4008-467A-9C62-B5B14B9D09D7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min-width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min-width CSS property sets the minimum width of an element. It prevents the used value of the width property from becoming smaller than the value specified for min-width.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max-width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max-width CSS property sets the maximum width of an element. It prevents the used value of the width property from becoming larger than the value specified by max-width.</a:t>
            </a:r>
          </a:p>
        </p:txBody>
      </p:sp>
    </p:spTree>
    <p:extLst>
      <p:ext uri="{BB962C8B-B14F-4D97-AF65-F5344CB8AC3E}">
        <p14:creationId xmlns:p14="http://schemas.microsoft.com/office/powerpoint/2010/main" val="474426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2FB67706-2591-44B6-BDAE-C6479392025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Height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8159D2A-4008-467A-9C62-B5B14B9D09D7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height CSS property specifies the height of an element. By default, the property defines the height of the content area. If box-sizing is set to border-box, however, it instead determines the height of the border area</a:t>
            </a:r>
          </a:p>
        </p:txBody>
      </p:sp>
    </p:spTree>
    <p:extLst>
      <p:ext uri="{BB962C8B-B14F-4D97-AF65-F5344CB8AC3E}">
        <p14:creationId xmlns:p14="http://schemas.microsoft.com/office/powerpoint/2010/main" val="977809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2FB67706-2591-44B6-BDAE-C6479392025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Min/Max Height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8159D2A-4008-467A-9C62-B5B14B9D09D7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min-height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min-height CSS property sets the minimum height of an element. It prevents the used value of the height property from becoming smaller than the value specified for min-height.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max-height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max-height CSS property sets the maximum height of an element. It prevents the used value of the height property from becoming larger than the value specified for max-height.</a:t>
            </a:r>
          </a:p>
        </p:txBody>
      </p:sp>
    </p:spTree>
    <p:extLst>
      <p:ext uri="{BB962C8B-B14F-4D97-AF65-F5344CB8AC3E}">
        <p14:creationId xmlns:p14="http://schemas.microsoft.com/office/powerpoint/2010/main" val="3186519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2FB67706-2591-44B6-BDAE-C6479392025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Default Width of Block elements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8159D2A-4008-467A-9C62-B5B14B9D09D7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 you don't declare a width, and the box has static or relative positioning, the width will remain 100% in width and the padding and border will push inwards instead of outward. But if you explicitly set the width of the box to be 100%, the padding will push the box outward as normal.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580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2FB67706-2591-44B6-BDAE-C6479392025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Margin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8159D2A-4008-467A-9C62-B5B14B9D09D7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margin CSS property sets the margin area on all four sides of an element. It is a shorthand for margin-top, margin-right, margin-bottom, and margin-left.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761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2FB67706-2591-44B6-BDAE-C6479392025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Border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8159D2A-4008-467A-9C62-B5B14B9D09D7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border CSS property sets an element's border. It's a shorthand for border-width, border-style, and border-color.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936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2FB67706-2591-44B6-BDAE-C6479392025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Padding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8159D2A-4008-467A-9C62-B5B14B9D09D7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padding CSS property sets the padding area on all four sides of an element. It is a shorthand for padding-top, padding-right, padding-bottom, and padding-left.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147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2FB67706-2591-44B6-BDAE-C6479392025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Box Sizing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8159D2A-4008-467A-9C62-B5B14B9D09D7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box-sizing CSS property defines how the user agent should calculate the total width and height of an element.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748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2FB67706-2591-44B6-BDAE-C6479392025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58400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UNIVERSAL BOX SIZING WITH INHERITANCE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E6AD21-C30F-43EC-88D4-9BD23A28236A}"/>
              </a:ext>
            </a:extLst>
          </p:cNvPr>
          <p:cNvSpPr txBox="1"/>
          <p:nvPr/>
        </p:nvSpPr>
        <p:spPr>
          <a:xfrm>
            <a:off x="1524000" y="1694329"/>
            <a:ext cx="9577598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{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box-sizing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 border-box;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*, *:</a:t>
            </a:r>
            <a:r>
              <a:rPr lang="en-US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before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*:</a:t>
            </a:r>
            <a:r>
              <a:rPr lang="en-US" sz="240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after </a:t>
            </a:r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{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box-sizing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 inherit;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  <a:endParaRPr lang="bg-BG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273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2FB67706-2591-44B6-BDAE-C6479392025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Resources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8159D2A-4008-467A-9C62-B5B14B9D09D7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https://developer.mozilla.org/en-US/docs/Web/CSS/display</a:t>
            </a:r>
            <a:endParaRPr lang="en-US" sz="24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https://developer.mozilla.org/en-US/docs/Web/CSS/CSS_Box_Model/Introduction_to_the_CSS_box_model</a:t>
            </a:r>
            <a:endParaRPr lang="en-US" sz="24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https://developer.mozilla.org/en-US/docs/Web/CSS/box-sizing</a:t>
            </a:r>
            <a:endParaRPr lang="en-US" sz="24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https://developer.mozilla.org/en-US/docs/Web/CSS/CSS_Box_Model/Mastering_margin_collapsing</a:t>
            </a:r>
            <a:endParaRPr lang="en-US" sz="24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https://css-tricks.com/the-css-box-model/</a:t>
            </a:r>
            <a:endParaRPr lang="en-US" sz="24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https://css-tricks.com/box-sizing/</a:t>
            </a:r>
            <a:endParaRPr lang="en-US" sz="24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https://developer.mozilla.org/en-US/docs/Web/CSS/float</a:t>
            </a:r>
            <a:endParaRPr lang="en-US" sz="24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https://developer.mozilla.org/en-US/docs/Web/CSS/clear</a:t>
            </a:r>
            <a:endParaRPr lang="en-US" sz="24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28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A2BD1D0-0D77-4E01-A9CC-10F91F70C542}"/>
              </a:ext>
            </a:extLst>
          </p:cNvPr>
          <p:cNvSpPr>
            <a:spLocks noGrp="1"/>
          </p:cNvSpPr>
          <p:nvPr/>
        </p:nvSpPr>
        <p:spPr>
          <a:xfrm>
            <a:off x="2268070" y="2631141"/>
            <a:ext cx="7655859" cy="159571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Every element in web design is a rectangular box</a:t>
            </a:r>
          </a:p>
        </p:txBody>
      </p:sp>
    </p:spTree>
    <p:extLst>
      <p:ext uri="{BB962C8B-B14F-4D97-AF65-F5344CB8AC3E}">
        <p14:creationId xmlns:p14="http://schemas.microsoft.com/office/powerpoint/2010/main" val="123723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2FB67706-2591-44B6-BDAE-C6479392025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CSS BASIC BOX MODEL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8159D2A-4008-467A-9C62-B5B14B9D09D7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When laying out a document, the browser's rendering engine represents each element as a rectangular box according to the standard CSS basic box model. CSS determines the size, position, and properties (color, background, border size, etc.) of these boxes.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35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2FB67706-2591-44B6-BDAE-C6479392025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CSS BASIC BOX MODEL</a:t>
            </a:r>
          </a:p>
        </p:txBody>
      </p:sp>
      <p:pic>
        <p:nvPicPr>
          <p:cNvPr id="1026" name="Picture 2" descr="CSS Box Model">
            <a:extLst>
              <a:ext uri="{FF2B5EF4-FFF2-40B4-BE49-F238E27FC236}">
                <a16:creationId xmlns:a16="http://schemas.microsoft.com/office/drawing/2014/main" id="{B04E5853-D085-48ED-BE83-4F3371E23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945" y="1600200"/>
            <a:ext cx="6297706" cy="472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42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2FB67706-2591-44B6-BDAE-C6479392025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DISPLAY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8159D2A-4008-467A-9C62-B5B14B9D09D7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display CSS property defines the display type of an element, which consists of the two basic qualities of how an element generates boxes — the outer display type defining how the box participates in flow layout , and the inner display type defining how the children of the box are laid out.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display: block;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display: block;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34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2FB67706-2591-44B6-BDAE-C6479392025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display: block;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8159D2A-4008-467A-9C62-B5B14B9D09D7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 (Hypertext Markup Language) elements historically were categorized as either "block-level" elements or "inline" elements. By default, a block-level element occupies the entire space of its parent element (container), thereby creating a "block." This article helps to explain what this means.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Browsers typically display the block-level element with a newline both before and after the element. You can visualize them as a stack of boxes.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34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2FB67706-2591-44B6-BDAE-C6479392025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display: inline;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8159D2A-4008-467A-9C62-B5B14B9D09D7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 (Hypertext Markup Language) elements historically were categorized as either "block-level" elements or "inline" elements. Inline elements are those which only occupy the space bounded by the tags defining the element, instead of breaking the flow of the content.</a:t>
            </a:r>
          </a:p>
        </p:txBody>
      </p:sp>
    </p:spTree>
    <p:extLst>
      <p:ext uri="{BB962C8B-B14F-4D97-AF65-F5344CB8AC3E}">
        <p14:creationId xmlns:p14="http://schemas.microsoft.com/office/powerpoint/2010/main" val="270038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2FB67706-2591-44B6-BDAE-C6479392025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display: inline-block;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8159D2A-4008-467A-9C62-B5B14B9D09D7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Gives us the ability to use vertical padding and margin on inline elements as well as adding width and height.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01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2FB67706-2591-44B6-BDAE-C6479392025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Width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8159D2A-4008-467A-9C62-B5B14B9D09D7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width CSS property sets an element's width. By default it sets the width of the content area, but if box-sizing is set to border-box, it sets the width of the border area.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1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853</Words>
  <Application>Microsoft Office PowerPoint</Application>
  <PresentationFormat>Widescreen</PresentationFormat>
  <Paragraphs>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Source Sans Pro</vt:lpstr>
      <vt:lpstr>Wingdings</vt:lpstr>
      <vt:lpstr>Office Theme</vt:lpstr>
      <vt:lpstr>CSS Box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Zdravko Zdravkov</dc:creator>
  <cp:lastModifiedBy>Zdravko Zdravkov</cp:lastModifiedBy>
  <cp:revision>99</cp:revision>
  <dcterms:created xsi:type="dcterms:W3CDTF">2019-02-25T10:20:43Z</dcterms:created>
  <dcterms:modified xsi:type="dcterms:W3CDTF">2019-03-04T16:19:22Z</dcterms:modified>
</cp:coreProperties>
</file>