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HTML Forms" id="{AE667106-BB99-4806-A7B4-70CE6942C11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liders and Spinboxes" id="{D51D5B67-2824-4304-876B-5A08A477063D}">
          <p14:sldIdLst>
            <p14:sldId id="269"/>
            <p14:sldId id="270"/>
            <p14:sldId id="271"/>
            <p14:sldId id="272"/>
            <p14:sldId id="273"/>
          </p14:sldIdLst>
        </p14:section>
        <p14:section name="HTML Frames" id="{F39E3813-68DE-4E3B-8332-2339F75BB41C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56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28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95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3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80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00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61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51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9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90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19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02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643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1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00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5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7307"/>
            <a:ext cx="9430140" cy="96338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Forms and Frames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Select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4643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Dropdown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menus: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790731"/>
            <a:ext cx="957759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"&gt;Male&lt;/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"&gt;Female&lt;/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"&gt;Other&lt;/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6" y="389973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Multiple-choice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menus: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5" y="4373058"/>
            <a:ext cx="9577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"&gt;keyboard&lt;/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"&gt;mouse&lt;/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48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Hidden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4643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fields contain invisible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790731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Account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a hidden text 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6" y="2719937"/>
            <a:ext cx="10058401" cy="15348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shown to the user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by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JavaScript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server-side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code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ViewState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SessionState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ASP.NET</a:t>
            </a:r>
          </a:p>
        </p:txBody>
      </p:sp>
    </p:spTree>
    <p:extLst>
      <p:ext uri="{BB962C8B-B14F-4D97-AF65-F5344CB8AC3E}">
        <p14:creationId xmlns:p14="http://schemas.microsoft.com/office/powerpoint/2010/main" val="351493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93655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used to associate an explanatory text to a form field using the field's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2262918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"&gt;First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3149763"/>
            <a:ext cx="10058401" cy="31390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Clicking on a label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its associated field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toggled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 buttons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 are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Both a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usability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feature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 to pass accessibility validation</a:t>
            </a:r>
          </a:p>
        </p:txBody>
      </p:sp>
    </p:spTree>
    <p:extLst>
      <p:ext uri="{BB962C8B-B14F-4D97-AF65-F5344CB8AC3E}">
        <p14:creationId xmlns:p14="http://schemas.microsoft.com/office/powerpoint/2010/main" val="403957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Fieldsets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523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used to enclose a group of related form fields: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840714"/>
            <a:ext cx="95775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form.aspx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&gt;Client Details&lt;/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Phone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&gt;Order Details&lt;/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Quantity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Remarks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5774547"/>
            <a:ext cx="10058401" cy="523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&lt;legend&gt;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the fieldset's title</a:t>
            </a:r>
          </a:p>
        </p:txBody>
      </p:sp>
    </p:spTree>
    <p:extLst>
      <p:ext uri="{BB962C8B-B14F-4D97-AF65-F5344CB8AC3E}">
        <p14:creationId xmlns:p14="http://schemas.microsoft.com/office/powerpoint/2010/main" val="40071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Sliders and Spinboxes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Lets Make It Spin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 and Spinbox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2"/>
            <a:ext cx="10058401" cy="16461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Restricts users to enter only numbers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Additional attributes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become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Spinbox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depending on the input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3105834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number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3894425"/>
            <a:ext cx="10058401" cy="164617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Have some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differences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different browsers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Spinboxes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 not work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all the browsers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Shown as regular textboxes</a:t>
            </a:r>
          </a:p>
        </p:txBody>
      </p:sp>
    </p:spTree>
    <p:extLst>
      <p:ext uri="{BB962C8B-B14F-4D97-AF65-F5344CB8AC3E}">
        <p14:creationId xmlns:p14="http://schemas.microsoft.com/office/powerpoint/2010/main" val="171967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Field Attributes from HTML 5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2"/>
            <a:ext cx="10058401" cy="26211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Autocomplete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browser stores the previously typed values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Brings them back on a later visit</a:t>
            </a:r>
          </a:p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field becomes on focus on page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3947532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6" y="4542243"/>
            <a:ext cx="10058401" cy="10321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field is required to be filled/selected</a:t>
            </a:r>
          </a:p>
        </p:txBody>
      </p:sp>
    </p:spTree>
    <p:extLst>
      <p:ext uri="{BB962C8B-B14F-4D97-AF65-F5344CB8AC3E}">
        <p14:creationId xmlns:p14="http://schemas.microsoft.com/office/powerpoint/2010/main" val="352194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Fields with Validation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14025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provides a simple validation for email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be passed a pattern for validation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a mobile device brings the email keyboard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4" y="3056435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pattern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[^ @]*@[^ @].[^ @]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3483653"/>
            <a:ext cx="10058401" cy="94850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has validation for url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a mobile device brings the url keyboard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4" y="4475230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A6AE76-B23F-4441-90DD-AC1799FE0236}"/>
              </a:ext>
            </a:extLst>
          </p:cNvPr>
          <p:cNvSpPr>
            <a:spLocks noGrp="1"/>
          </p:cNvSpPr>
          <p:nvPr/>
        </p:nvSpPr>
        <p:spPr>
          <a:xfrm>
            <a:off x="1523999" y="4913075"/>
            <a:ext cx="10058401" cy="94850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Telephone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Brings the numeric keyboard (currently supported only in Safari 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4" y="5861578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04696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 Index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323305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(zero) – "natural" order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&lt; 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then elements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tabindex="X"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 iterated before elements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tabindex="Y"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Elements with negative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skipped, however, this is not defined in the standard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9" y="4934635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second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75326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Frames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&lt;frameset&gt;</a:t>
            </a: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, 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&lt;frame&gt; </a:t>
            </a: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and 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&lt;iframe&gt;</a:t>
            </a:r>
            <a:endParaRPr lang="bg-BG" dirty="0">
              <a:solidFill>
                <a:schemeClr val="bg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Forms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 Fields and Fieldsets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 and Radio Buttons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Fields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 Fields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Sliders and Spinboxes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 Fields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Frames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 and </a:t>
            </a:r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noframe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tags</a:t>
            </a:r>
          </a:p>
          <a:p>
            <a:pPr lvl="1"/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Frames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4651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provide a way to show multiple HTML documents in a single Web page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page can be split into separate views (frames) horizontally and vertically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 were popular in the early ages of HTML development, but now their usage is rejected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 are not supported by all user agents (browsers, search engines, etc.)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noframes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element is used to provide content for non-compatible agents.</a:t>
            </a:r>
          </a:p>
        </p:txBody>
      </p:sp>
    </p:spTree>
    <p:extLst>
      <p:ext uri="{BB962C8B-B14F-4D97-AF65-F5344CB8AC3E}">
        <p14:creationId xmlns:p14="http://schemas.microsoft.com/office/powerpoint/2010/main" val="15760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Frames –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9" y="1600200"/>
            <a:ext cx="957759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&gt;Frames _Example_&lt;/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180px,*,150px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left.html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middle.html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right.html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7192850-EDB7-4AA3-84B0-E2DD1C12B538}"/>
              </a:ext>
            </a:extLst>
          </p:cNvPr>
          <p:cNvSpPr>
            <a:spLocks noGrp="1"/>
          </p:cNvSpPr>
          <p:nvPr/>
        </p:nvSpPr>
        <p:spPr>
          <a:xfrm>
            <a:off x="1523999" y="4147021"/>
            <a:ext cx="10058401" cy="10575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Note: the target attribute applied to 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&lt;a&gt;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317200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Inline Frames: &lt;iframe&gt;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8" y="2274838"/>
            <a:ext cx="957759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iframeYoutube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https://www.youtube.com/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frameborder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scrolling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7192850-EDB7-4AA3-84B0-E2DD1C12B538}"/>
              </a:ext>
            </a:extLst>
          </p:cNvPr>
          <p:cNvSpPr>
            <a:spLocks noGrp="1"/>
          </p:cNvSpPr>
          <p:nvPr/>
        </p:nvSpPr>
        <p:spPr>
          <a:xfrm>
            <a:off x="1283598" y="1600912"/>
            <a:ext cx="10058401" cy="48289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Inline frames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 a way to show one website inside another website:</a:t>
            </a:r>
          </a:p>
        </p:txBody>
      </p:sp>
    </p:spTree>
    <p:extLst>
      <p:ext uri="{BB962C8B-B14F-4D97-AF65-F5344CB8AC3E}">
        <p14:creationId xmlns:p14="http://schemas.microsoft.com/office/powerpoint/2010/main" val="421376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Forms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Entering User Data from a Web Page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9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are HTML Forms?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primary method for gathering data from site visitors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Forms can contain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fields for the user to type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Buttons for interactions like "Register", "Login", "Search"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Menus, Sliders, etc…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 Google, Yahoo, Facebook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Google search field is a simple Text field</a:t>
            </a:r>
          </a:p>
        </p:txBody>
      </p:sp>
    </p:spTree>
    <p:extLst>
      <p:ext uri="{BB962C8B-B14F-4D97-AF65-F5344CB8AC3E}">
        <p14:creationId xmlns:p14="http://schemas.microsoft.com/office/powerpoint/2010/main" val="12014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 Create a HTML Form?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form block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345909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932418"/>
            <a:ext cx="9577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path/to/some-script.php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...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3C71C19B-D320-409A-8539-8A83AC453602}"/>
              </a:ext>
            </a:extLst>
          </p:cNvPr>
          <p:cNvSpPr/>
          <p:nvPr/>
        </p:nvSpPr>
        <p:spPr>
          <a:xfrm>
            <a:off x="5167325" y="4953689"/>
            <a:ext cx="5934270" cy="1127242"/>
          </a:xfrm>
          <a:prstGeom prst="wedgeRoundRectCallout">
            <a:avLst>
              <a:gd name="adj1" fmla="val -41588"/>
              <a:gd name="adj2" fmla="val -111325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"action" attribute tells where the form data should be sent</a:t>
            </a:r>
            <a:endParaRPr lang="bg-BG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19CAA7-6A39-49B2-A630-C74646E3CA57}"/>
              </a:ext>
            </a:extLst>
          </p:cNvPr>
          <p:cNvSpPr/>
          <p:nvPr/>
        </p:nvSpPr>
        <p:spPr>
          <a:xfrm>
            <a:off x="4665306" y="2537897"/>
            <a:ext cx="6158204" cy="1016231"/>
          </a:xfrm>
          <a:prstGeom prst="wedgeRoundRectCallout">
            <a:avLst>
              <a:gd name="adj1" fmla="val -42651"/>
              <a:gd name="adj2" fmla="val 95554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"method" attribute tells how the form data should be sent – via GET or POST request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626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Text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Single-line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text input fields: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a text 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88779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Multi-line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text input fields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361118"/>
            <a:ext cx="9577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Comments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This is a multi-line text field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ECE78-DBEF-4B86-82CB-F7DF57A4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78" y="1951101"/>
            <a:ext cx="1764005" cy="245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9C29D-B8F2-45FC-AF25-70A1CC2BB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13" y="2857699"/>
            <a:ext cx="2518170" cy="923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4E2C0AA-F7F3-4270-BABB-507532C94EE2}"/>
              </a:ext>
            </a:extLst>
          </p:cNvPr>
          <p:cNvSpPr>
            <a:spLocks noGrp="1"/>
          </p:cNvSpPr>
          <p:nvPr/>
        </p:nvSpPr>
        <p:spPr>
          <a:xfrm>
            <a:off x="1523999" y="4604249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Password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input – a text field which masks the entered text with * signs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B3AF4-B155-4890-AF48-E8B33EBB1ACF}"/>
              </a:ext>
            </a:extLst>
          </p:cNvPr>
          <p:cNvSpPr txBox="1"/>
          <p:nvPr/>
        </p:nvSpPr>
        <p:spPr>
          <a:xfrm>
            <a:off x="1523998" y="5077576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password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865B37-A3F8-4F54-BD72-4BF3C57BB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377248"/>
            <a:ext cx="2069563" cy="28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45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brings the form to its initial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resetBtn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 the 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916186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389513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submitBtn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818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75715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acts like submit but image is displayed and click coordinates are sent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554070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 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8" y="34290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Ordinary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no default action, used with 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7" y="39023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Apply 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604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Checkboxes and Radio 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5055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7" y="2105798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fruit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96463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43795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A6AE76-B23F-4441-90DD-AC1799FE0236}"/>
              </a:ext>
            </a:extLst>
          </p:cNvPr>
          <p:cNvSpPr>
            <a:spLocks noGrp="1"/>
          </p:cNvSpPr>
          <p:nvPr/>
        </p:nvSpPr>
        <p:spPr>
          <a:xfrm>
            <a:off x="1523998" y="4296789"/>
            <a:ext cx="10058401" cy="96101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 buttons can be grouped, allowing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 one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be selected from a group: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7" y="5277921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92674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1257</Words>
  <Application>Microsoft Office PowerPoint</Application>
  <PresentationFormat>Widescreen</PresentationFormat>
  <Paragraphs>183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Source Sans Pro</vt:lpstr>
      <vt:lpstr>Wingdings</vt:lpstr>
      <vt:lpstr>Office Theme</vt:lpstr>
      <vt:lpstr>HTML Forms and Frames</vt:lpstr>
      <vt:lpstr>PowerPoint Presentation</vt:lpstr>
      <vt:lpstr>HTML Forms Entering User Data from a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Sliders and Spinboxes Lets Make It Spin</vt:lpstr>
      <vt:lpstr>PowerPoint Presentation</vt:lpstr>
      <vt:lpstr>PowerPoint Presentation</vt:lpstr>
      <vt:lpstr>PowerPoint Presentation</vt:lpstr>
      <vt:lpstr>PowerPoint Presentation</vt:lpstr>
      <vt:lpstr>HTML Frames &lt;frameset&gt;, &lt;frame&gt; and &lt;iframe&gt;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53</cp:revision>
  <dcterms:created xsi:type="dcterms:W3CDTF">2019-03-06T19:58:09Z</dcterms:created>
  <dcterms:modified xsi:type="dcterms:W3CDTF">2019-03-07T10:05:52Z</dcterms:modified>
</cp:coreProperties>
</file>