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86B-3537-4467-8B69-1475C313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196D-A956-4E0F-A7F8-51037235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230-DE5C-424B-84B4-8AD5B46F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7C4-B115-40A5-8F0A-BA6B463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695-CE19-4647-B7BC-7FDC0FB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1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47D-796C-47AF-8188-63DB236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762B-A1A5-4A77-9ACE-BDFF5E9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271-7128-4524-B1D2-F936214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DCE-401E-416E-8DEC-A42B797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B389-78D2-4EF2-BB02-A17867EC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12E2-33A9-4D97-93E4-9D40C4DA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594B-A976-4FCE-90E6-5D25A299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0649-1C8C-4992-86D9-BED8D79F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045-0280-4BF1-B81D-A88F98A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D743-2F66-469C-AB63-BEF9D4A5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3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67AD-A97E-4671-A415-5103E38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0F2B-5C7F-4A04-BE97-EAB96D0B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9A5-FEE4-4F18-A67C-669BC823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C6EB-14E1-4D5B-BC2F-BAD8E46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97E9-1C96-4E06-9A7C-CA2C2C49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92B-B54B-4F06-AD29-C77ED84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C350-08ED-4754-A95A-1EBDEB6E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3C36-13DC-40CD-9996-3378B420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85B7-6BA8-4DBD-845F-9AB86EA6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561E-582D-4FA5-9D2C-332394EF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1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365-4D7D-4C8D-957D-819D731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FEA-B08D-448F-A971-A031B1D6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D0FC-5E32-418A-814E-80123478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FD6D-5489-413A-B209-D031C7B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7C4C-8A86-40EF-9C81-484E2AC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46E9-6B2E-4BF5-9948-938F00E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09D-D284-4D5B-B66E-CE5E3ED0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7025-3177-4E8D-9020-E9A6734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48B-CC8E-4C2D-8905-97C73F73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46EAE-C497-4BAD-A33C-23ABF2BC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ECAD-B19B-4BD6-892C-64176D79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C9B40-448D-4C4B-821E-CAEB7B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13AD9-7E02-4792-BC21-2AC2C1F4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2CDD-414C-4478-9C3C-CCC1E29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6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4F6-9F47-4EA1-A9BF-43661F64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0889B-7E86-4A13-8A6F-410E7CB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18BE-230A-4AB8-B8F0-47D78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5EE0-3FAC-49F7-9A9E-FE82BEE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2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3792-5313-4E97-92C8-20D8BEAB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3FB3-F90D-4E21-8582-49B37661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105B-9E7D-4A1E-9CE6-C9014ED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3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64B-A46B-49A3-97B2-0A8678B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9E-FF26-4E1E-A066-729816C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603A-0471-4A2C-BEE7-2E1FC7BC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1177-572E-43ED-9824-BD9822D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E66-C0C5-4E68-8EF9-D7082FA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F4D-C60C-4266-9F93-8EEE6232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4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2E9-DEA4-404F-AEA1-8446399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F4B9-C127-4B7D-A708-AB911C3C9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A5A8-8F5F-4A51-A7CE-16CC342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7467-65AE-4158-A9F4-784D85D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B64D-7D9B-440E-9F58-745FEE6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A8F2-BC04-450A-821C-FCEBA7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32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979B-10ED-4AD2-8658-9C46AEF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597E-5127-4DCD-8F86-17001C89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DEE2-FD83-4D8C-9992-63745DC8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7E79-A73C-4B14-A500-2DC639C8360F}" type="datetimeFigureOut">
              <a:rPr lang="bg-BG" smtClean="0"/>
              <a:t>25.02.2019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7215-59B9-44FB-A99D-2A47FB50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9B12-DBBB-4790-B0FE-F847B9AC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7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F1E80-92EE-48B5-B84A-D1888851F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Zdravko Zdravkov</dc:creator>
  <cp:lastModifiedBy>Zdravko Zdravkov</cp:lastModifiedBy>
  <cp:revision>1</cp:revision>
  <dcterms:created xsi:type="dcterms:W3CDTF">2019-02-25T10:20:43Z</dcterms:created>
  <dcterms:modified xsi:type="dcterms:W3CDTF">2019-02-25T10:25:53Z</dcterms:modified>
</cp:coreProperties>
</file>