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2"/>
    <a:srgbClr val="FFFFFF"/>
    <a:srgbClr val="4B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04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9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6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D9CB-B31C-40B9-9C7E-2CAB9A47309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D737-553A-4FB2-8A6C-0B4DAC60E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코딩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5" b="39429"/>
          <a:stretch/>
        </p:blipFill>
        <p:spPr bwMode="auto">
          <a:xfrm>
            <a:off x="-10642060" y="-4240604"/>
            <a:ext cx="12192000" cy="46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-1113442" y="714036"/>
            <a:ext cx="21050252" cy="8020050"/>
            <a:chOff x="486759" y="714037"/>
            <a:chExt cx="11269814" cy="5747379"/>
          </a:xfrm>
        </p:grpSpPr>
        <p:pic>
          <p:nvPicPr>
            <p:cNvPr id="1030" name="Picture 6" descr="No photo description available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" b="36808"/>
            <a:stretch/>
          </p:blipFill>
          <p:spPr bwMode="auto">
            <a:xfrm>
              <a:off x="3676298" y="1337977"/>
              <a:ext cx="4890736" cy="442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613119" y="714037"/>
              <a:ext cx="7017095" cy="696697"/>
            </a:xfrm>
            <a:prstGeom prst="rect">
              <a:avLst/>
            </a:prstGeom>
            <a:solidFill>
              <a:srgbClr val="2D3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13119" y="5764719"/>
              <a:ext cx="7017095" cy="696697"/>
            </a:xfrm>
            <a:prstGeom prst="rect">
              <a:avLst/>
            </a:prstGeom>
            <a:solidFill>
              <a:srgbClr val="2D3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6892" y="714037"/>
              <a:ext cx="3289681" cy="5747379"/>
            </a:xfrm>
            <a:prstGeom prst="rect">
              <a:avLst/>
            </a:prstGeom>
            <a:solidFill>
              <a:srgbClr val="2D3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759" y="714037"/>
              <a:ext cx="3189538" cy="5747379"/>
            </a:xfrm>
            <a:prstGeom prst="rect">
              <a:avLst/>
            </a:prstGeom>
            <a:solidFill>
              <a:srgbClr val="2D3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2" name="Picture 8" descr="html css wallpaper 이미지 검색결과&quot;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r="22077"/>
          <a:stretch/>
        </p:blipFill>
        <p:spPr bwMode="auto">
          <a:xfrm>
            <a:off x="1117599" y="0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7075158" y="-3715965"/>
            <a:ext cx="2794000" cy="2794000"/>
            <a:chOff x="7075158" y="-3715965"/>
            <a:chExt cx="8096250" cy="8228283"/>
          </a:xfrm>
        </p:grpSpPr>
        <p:pic>
          <p:nvPicPr>
            <p:cNvPr id="1034" name="Picture 10" descr="html css javascript wallpaper 이미지 검색결과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158" y="-2640299"/>
              <a:ext cx="8096250" cy="60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075158" y="-3715965"/>
              <a:ext cx="8096250" cy="1542308"/>
            </a:xfrm>
            <a:prstGeom prst="rect">
              <a:avLst/>
            </a:prstGeom>
            <a:solidFill>
              <a:srgbClr val="4B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75158" y="3016913"/>
              <a:ext cx="8096250" cy="1495405"/>
            </a:xfrm>
            <a:prstGeom prst="rect">
              <a:avLst/>
            </a:prstGeom>
            <a:solidFill>
              <a:srgbClr val="4B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6" name="Picture 12" descr="html css javascript wallpaper 이미지 검색결과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r="23490"/>
          <a:stretch/>
        </p:blipFill>
        <p:spPr bwMode="auto">
          <a:xfrm>
            <a:off x="4368800" y="-4937125"/>
            <a:ext cx="2794000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wallpaper coding 이미지 검색결과&quot;"/>
          <p:cNvPicPr>
            <a:picLocks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r="3172"/>
          <a:stretch/>
        </p:blipFill>
        <p:spPr bwMode="auto">
          <a:xfrm>
            <a:off x="4851399" y="-4114800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thon coding wallpaper 이미지 검색결과&quot;"/>
          <p:cNvPicPr>
            <a:picLocks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r="4567"/>
          <a:stretch/>
        </p:blipFill>
        <p:spPr bwMode="auto">
          <a:xfrm>
            <a:off x="4368800" y="2653653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노트북, 사람, 컴퓨터, 사용중이(가) 표시된 사진&#10;&#10;자동 생성된 설명">
            <a:extLst>
              <a:ext uri="{FF2B5EF4-FFF2-40B4-BE49-F238E27FC236}">
                <a16:creationId xmlns:a16="http://schemas.microsoft.com/office/drawing/2014/main" id="{262C3158-E79C-4B36-9E49-C4F2D1648BD9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15730" r="28125" b="5306"/>
          <a:stretch/>
        </p:blipFill>
        <p:spPr>
          <a:xfrm>
            <a:off x="2209801" y="0"/>
            <a:ext cx="2794000" cy="2794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8396759" y="6996014"/>
            <a:ext cx="14560844" cy="4446112"/>
            <a:chOff x="-8396759" y="6996014"/>
            <a:chExt cx="14560844" cy="44461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119" r="446" b="10672"/>
            <a:stretch/>
          </p:blipFill>
          <p:spPr>
            <a:xfrm>
              <a:off x="-7160386" y="6997125"/>
              <a:ext cx="12093887" cy="444500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927714" y="6996014"/>
              <a:ext cx="1236371" cy="4446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8396759" y="6996014"/>
              <a:ext cx="1236371" cy="4446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1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/>
          <a:srcRect l="8552" t="3426" r="12400" b="12870"/>
          <a:stretch/>
        </p:blipFill>
        <p:spPr>
          <a:xfrm>
            <a:off x="3632200" y="873760"/>
            <a:ext cx="1587500" cy="15875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3"/>
          <a:srcRect l="4799" t="4682" r="4649"/>
          <a:stretch/>
        </p:blipFill>
        <p:spPr>
          <a:xfrm>
            <a:off x="5350933" y="873760"/>
            <a:ext cx="1587500" cy="15875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934" r="2856"/>
          <a:stretch/>
        </p:blipFill>
        <p:spPr>
          <a:xfrm>
            <a:off x="2781300" y="147637"/>
            <a:ext cx="6565900" cy="6562725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899" r="899"/>
          <a:stretch/>
        </p:blipFill>
        <p:spPr>
          <a:xfrm>
            <a:off x="4787900" y="566736"/>
            <a:ext cx="5715000" cy="5724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374" r="4845" b="4076"/>
          <a:stretch/>
        </p:blipFill>
        <p:spPr>
          <a:xfrm>
            <a:off x="2819400" y="228599"/>
            <a:ext cx="6235700" cy="622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283" t="3344" r="960"/>
          <a:stretch/>
        </p:blipFill>
        <p:spPr>
          <a:xfrm>
            <a:off x="3302000" y="749300"/>
            <a:ext cx="5549900" cy="55514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222" r="1290"/>
          <a:stretch/>
        </p:blipFill>
        <p:spPr>
          <a:xfrm>
            <a:off x="2540000" y="-85725"/>
            <a:ext cx="7035800" cy="7029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/>
          <a:srcRect l="5693" t="1872" r="5277"/>
          <a:stretch/>
        </p:blipFill>
        <p:spPr>
          <a:xfrm>
            <a:off x="3403600" y="774700"/>
            <a:ext cx="5410200" cy="54117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/>
          <a:srcRect l="5334" t="3968" r="3649" b="2324"/>
          <a:stretch/>
        </p:blipFill>
        <p:spPr>
          <a:xfrm>
            <a:off x="2863850" y="228599"/>
            <a:ext cx="6337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3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one or more people, people sitting and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04"/>
          <a:stretch/>
        </p:blipFill>
        <p:spPr bwMode="auto">
          <a:xfrm>
            <a:off x="1180116" y="-13165276"/>
            <a:ext cx="6407947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one or more people and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25"/>
          <a:stretch/>
        </p:blipFill>
        <p:spPr bwMode="auto">
          <a:xfrm>
            <a:off x="49282905" y="-13165276"/>
            <a:ext cx="6854883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one or more people and people sitt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57"/>
          <a:stretch/>
        </p:blipFill>
        <p:spPr bwMode="auto">
          <a:xfrm>
            <a:off x="-13626435" y="-13165276"/>
            <a:ext cx="6424703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may contain: one or more people and people sitti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2"/>
          <a:stretch/>
        </p:blipFill>
        <p:spPr bwMode="auto">
          <a:xfrm>
            <a:off x="33007522" y="-13271006"/>
            <a:ext cx="6166707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may contain: one or more people and tex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05"/>
          <a:stretch/>
        </p:blipFill>
        <p:spPr bwMode="auto">
          <a:xfrm>
            <a:off x="9294132" y="-13165276"/>
            <a:ext cx="6646282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may contain: one or more people and indoo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1"/>
          <a:stretch/>
        </p:blipFill>
        <p:spPr bwMode="auto">
          <a:xfrm>
            <a:off x="17832799" y="-13165276"/>
            <a:ext cx="6658238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may contain: one or more people, people sitting and indoor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6"/>
          <a:stretch/>
        </p:blipFill>
        <p:spPr bwMode="auto">
          <a:xfrm>
            <a:off x="-6615982" y="-13165276"/>
            <a:ext cx="6615982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may contain: one or more people and people sitti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85"/>
          <a:stretch/>
        </p:blipFill>
        <p:spPr bwMode="auto">
          <a:xfrm>
            <a:off x="25419459" y="-13233699"/>
            <a:ext cx="6632213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may contain: one or more people and people sitt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6"/>
          <a:stretch/>
        </p:blipFill>
        <p:spPr bwMode="auto">
          <a:xfrm>
            <a:off x="49718345" y="-8223931"/>
            <a:ext cx="6615982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may contain: one or more people and people sitt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8"/>
          <a:stretch/>
        </p:blipFill>
        <p:spPr bwMode="auto">
          <a:xfrm>
            <a:off x="40977005" y="-13271006"/>
            <a:ext cx="6599831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may contain: 1 person, sitting, text that says '이번 주에는 팀 프로젝트가 존재하지 않았음에도 분들은 인근 카페에 함께 모여 스터디를 진행하기도 했습니다. 그래밍 11기'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3"/>
          <a:stretch/>
        </p:blipFill>
        <p:spPr bwMode="auto">
          <a:xfrm>
            <a:off x="155575" y="-4389437"/>
            <a:ext cx="6619084" cy="3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종인</dc:creator>
  <cp:lastModifiedBy>이 종인</cp:lastModifiedBy>
  <cp:revision>17</cp:revision>
  <dcterms:created xsi:type="dcterms:W3CDTF">2020-02-04T06:49:34Z</dcterms:created>
  <dcterms:modified xsi:type="dcterms:W3CDTF">2020-02-07T11:28:33Z</dcterms:modified>
</cp:coreProperties>
</file>