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ACD74D5-0787-4638-9080-C7DD3B709EE5}">
  <a:tblStyle styleId="{AACD74D5-0787-4638-9080-C7DD3B709E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b7757dd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b7757dd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b7757d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b7757d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db7757d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db7757d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db7757d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db7757d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b7757d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b7757d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db7757dd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db7757d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b7757d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b7757d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db7757dd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db7757dd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db7757dd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db7757dd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db7757dd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db7757dd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c0dc73ed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c0dc73ed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0dc73ed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0dc73ed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0dc73e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0dc73e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0dc73ed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0dc73ed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0dc73ed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0dc73ed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0dc73ed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0dc73ed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b7757dd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b7757dd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b7757dd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b7757dd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ran.r-project.org/web/packages/KRIG/" TargetMode="External"/><Relationship Id="rId4" Type="http://schemas.openxmlformats.org/officeDocument/2006/relationships/hyperlink" Target="https://rpubs.com/hungle510/202761" TargetMode="External"/><Relationship Id="rId5" Type="http://schemas.openxmlformats.org/officeDocument/2006/relationships/hyperlink" Target="http://r-statistics.co/Linear-Regression.html" TargetMode="External"/><Relationship Id="rId6" Type="http://schemas.openxmlformats.org/officeDocument/2006/relationships/hyperlink" Target="https://desktop.arcgis.com/en/arcmap/10.3/tools/3d-analyst-toolbox/how-kriging-works.htm" TargetMode="External"/><Relationship Id="rId7" Type="http://schemas.openxmlformats.org/officeDocument/2006/relationships/hyperlink" Target="https://www.rdocumentation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opensci/riem" TargetMode="External"/><Relationship Id="rId4" Type="http://schemas.openxmlformats.org/officeDocument/2006/relationships/hyperlink" Target="https://cran.r-project.org/package=riem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SPDB - dokumentacja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Paweł Kamiński, Robert Sawicki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Miary dokładności - opis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496800" y="209625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Każda metoda interpolacji została uruchomiona 100 razy za każdym razem z usunięciem 5 punktów ze zbioru pomiarowego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Wartości temperatury dla usuniętych punktów zostały porównane z wynikami wynikającymi z metod interpolacyjnych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Z tak otrzymanych wyników obliczono średnie arytmetyczne oraz odchylenia standardowe wartości bezwzględnej różnicy temperatur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Na podstawie tabelki widać, że zwykły kriging średnio daje estymaty najbliższe prawdziwym wartościom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Prosty kriging oraz uniwersalny kriging dają minimalnie gorsze estymaty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Metoda Sheparda prowadzi do podobnej średniej co prosty i uniwersalny kriging, jednakże z większym odchyleniem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Regresja liniowa dała najgorsze rezultaty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Wyniki pomiarów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Metoda simple kriging dla danych pomiarowych z Francji.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Przyglądając się wykresowi można zauważyć wystąpienie minimum lokalnego w lewym dolnym rogu.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175" y="593237"/>
            <a:ext cx="5453675" cy="39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Wyniki pomiarów c.d.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Metoda ordinary kriging dla pomiarów z Francji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Rezultat metody ordinary kriging wizualnie przypomina rezultat metody simple kriging. Różnicą jest brak zaobserwowanego wcześniej minimum lokalnego. W tym wypadku punkty ekstrapolowane mają wartości bliższe “średniej” wartości.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050" y="600349"/>
            <a:ext cx="5434076" cy="394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Wyniki pomiarów c.d.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Metoda universal kriging dla pomiarów z Francji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 metoda daje podobny rezultat do poprzednich dwóch odmian krigingu, jednakże widać, że punkty znajdujące się poza obszarem wyznaczonym przez punkty pomiarowe zostają wyznaczone jako maksima.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325" y="600512"/>
            <a:ext cx="5433626" cy="39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Wyniki pomiarów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c.d.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Metoda inverse distance weighting dla pomiarów z Francji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Metoda idw daje podobny efekt jak metoda kriging, jeżeli skupimy się na ogólnym trendzie wykresu. Z drugiej strony w jej efekcie powstaje dużo więcej ekstremów lokalnych.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150" y="625974"/>
            <a:ext cx="5363425" cy="389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Wyniki pomiarów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c.d.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Metoda regresji liniowej dla pomiarów z Francji.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Jak widać regresja liniowa jest dość naiwnym algorytmem, który skutkuje narysowaniem nachylonej płaszczyzny. Wbrew pozorom takie przybliżenie mimo swojej naiwności daje całkiem dobre wyniki.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50" y="609937"/>
            <a:ext cx="5407651" cy="39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226078" y="-1005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Studium przypadku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226075" y="1051125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ramach eksperymentu przeprowadzono badanie dla pomiarów z Japonii.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Łatwo zauważyć maksimum występujące w lewym górnym rogu wykresu. Po porównaniu współrzędnych geograficznych z mapą świata można dojść do wniosku, że występuje ono na terenie Korei. Podobnie było w przypadku wszystkich algorytmów.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Wniosek: Interpolacja daje niezłe wyniki, natomiast ekstrapolacja dużo gorsze.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500" y="655074"/>
            <a:ext cx="5283225" cy="383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Wnioski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Odmiany krigingu dają lepsze wyniki niż pozostałe dwie metody, jednakże czas obliczeń wzrasta w dużym tempie wraz z liczbą generowanych punktów (konieczność policzenia kowariancji), natomiast IDW oraz regresja liniowa prowadzą do odpowiedzi dużo szybciej.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Wszystkie metody skutkują dobrymi przybliżeniami faktycznych wartości dla danych przestrzennych, dotyczących temperatury.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Wnioski c.d.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60950" y="19332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Każda z metod jest łatwa w użyciu przy użyciu funkcji dostępnych w pakietach języka 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Bez problemu można znaleźć różne implementacje oraz przykłady, wraz z opisami, zastosowania algorytmów do analizy danych.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https://cran.r-project.org/web/packages/KRIG/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https://rpubs.com/hungle510/202761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http://r-statistics.co/Linear-Regression.html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https://desktop.arcgis.com/en/arcmap/10.3/tools/3d-analyst-toolbox/how-kriging-works.htm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https://www.rdocumentation.org/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Temat projektu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Zbadanie funkcjonalności dostępnej w środowisku R dotyczącej predykcji przestrzennej metodą kriging (uniwersalny, zwykły, prosty), predykcji IDW (IDW - inverse distance weighted interpolation) oraz regresji liniowej. Celem zadania jest ocena dostępnych metod pod kątem ich przydatności do analizy danych przestrzennych: poprawność działania, czas wykonania w zależności od wielkości danych, łatwość użycia, dostępność materiałów pomocniczych.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Zbiór danych - pakiet Riem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Ten pakiet pozwala na uzyskanie danych pogodowych ze stacji ASOS (lotniska)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Dane to pomiary ze stacji obserwacyjnych we Francji, z dnia 6 grudnia 2019 roku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Dane zawierają obserwacje z 97 stacji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Zostały podjęte próby aproksymacji dla innych krajów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github.com/ropensci/riem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cran.r-project.org/package=riem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4950" y="1989029"/>
            <a:ext cx="4039050" cy="257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Kriging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Metoda aproksymacji poprzez interpolację wartości o rozkładzie normalnym. Często używana w geostatystyce do przewidywania prawdopodobieństwa wystąpienia pewnego zjawiska, na przykład złoża surowców lub określonej temperatury.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 języku R pakiet: KRIG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Kriging - odmiany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Ordinary (zwyczajny) kriging - zakłada stałą średnią w sąsiedztwie punktu pomiarowego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(prosty) kriging - zakłada stałą średnią zmiennej w całej dziedzinie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Universal (uniwersalny) kriging - zakłada wielomianowy trend zmian zmiennej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distance weighting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Metoda interpolacji polegająca na obliczaniu wartości w badanym punkcie poprzez obliczenie średniej ważonej punktów pomiarowych. Wagi poszczególnych składników są odwrotnie proporcjonalne do odległości między punktem nieznanym i punktem próbki.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 języku R pakiet: biblioteki gstat i sp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Metoda obliczania wartości dla nieznanego punktu poprzez przybliżenie wszystkich punktów pomiarowych funkcją liniową.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26075" y="357800"/>
            <a:ext cx="2808000" cy="21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środowiska, w którym zostały wykonane testy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600" y="830476"/>
            <a:ext cx="4990974" cy="34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Miary dokładności - wartość bezwzględna różnicy temperatur</a:t>
            </a:r>
            <a:endParaRPr/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477150" y="121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{AACD74D5-0787-4638-9080-C7DD3B709EE5}</a:tableStyleId>
              </a:tblPr>
              <a:tblGrid>
                <a:gridCol w="1364950"/>
                <a:gridCol w="1364950"/>
                <a:gridCol w="1364950"/>
                <a:gridCol w="1364950"/>
                <a:gridCol w="1364950"/>
                <a:gridCol w="1364950"/>
              </a:tblGrid>
              <a:tr h="95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Prosty kriging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Zwykły kriging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Uniwersalny kriging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Metoda Sheparda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(IDW)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Regresja liniowa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Średnia arytmetyczna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1.495832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1.362208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1.520102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1.50797</a:t>
                      </a: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2.413334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Odchylenie standardowe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1.0975726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0.7688928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0.9606059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1.1766775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1.6541248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Liczba pomiarów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