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8640763" cy="64801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ＭＳ Ｐゴシック" panose="020B0600070205080204" pitchFamily="50" charset="-128"/>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ＭＳ Ｐゴシック" panose="020B0600070205080204" pitchFamily="50" charset="-128"/>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ＭＳ Ｐゴシック" panose="020B0600070205080204" pitchFamily="50" charset="-128"/>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ＭＳ Ｐゴシック" panose="020B0600070205080204" pitchFamily="50" charset="-128"/>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2302" autoAdjust="0"/>
  </p:normalViewPr>
  <p:slideViewPr>
    <p:cSldViewPr>
      <p:cViewPr varScale="1">
        <p:scale>
          <a:sx n="33" d="100"/>
          <a:sy n="33" d="100"/>
        </p:scale>
        <p:origin x="2514" y="4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ja-JP" altLang="ja-JP" smtClean="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ea typeface="ＭＳ Ｐ明朝" panose="02020600040205080304" pitchFamily="18" charset="-128"/>
              </a:defRPr>
            </a:lvl1pPr>
          </a:lstStyle>
          <a:p>
            <a:endParaRPr lang="en-US" altLang="ja-JP"/>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ea typeface="ＭＳ Ｐ明朝" panose="02020600040205080304" pitchFamily="18" charset="-128"/>
              </a:defRPr>
            </a:lvl1pPr>
          </a:lstStyle>
          <a:p>
            <a:endParaRPr lang="en-US" altLang="ja-JP"/>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ea typeface="ＭＳ Ｐ明朝" panose="02020600040205080304" pitchFamily="18" charset="-128"/>
              </a:defRPr>
            </a:lvl1pPr>
          </a:lstStyle>
          <a:p>
            <a:endParaRPr lang="en-US" altLang="ja-JP"/>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ea typeface="ＭＳ Ｐ明朝" panose="02020600040205080304" pitchFamily="18" charset="-128"/>
              </a:defRPr>
            </a:lvl1pPr>
          </a:lstStyle>
          <a:p>
            <a:fld id="{B1670B19-F24C-4A7B-8B33-28CC2777CEA1}" type="slidenum">
              <a:rPr lang="en-US" altLang="ja-JP"/>
              <a:pPr/>
              <a:t>‹#›</a:t>
            </a:fld>
            <a:endParaRPr lang="en-US" altLang="ja-JP"/>
          </a:p>
        </p:txBody>
      </p:sp>
    </p:spTree>
    <p:extLst>
      <p:ext uri="{BB962C8B-B14F-4D97-AF65-F5344CB8AC3E}">
        <p14:creationId xmlns:p14="http://schemas.microsoft.com/office/powerpoint/2010/main" val="332200282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CAFC514-D18C-40BB-8007-BA61B645DEF0}" type="slidenum">
              <a:rPr lang="en-US" altLang="ja-JP"/>
              <a:pPr/>
              <a:t>1</a:t>
            </a:fld>
            <a:endParaRPr lang="en-US" altLang="ja-JP"/>
          </a:p>
        </p:txBody>
      </p:sp>
      <p:sp>
        <p:nvSpPr>
          <p:cNvPr id="16385" name="Rectangle 1"/>
          <p:cNvSpPr txBox="1">
            <a:spLocks noChangeArrowheads="1"/>
          </p:cNvSpPr>
          <p:nvPr>
            <p:ph type="sldImg"/>
          </p:nvPr>
        </p:nvSpPr>
        <p:spPr bwMode="auto">
          <a:xfrm>
            <a:off x="1374775" y="1336675"/>
            <a:ext cx="4810125" cy="3608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p:cNvSpPr txBox="1">
            <a:spLocks noChangeArrowheads="1"/>
          </p:cNvSpPr>
          <p:nvPr>
            <p:ph type="body" idx="1"/>
          </p:nvPr>
        </p:nvSpPr>
        <p:spPr bwMode="auto">
          <a:xfrm>
            <a:off x="755650" y="5145088"/>
            <a:ext cx="6048375" cy="421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簡易。イーラーニングシステムがあるからです♪</a:t>
            </a:r>
          </a:p>
        </p:txBody>
      </p:sp>
      <p:sp>
        <p:nvSpPr>
          <p:cNvPr id="16387" name="Text Box 3"/>
          <p:cNvSpPr txBox="1">
            <a:spLocks noChangeArrowheads="1"/>
          </p:cNvSpPr>
          <p:nvPr/>
        </p:nvSpPr>
        <p:spPr bwMode="auto">
          <a:xfrm>
            <a:off x="4281488" y="10155238"/>
            <a:ext cx="3276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70A2FD5E-DAE1-476B-96FF-0F438BE6A9B3}" type="slidenum">
              <a:rPr lang="en-US" altLang="ja-JP" sz="1400">
                <a:latin typeface="ＭＳ Ｐゴシック" panose="020B0600070205080204" pitchFamily="50" charset="-128"/>
              </a:rPr>
              <a:pPr>
                <a:lnSpc>
                  <a:spcPct val="100000"/>
                </a:lnSpc>
              </a:pPr>
              <a:t>1</a:t>
            </a:fld>
            <a:endParaRPr lang="en-US" altLang="ja-JP" sz="1400">
              <a:latin typeface="ＭＳ Ｐゴシック" panose="020B0600070205080204" pitchFamily="50" charset="-128"/>
            </a:endParaRPr>
          </a:p>
        </p:txBody>
      </p:sp>
    </p:spTree>
    <p:extLst>
      <p:ext uri="{BB962C8B-B14F-4D97-AF65-F5344CB8AC3E}">
        <p14:creationId xmlns:p14="http://schemas.microsoft.com/office/powerpoint/2010/main" val="2831223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05734D4-5B89-4521-A64D-C9803DD9A37B}" type="slidenum">
              <a:rPr lang="en-US" altLang="ja-JP"/>
              <a:pPr/>
              <a:t>10</a:t>
            </a:fld>
            <a:endParaRPr lang="en-US" altLang="ja-JP"/>
          </a:p>
        </p:txBody>
      </p:sp>
      <p:sp>
        <p:nvSpPr>
          <p:cNvPr id="25601" name="Rectangle 1"/>
          <p:cNvSpPr txBox="1">
            <a:spLocks noChangeArrowheads="1"/>
          </p:cNvSpPr>
          <p:nvPr>
            <p:ph type="sldImg"/>
          </p:nvPr>
        </p:nvSpPr>
        <p:spPr bwMode="auto">
          <a:xfrm>
            <a:off x="1374775" y="1336675"/>
            <a:ext cx="4810125" cy="3608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Text Box 2"/>
          <p:cNvSpPr txBox="1">
            <a:spLocks noChangeArrowheads="1"/>
          </p:cNvSpPr>
          <p:nvPr>
            <p:ph type="body" idx="1"/>
          </p:nvPr>
        </p:nvSpPr>
        <p:spPr bwMode="auto">
          <a:xfrm>
            <a:off x="755650" y="5145088"/>
            <a:ext cx="6048375" cy="421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簡易</a:t>
            </a:r>
            <a:r>
              <a:rPr lang="en-US" altLang="ja-JP" sz="2000">
                <a:latin typeface="Arial" panose="020B0604020202020204" pitchFamily="34" charset="0"/>
              </a:rPr>
              <a:t>E</a:t>
            </a:r>
            <a:r>
              <a:rPr lang="ja-JP" altLang="ja-JP" sz="2000">
                <a:latin typeface="Arial" panose="020B0604020202020204" pitchFamily="34" charset="0"/>
              </a:rPr>
              <a:t>ラーニングパッケージとは、</a:t>
            </a:r>
            <a:r>
              <a:rPr lang="en-US" altLang="ja-JP" sz="2000">
                <a:latin typeface="Arial" panose="020B0604020202020204" pitchFamily="34" charset="0"/>
              </a:rPr>
              <a:t>E</a:t>
            </a:r>
            <a:r>
              <a:rPr lang="ja-JP" altLang="ja-JP" sz="2000">
                <a:latin typeface="Arial" panose="020B0604020202020204" pitchFamily="34" charset="0"/>
              </a:rPr>
              <a:t>ラーニング</a:t>
            </a:r>
            <a:r>
              <a:rPr lang="en-US" altLang="ja-JP" sz="2000">
                <a:latin typeface="Arial" panose="020B0604020202020204" pitchFamily="34" charset="0"/>
              </a:rPr>
              <a:t>API</a:t>
            </a:r>
            <a:r>
              <a:rPr lang="ja-JP" altLang="ja-JP" sz="2000">
                <a:latin typeface="Arial" panose="020B0604020202020204" pitchFamily="34" charset="0"/>
              </a:rPr>
              <a:t>と、</a:t>
            </a:r>
            <a:r>
              <a:rPr lang="en-US" altLang="ja-JP" sz="2000">
                <a:latin typeface="Arial" panose="020B0604020202020204" pitchFamily="34" charset="0"/>
              </a:rPr>
              <a:t>E</a:t>
            </a:r>
            <a:r>
              <a:rPr lang="ja-JP" altLang="ja-JP" sz="2000">
                <a:latin typeface="Arial" panose="020B0604020202020204" pitchFamily="34" charset="0"/>
              </a:rPr>
              <a:t>ラーニング</a:t>
            </a:r>
            <a:r>
              <a:rPr lang="en-US" altLang="ja-JP" sz="2000">
                <a:latin typeface="Arial" panose="020B0604020202020204" pitchFamily="34" charset="0"/>
              </a:rPr>
              <a:t>API</a:t>
            </a:r>
            <a:r>
              <a:rPr lang="ja-JP" altLang="ja-JP" sz="2000">
                <a:latin typeface="Arial" panose="020B0604020202020204" pitchFamily="34" charset="0"/>
              </a:rPr>
              <a:t>を使用して作成した</a:t>
            </a:r>
            <a:r>
              <a:rPr lang="en-US" altLang="ja-JP" sz="2000">
                <a:latin typeface="Arial" panose="020B0604020202020204" pitchFamily="34" charset="0"/>
              </a:rPr>
              <a:t>E</a:t>
            </a:r>
            <a:r>
              <a:rPr lang="ja-JP" altLang="ja-JP" sz="2000">
                <a:latin typeface="Arial" panose="020B0604020202020204" pitchFamily="34" charset="0"/>
              </a:rPr>
              <a:t>ラーニングテンプレートサイトをパッケージとしたものです。</a:t>
            </a:r>
          </a:p>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簡易</a:t>
            </a:r>
            <a:r>
              <a:rPr lang="en-US" altLang="ja-JP" sz="2000">
                <a:latin typeface="Arial" panose="020B0604020202020204" pitchFamily="34" charset="0"/>
              </a:rPr>
              <a:t>E</a:t>
            </a:r>
            <a:r>
              <a:rPr lang="ja-JP" altLang="ja-JP" sz="2000">
                <a:latin typeface="Arial" panose="020B0604020202020204" pitchFamily="34" charset="0"/>
              </a:rPr>
              <a:t>ラーニングパッケージができると、何が変わるの？</a:t>
            </a:r>
          </a:p>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en-US" altLang="ja-JP" sz="2000">
                <a:latin typeface="Arial" panose="020B0604020202020204" pitchFamily="34" charset="0"/>
              </a:rPr>
              <a:t>(</a:t>
            </a:r>
            <a:r>
              <a:rPr lang="ja-JP" altLang="ja-JP" sz="2000">
                <a:latin typeface="Arial" panose="020B0604020202020204" pitchFamily="34" charset="0"/>
              </a:rPr>
              <a:t>現在の画面で違い説明</a:t>
            </a:r>
            <a:r>
              <a:rPr lang="en-US" altLang="ja-JP" sz="2000">
                <a:latin typeface="Arial" panose="020B0604020202020204" pitchFamily="34" charset="0"/>
              </a:rPr>
              <a:t>)</a:t>
            </a:r>
          </a:p>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今は受講完了しか表示されてないけど、いつ受講完了したのかも表示してほしい</a:t>
            </a:r>
          </a:p>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en-US" altLang="ja-JP" sz="2000">
                <a:latin typeface="Arial" panose="020B0604020202020204" pitchFamily="34" charset="0"/>
              </a:rPr>
              <a:t>→E</a:t>
            </a:r>
            <a:r>
              <a:rPr lang="ja-JP" altLang="ja-JP" sz="2000">
                <a:latin typeface="Arial" panose="020B0604020202020204" pitchFamily="34" charset="0"/>
              </a:rPr>
              <a:t>ラーニングテンプレートを編集することによって誰がいつ受講完了を表示することもできる。</a:t>
            </a:r>
          </a:p>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分かりやすいように</a:t>
            </a:r>
            <a:r>
              <a:rPr lang="en-US" altLang="ja-JP" sz="2000">
                <a:latin typeface="Arial" panose="020B0604020202020204" pitchFamily="34" charset="0"/>
              </a:rPr>
              <a:t>E</a:t>
            </a:r>
            <a:r>
              <a:rPr lang="ja-JP" altLang="ja-JP" sz="2000">
                <a:latin typeface="Arial" panose="020B0604020202020204" pitchFamily="34" charset="0"/>
              </a:rPr>
              <a:t>ラーニングテンプレートを作成しているが、</a:t>
            </a:r>
            <a:r>
              <a:rPr lang="en-US" altLang="ja-JP" sz="2000">
                <a:latin typeface="Arial" panose="020B0604020202020204" pitchFamily="34" charset="0"/>
              </a:rPr>
              <a:t>E</a:t>
            </a:r>
            <a:r>
              <a:rPr lang="ja-JP" altLang="ja-JP" sz="2000">
                <a:latin typeface="Arial" panose="020B0604020202020204" pitchFamily="34" charset="0"/>
              </a:rPr>
              <a:t>ラーニング</a:t>
            </a:r>
            <a:r>
              <a:rPr lang="en-US" altLang="ja-JP" sz="2000">
                <a:latin typeface="Arial" panose="020B0604020202020204" pitchFamily="34" charset="0"/>
              </a:rPr>
              <a:t>API</a:t>
            </a:r>
            <a:r>
              <a:rPr lang="ja-JP" altLang="ja-JP" sz="2000">
                <a:latin typeface="Arial" panose="020B0604020202020204" pitchFamily="34" charset="0"/>
              </a:rPr>
              <a:t>を使用し完全独自の</a:t>
            </a:r>
            <a:r>
              <a:rPr lang="en-US" altLang="ja-JP" sz="2000">
                <a:latin typeface="Arial" panose="020B0604020202020204" pitchFamily="34" charset="0"/>
              </a:rPr>
              <a:t>Web</a:t>
            </a:r>
            <a:r>
              <a:rPr lang="ja-JP" altLang="ja-JP" sz="2000">
                <a:latin typeface="Arial" panose="020B0604020202020204" pitchFamily="34" charset="0"/>
              </a:rPr>
              <a:t>サイトを作ることも可能</a:t>
            </a:r>
          </a:p>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endParaRPr lang="en-US" altLang="ja-JP" sz="2000">
              <a:latin typeface="Arial" panose="020B0604020202020204" pitchFamily="34" charset="0"/>
            </a:endParaRPr>
          </a:p>
        </p:txBody>
      </p:sp>
      <p:sp>
        <p:nvSpPr>
          <p:cNvPr id="25603" name="Text Box 3"/>
          <p:cNvSpPr txBox="1">
            <a:spLocks noChangeArrowheads="1"/>
          </p:cNvSpPr>
          <p:nvPr/>
        </p:nvSpPr>
        <p:spPr bwMode="auto">
          <a:xfrm>
            <a:off x="4281488" y="10155238"/>
            <a:ext cx="3276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405A668B-3773-442B-8E8C-E1D2061E5BD7}" type="slidenum">
              <a:rPr lang="en-US" altLang="ja-JP" sz="1400">
                <a:latin typeface="ＭＳ Ｐゴシック" panose="020B0600070205080204" pitchFamily="50" charset="-128"/>
              </a:rPr>
              <a:pPr>
                <a:lnSpc>
                  <a:spcPct val="100000"/>
                </a:lnSpc>
              </a:pPr>
              <a:t>10</a:t>
            </a:fld>
            <a:endParaRPr lang="en-US" altLang="ja-JP" sz="1400">
              <a:latin typeface="ＭＳ Ｐゴシック" panose="020B0600070205080204" pitchFamily="50" charset="-128"/>
            </a:endParaRPr>
          </a:p>
        </p:txBody>
      </p:sp>
    </p:spTree>
    <p:extLst>
      <p:ext uri="{BB962C8B-B14F-4D97-AF65-F5344CB8AC3E}">
        <p14:creationId xmlns:p14="http://schemas.microsoft.com/office/powerpoint/2010/main" val="289085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AE02BBB-D764-49A3-9A0F-DE284630254B}" type="slidenum">
              <a:rPr lang="en-US" altLang="ja-JP"/>
              <a:pPr/>
              <a:t>11</a:t>
            </a:fld>
            <a:endParaRPr lang="en-US" altLang="ja-JP"/>
          </a:p>
        </p:txBody>
      </p:sp>
      <p:sp>
        <p:nvSpPr>
          <p:cNvPr id="26625" name="Rectangle 1"/>
          <p:cNvSpPr txBox="1">
            <a:spLocks noChangeArrowheads="1"/>
          </p:cNvSpPr>
          <p:nvPr>
            <p:ph type="sldImg"/>
          </p:nvPr>
        </p:nvSpPr>
        <p:spPr bwMode="auto">
          <a:xfrm>
            <a:off x="1374775" y="1336675"/>
            <a:ext cx="4810125" cy="3608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Text Box 2"/>
          <p:cNvSpPr txBox="1">
            <a:spLocks noChangeArrowheads="1"/>
          </p:cNvSpPr>
          <p:nvPr>
            <p:ph type="body" idx="1"/>
          </p:nvPr>
        </p:nvSpPr>
        <p:spPr bwMode="auto">
          <a:xfrm>
            <a:off x="755650" y="5145088"/>
            <a:ext cx="6048375" cy="421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簡易</a:t>
            </a:r>
            <a:r>
              <a:rPr lang="en-US" altLang="ja-JP" sz="2000">
                <a:latin typeface="Arial" panose="020B0604020202020204" pitchFamily="34" charset="0"/>
              </a:rPr>
              <a:t>E</a:t>
            </a:r>
            <a:r>
              <a:rPr lang="ja-JP" altLang="ja-JP" sz="2000">
                <a:latin typeface="Arial" panose="020B0604020202020204" pitchFamily="34" charset="0"/>
              </a:rPr>
              <a:t>ラーニングを導入したいと思った御社に、簡易</a:t>
            </a:r>
            <a:r>
              <a:rPr lang="en-US" altLang="ja-JP" sz="2000">
                <a:latin typeface="Arial" panose="020B0604020202020204" pitchFamily="34" charset="0"/>
              </a:rPr>
              <a:t>E</a:t>
            </a:r>
            <a:r>
              <a:rPr lang="ja-JP" altLang="ja-JP" sz="2000">
                <a:latin typeface="Arial" panose="020B0604020202020204" pitchFamily="34" charset="0"/>
              </a:rPr>
              <a:t>ラーニングパッケージの発売時期をお伝えしたいと思います。</a:t>
            </a:r>
          </a:p>
        </p:txBody>
      </p:sp>
      <p:sp>
        <p:nvSpPr>
          <p:cNvPr id="26627" name="Text Box 3"/>
          <p:cNvSpPr txBox="1">
            <a:spLocks noChangeArrowheads="1"/>
          </p:cNvSpPr>
          <p:nvPr/>
        </p:nvSpPr>
        <p:spPr bwMode="auto">
          <a:xfrm>
            <a:off x="4281488" y="10155238"/>
            <a:ext cx="3276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596389AC-786F-4B33-8653-CBE7E4A95EFF}" type="slidenum">
              <a:rPr lang="en-US" altLang="ja-JP" sz="1400">
                <a:latin typeface="ＭＳ Ｐゴシック" panose="020B0600070205080204" pitchFamily="50" charset="-128"/>
              </a:rPr>
              <a:pPr>
                <a:lnSpc>
                  <a:spcPct val="100000"/>
                </a:lnSpc>
              </a:pPr>
              <a:t>11</a:t>
            </a:fld>
            <a:endParaRPr lang="en-US" altLang="ja-JP" sz="1400">
              <a:latin typeface="ＭＳ Ｐゴシック" panose="020B0600070205080204" pitchFamily="50" charset="-128"/>
            </a:endParaRPr>
          </a:p>
        </p:txBody>
      </p:sp>
    </p:spTree>
    <p:extLst>
      <p:ext uri="{BB962C8B-B14F-4D97-AF65-F5344CB8AC3E}">
        <p14:creationId xmlns:p14="http://schemas.microsoft.com/office/powerpoint/2010/main" val="3133887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00CC0F9-14B6-48B6-8395-DAD962DA22D1}" type="slidenum">
              <a:rPr lang="en-US" altLang="ja-JP"/>
              <a:pPr/>
              <a:t>12</a:t>
            </a:fld>
            <a:endParaRPr lang="en-US" altLang="ja-JP"/>
          </a:p>
        </p:txBody>
      </p:sp>
      <p:sp>
        <p:nvSpPr>
          <p:cNvPr id="27649" name="Rectangle 1"/>
          <p:cNvSpPr txBox="1">
            <a:spLocks noChangeArrowheads="1"/>
          </p:cNvSpPr>
          <p:nvPr>
            <p:ph type="sldImg"/>
          </p:nvPr>
        </p:nvSpPr>
        <p:spPr bwMode="auto">
          <a:xfrm>
            <a:off x="1374775" y="1336675"/>
            <a:ext cx="4810125" cy="3608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Text Box 2"/>
          <p:cNvSpPr txBox="1">
            <a:spLocks noChangeArrowheads="1"/>
          </p:cNvSpPr>
          <p:nvPr>
            <p:ph type="body" idx="1"/>
          </p:nvPr>
        </p:nvSpPr>
        <p:spPr bwMode="auto">
          <a:xfrm>
            <a:off x="755650" y="5145088"/>
            <a:ext cx="6048375" cy="421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すべて 簡易イーラーニングシステムパッケージ 作成時に修正します！</a:t>
            </a:r>
          </a:p>
        </p:txBody>
      </p:sp>
      <p:sp>
        <p:nvSpPr>
          <p:cNvPr id="27651" name="Text Box 3"/>
          <p:cNvSpPr txBox="1">
            <a:spLocks noChangeArrowheads="1"/>
          </p:cNvSpPr>
          <p:nvPr/>
        </p:nvSpPr>
        <p:spPr bwMode="auto">
          <a:xfrm>
            <a:off x="4281488" y="10155238"/>
            <a:ext cx="3276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AAA39E9E-8A1A-46B6-8DE5-A09990AD3690}" type="slidenum">
              <a:rPr lang="en-US" altLang="ja-JP" sz="1400">
                <a:latin typeface="ＭＳ Ｐゴシック" panose="020B0600070205080204" pitchFamily="50" charset="-128"/>
              </a:rPr>
              <a:pPr>
                <a:lnSpc>
                  <a:spcPct val="100000"/>
                </a:lnSpc>
              </a:pPr>
              <a:t>12</a:t>
            </a:fld>
            <a:endParaRPr lang="en-US" altLang="ja-JP" sz="1400">
              <a:latin typeface="ＭＳ Ｐゴシック" panose="020B0600070205080204" pitchFamily="50" charset="-128"/>
            </a:endParaRPr>
          </a:p>
        </p:txBody>
      </p:sp>
    </p:spTree>
    <p:extLst>
      <p:ext uri="{BB962C8B-B14F-4D97-AF65-F5344CB8AC3E}">
        <p14:creationId xmlns:p14="http://schemas.microsoft.com/office/powerpoint/2010/main" val="2640901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3C52A1C-F7BD-4535-9E48-BDB83DCB2EE1}" type="slidenum">
              <a:rPr lang="en-US" altLang="ja-JP"/>
              <a:pPr/>
              <a:t>2</a:t>
            </a:fld>
            <a:endParaRPr lang="en-US" altLang="ja-JP"/>
          </a:p>
        </p:txBody>
      </p:sp>
      <p:sp>
        <p:nvSpPr>
          <p:cNvPr id="17409" name="Rectangle 1"/>
          <p:cNvSpPr txBox="1">
            <a:spLocks noChangeArrowheads="1"/>
          </p:cNvSpPr>
          <p:nvPr>
            <p:ph type="sldImg"/>
          </p:nvPr>
        </p:nvSpPr>
        <p:spPr bwMode="auto">
          <a:xfrm>
            <a:off x="1374775" y="1336675"/>
            <a:ext cx="4810125" cy="3608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Text Box 2"/>
          <p:cNvSpPr txBox="1">
            <a:spLocks noChangeArrowheads="1"/>
          </p:cNvSpPr>
          <p:nvPr>
            <p:ph type="body" idx="1"/>
          </p:nvPr>
        </p:nvSpPr>
        <p:spPr bwMode="auto">
          <a:xfrm>
            <a:off x="755650" y="5145088"/>
            <a:ext cx="6048375" cy="421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以下の内容に沿って発表を行いたいと思います。</a:t>
            </a:r>
          </a:p>
        </p:txBody>
      </p:sp>
      <p:sp>
        <p:nvSpPr>
          <p:cNvPr id="17411" name="Text Box 3"/>
          <p:cNvSpPr txBox="1">
            <a:spLocks noChangeArrowheads="1"/>
          </p:cNvSpPr>
          <p:nvPr/>
        </p:nvSpPr>
        <p:spPr bwMode="auto">
          <a:xfrm>
            <a:off x="4281488" y="10155238"/>
            <a:ext cx="3276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54A1E783-C314-49C0-BA7C-9AC6D1D92F82}" type="slidenum">
              <a:rPr lang="en-US" altLang="ja-JP" sz="1400">
                <a:latin typeface="ＭＳ Ｐゴシック" panose="020B0600070205080204" pitchFamily="50" charset="-128"/>
              </a:rPr>
              <a:pPr>
                <a:lnSpc>
                  <a:spcPct val="100000"/>
                </a:lnSpc>
              </a:pPr>
              <a:t>2</a:t>
            </a:fld>
            <a:endParaRPr lang="en-US" altLang="ja-JP" sz="1400">
              <a:latin typeface="ＭＳ Ｐゴシック" panose="020B0600070205080204" pitchFamily="50" charset="-128"/>
            </a:endParaRPr>
          </a:p>
        </p:txBody>
      </p:sp>
    </p:spTree>
    <p:extLst>
      <p:ext uri="{BB962C8B-B14F-4D97-AF65-F5344CB8AC3E}">
        <p14:creationId xmlns:p14="http://schemas.microsoft.com/office/powerpoint/2010/main" val="167320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60A7039-E10C-4A85-BC50-382F819373F8}" type="slidenum">
              <a:rPr lang="en-US" altLang="ja-JP"/>
              <a:pPr/>
              <a:t>3</a:t>
            </a:fld>
            <a:endParaRPr lang="en-US" altLang="ja-JP"/>
          </a:p>
        </p:txBody>
      </p:sp>
      <p:sp>
        <p:nvSpPr>
          <p:cNvPr id="18433" name="Rectangle 1"/>
          <p:cNvSpPr txBox="1">
            <a:spLocks noChangeArrowheads="1"/>
          </p:cNvSpPr>
          <p:nvPr>
            <p:ph type="sldImg"/>
          </p:nvPr>
        </p:nvSpPr>
        <p:spPr bwMode="auto">
          <a:xfrm>
            <a:off x="1374775" y="1336675"/>
            <a:ext cx="4810125" cy="3608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Text Box 2"/>
          <p:cNvSpPr txBox="1">
            <a:spLocks noChangeArrowheads="1"/>
          </p:cNvSpPr>
          <p:nvPr>
            <p:ph type="body" idx="1"/>
          </p:nvPr>
        </p:nvSpPr>
        <p:spPr bwMode="auto">
          <a:xfrm>
            <a:off x="755650" y="5145088"/>
            <a:ext cx="6048375" cy="421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そもそも</a:t>
            </a:r>
            <a:r>
              <a:rPr lang="en-US" altLang="ja-JP" sz="2000">
                <a:latin typeface="Arial" panose="020B0604020202020204" pitchFamily="34" charset="0"/>
              </a:rPr>
              <a:t>E</a:t>
            </a:r>
            <a:r>
              <a:rPr lang="ja-JP" altLang="ja-JP" sz="2000">
                <a:latin typeface="Arial" panose="020B0604020202020204" pitchFamily="34" charset="0"/>
              </a:rPr>
              <a:t>ラーニングとはなんなのでしょうか？</a:t>
            </a:r>
          </a:p>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おもにインターネットを利用した学習形態のことです。</a:t>
            </a:r>
          </a:p>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endParaRPr lang="en-US" altLang="ja-JP" sz="2000">
              <a:latin typeface="Arial" panose="020B0604020202020204" pitchFamily="34" charset="0"/>
            </a:endParaRPr>
          </a:p>
        </p:txBody>
      </p:sp>
      <p:sp>
        <p:nvSpPr>
          <p:cNvPr id="18435" name="Text Box 3"/>
          <p:cNvSpPr txBox="1">
            <a:spLocks noChangeArrowheads="1"/>
          </p:cNvSpPr>
          <p:nvPr/>
        </p:nvSpPr>
        <p:spPr bwMode="auto">
          <a:xfrm>
            <a:off x="4281488" y="10155238"/>
            <a:ext cx="3276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803BB824-B0B5-4A8E-8652-4645E37F0939}" type="slidenum">
              <a:rPr lang="en-US" altLang="ja-JP" sz="1400">
                <a:latin typeface="ＭＳ Ｐゴシック" panose="020B0600070205080204" pitchFamily="50" charset="-128"/>
              </a:rPr>
              <a:pPr>
                <a:lnSpc>
                  <a:spcPct val="100000"/>
                </a:lnSpc>
              </a:pPr>
              <a:t>3</a:t>
            </a:fld>
            <a:endParaRPr lang="en-US" altLang="ja-JP" sz="1400">
              <a:latin typeface="ＭＳ Ｐゴシック" panose="020B0600070205080204" pitchFamily="50" charset="-128"/>
            </a:endParaRPr>
          </a:p>
        </p:txBody>
      </p:sp>
    </p:spTree>
    <p:extLst>
      <p:ext uri="{BB962C8B-B14F-4D97-AF65-F5344CB8AC3E}">
        <p14:creationId xmlns:p14="http://schemas.microsoft.com/office/powerpoint/2010/main" val="1925667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012416B-AC42-4A4A-BDF2-4339E35412DC}" type="slidenum">
              <a:rPr lang="en-US" altLang="ja-JP"/>
              <a:pPr/>
              <a:t>4</a:t>
            </a:fld>
            <a:endParaRPr lang="en-US" altLang="ja-JP"/>
          </a:p>
        </p:txBody>
      </p:sp>
      <p:sp>
        <p:nvSpPr>
          <p:cNvPr id="19457" name="Rectangle 1"/>
          <p:cNvSpPr txBox="1">
            <a:spLocks noChangeArrowheads="1"/>
          </p:cNvSpPr>
          <p:nvPr>
            <p:ph type="sldImg"/>
          </p:nvPr>
        </p:nvSpPr>
        <p:spPr bwMode="auto">
          <a:xfrm>
            <a:off x="1374775" y="1336675"/>
            <a:ext cx="4810125" cy="3608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Text Box 2"/>
          <p:cNvSpPr txBox="1">
            <a:spLocks noChangeArrowheads="1"/>
          </p:cNvSpPr>
          <p:nvPr>
            <p:ph type="body" idx="1"/>
          </p:nvPr>
        </p:nvSpPr>
        <p:spPr bwMode="auto">
          <a:xfrm>
            <a:off x="755650" y="5145088"/>
            <a:ext cx="6048375" cy="421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ＭＳ Ｐゴシック" panose="020B0600070205080204" pitchFamily="50" charset="-128"/>
              </a:rPr>
              <a:t>デメリットがあるけど、普通</a:t>
            </a:r>
            <a:r>
              <a:rPr lang="en-US" altLang="ja-JP" sz="2000">
                <a:latin typeface="ＭＳ Ｐゴシック" panose="020B0600070205080204" pitchFamily="50" charset="-128"/>
              </a:rPr>
              <a:t>E</a:t>
            </a:r>
            <a:r>
              <a:rPr lang="ja-JP" altLang="ja-JP" sz="2000">
                <a:latin typeface="ＭＳ Ｐゴシック" panose="020B0600070205080204" pitchFamily="50" charset="-128"/>
              </a:rPr>
              <a:t>ラーニングってどう作るの？</a:t>
            </a:r>
          </a:p>
        </p:txBody>
      </p:sp>
      <p:sp>
        <p:nvSpPr>
          <p:cNvPr id="19459" name="Text Box 3"/>
          <p:cNvSpPr txBox="1">
            <a:spLocks noChangeArrowheads="1"/>
          </p:cNvSpPr>
          <p:nvPr/>
        </p:nvSpPr>
        <p:spPr bwMode="auto">
          <a:xfrm>
            <a:off x="4281488" y="10155238"/>
            <a:ext cx="3276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D1B1AF85-540A-48CA-8596-5DD6A91F174B}" type="slidenum">
              <a:rPr lang="en-US" altLang="ja-JP" sz="1400">
                <a:latin typeface="ＭＳ Ｐゴシック" panose="020B0600070205080204" pitchFamily="50" charset="-128"/>
              </a:rPr>
              <a:pPr>
                <a:lnSpc>
                  <a:spcPct val="100000"/>
                </a:lnSpc>
              </a:pPr>
              <a:t>4</a:t>
            </a:fld>
            <a:endParaRPr lang="en-US" altLang="ja-JP" sz="1400">
              <a:latin typeface="ＭＳ Ｐゴシック" panose="020B0600070205080204" pitchFamily="50" charset="-128"/>
            </a:endParaRPr>
          </a:p>
        </p:txBody>
      </p:sp>
    </p:spTree>
    <p:extLst>
      <p:ext uri="{BB962C8B-B14F-4D97-AF65-F5344CB8AC3E}">
        <p14:creationId xmlns:p14="http://schemas.microsoft.com/office/powerpoint/2010/main" val="3689591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2F01CD6F-6C83-4F59-BA66-D1042F0D7404}" type="slidenum">
              <a:rPr lang="en-US" altLang="ja-JP"/>
              <a:pPr/>
              <a:t>5</a:t>
            </a:fld>
            <a:endParaRPr lang="en-US" altLang="ja-JP"/>
          </a:p>
        </p:txBody>
      </p:sp>
      <p:sp>
        <p:nvSpPr>
          <p:cNvPr id="20481" name="Rectangle 1"/>
          <p:cNvSpPr txBox="1">
            <a:spLocks noChangeArrowheads="1"/>
          </p:cNvSpPr>
          <p:nvPr>
            <p:ph type="sldImg"/>
          </p:nvPr>
        </p:nvSpPr>
        <p:spPr bwMode="auto">
          <a:xfrm>
            <a:off x="1374775" y="1336675"/>
            <a:ext cx="4810125" cy="3608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Text Box 2"/>
          <p:cNvSpPr txBox="1">
            <a:spLocks noChangeArrowheads="1"/>
          </p:cNvSpPr>
          <p:nvPr>
            <p:ph type="body" idx="1"/>
          </p:nvPr>
        </p:nvSpPr>
        <p:spPr bwMode="auto">
          <a:xfrm>
            <a:off x="755650" y="5145088"/>
            <a:ext cx="6048375" cy="421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じゃあ、独自開発したらいいじゃないですか！</a:t>
            </a:r>
          </a:p>
        </p:txBody>
      </p:sp>
      <p:sp>
        <p:nvSpPr>
          <p:cNvPr id="20483" name="Text Box 3"/>
          <p:cNvSpPr txBox="1">
            <a:spLocks noChangeArrowheads="1"/>
          </p:cNvSpPr>
          <p:nvPr/>
        </p:nvSpPr>
        <p:spPr bwMode="auto">
          <a:xfrm>
            <a:off x="4281488" y="10155238"/>
            <a:ext cx="3276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DC17C569-4D31-4ED8-AB72-F6E86CEBCA88}" type="slidenum">
              <a:rPr lang="en-US" altLang="ja-JP" sz="1400">
                <a:latin typeface="ＭＳ Ｐゴシック" panose="020B0600070205080204" pitchFamily="50" charset="-128"/>
              </a:rPr>
              <a:pPr>
                <a:lnSpc>
                  <a:spcPct val="100000"/>
                </a:lnSpc>
              </a:pPr>
              <a:t>5</a:t>
            </a:fld>
            <a:endParaRPr lang="en-US" altLang="ja-JP" sz="1400">
              <a:latin typeface="ＭＳ Ｐゴシック" panose="020B0600070205080204" pitchFamily="50" charset="-128"/>
            </a:endParaRPr>
          </a:p>
        </p:txBody>
      </p:sp>
    </p:spTree>
    <p:extLst>
      <p:ext uri="{BB962C8B-B14F-4D97-AF65-F5344CB8AC3E}">
        <p14:creationId xmlns:p14="http://schemas.microsoft.com/office/powerpoint/2010/main" val="1840824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F646930-4EA0-424F-949B-9B289B692516}" type="slidenum">
              <a:rPr lang="en-US" altLang="ja-JP"/>
              <a:pPr/>
              <a:t>6</a:t>
            </a:fld>
            <a:endParaRPr lang="en-US" altLang="ja-JP"/>
          </a:p>
        </p:txBody>
      </p:sp>
      <p:sp>
        <p:nvSpPr>
          <p:cNvPr id="21505" name="Rectangle 1"/>
          <p:cNvSpPr txBox="1">
            <a:spLocks noChangeArrowheads="1"/>
          </p:cNvSpPr>
          <p:nvPr>
            <p:ph type="sldImg"/>
          </p:nvPr>
        </p:nvSpPr>
        <p:spPr bwMode="auto">
          <a:xfrm>
            <a:off x="1374775" y="1336675"/>
            <a:ext cx="4810125" cy="3608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Text Box 2"/>
          <p:cNvSpPr txBox="1">
            <a:spLocks noChangeArrowheads="1"/>
          </p:cNvSpPr>
          <p:nvPr>
            <p:ph type="body" idx="1"/>
          </p:nvPr>
        </p:nvSpPr>
        <p:spPr bwMode="auto">
          <a:xfrm>
            <a:off x="755650" y="5145088"/>
            <a:ext cx="6048375" cy="421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じゃあ、簡単に</a:t>
            </a:r>
            <a:r>
              <a:rPr lang="en-US" altLang="ja-JP" sz="2000">
                <a:latin typeface="Arial" panose="020B0604020202020204" pitchFamily="34" charset="0"/>
              </a:rPr>
              <a:t>E</a:t>
            </a:r>
            <a:r>
              <a:rPr lang="ja-JP" altLang="ja-JP" sz="2000">
                <a:latin typeface="Arial" panose="020B0604020202020204" pitchFamily="34" charset="0"/>
              </a:rPr>
              <a:t>ラーニングを作ることはできないの？</a:t>
            </a:r>
          </a:p>
        </p:txBody>
      </p:sp>
      <p:sp>
        <p:nvSpPr>
          <p:cNvPr id="21507" name="Text Box 3"/>
          <p:cNvSpPr txBox="1">
            <a:spLocks noChangeArrowheads="1"/>
          </p:cNvSpPr>
          <p:nvPr/>
        </p:nvSpPr>
        <p:spPr bwMode="auto">
          <a:xfrm>
            <a:off x="4281488" y="10155238"/>
            <a:ext cx="3276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434F1F0C-4A0C-4CC0-9BC5-535FC30F3D10}" type="slidenum">
              <a:rPr lang="en-US" altLang="ja-JP" sz="1400">
                <a:latin typeface="ＭＳ Ｐゴシック" panose="020B0600070205080204" pitchFamily="50" charset="-128"/>
              </a:rPr>
              <a:pPr>
                <a:lnSpc>
                  <a:spcPct val="100000"/>
                </a:lnSpc>
              </a:pPr>
              <a:t>6</a:t>
            </a:fld>
            <a:endParaRPr lang="en-US" altLang="ja-JP" sz="1400">
              <a:latin typeface="ＭＳ Ｐゴシック" panose="020B0600070205080204" pitchFamily="50" charset="-128"/>
            </a:endParaRPr>
          </a:p>
        </p:txBody>
      </p:sp>
    </p:spTree>
    <p:extLst>
      <p:ext uri="{BB962C8B-B14F-4D97-AF65-F5344CB8AC3E}">
        <p14:creationId xmlns:p14="http://schemas.microsoft.com/office/powerpoint/2010/main" val="827529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FCC7AD4-BA1E-442D-BD10-98AC57A56321}" type="slidenum">
              <a:rPr lang="en-US" altLang="ja-JP"/>
              <a:pPr/>
              <a:t>7</a:t>
            </a:fld>
            <a:endParaRPr lang="en-US" altLang="ja-JP"/>
          </a:p>
        </p:txBody>
      </p:sp>
      <p:sp>
        <p:nvSpPr>
          <p:cNvPr id="22529" name="Rectangle 1"/>
          <p:cNvSpPr txBox="1">
            <a:spLocks noChangeArrowheads="1"/>
          </p:cNvSpPr>
          <p:nvPr>
            <p:ph type="sldImg"/>
          </p:nvPr>
        </p:nvSpPr>
        <p:spPr bwMode="auto">
          <a:xfrm>
            <a:off x="1374775" y="1336675"/>
            <a:ext cx="4810125" cy="3608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Text Box 2"/>
          <p:cNvSpPr txBox="1">
            <a:spLocks noChangeArrowheads="1"/>
          </p:cNvSpPr>
          <p:nvPr>
            <p:ph type="body" idx="1"/>
          </p:nvPr>
        </p:nvSpPr>
        <p:spPr bwMode="auto">
          <a:xfrm>
            <a:off x="755650" y="5145088"/>
            <a:ext cx="6048375" cy="421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すっごーい！</a:t>
            </a:r>
          </a:p>
        </p:txBody>
      </p:sp>
      <p:sp>
        <p:nvSpPr>
          <p:cNvPr id="22531" name="Text Box 3"/>
          <p:cNvSpPr txBox="1">
            <a:spLocks noChangeArrowheads="1"/>
          </p:cNvSpPr>
          <p:nvPr/>
        </p:nvSpPr>
        <p:spPr bwMode="auto">
          <a:xfrm>
            <a:off x="4281488" y="10155238"/>
            <a:ext cx="3276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A18DC993-C38B-4362-B39B-45D48B87A3C0}" type="slidenum">
              <a:rPr lang="en-US" altLang="ja-JP" sz="1400">
                <a:latin typeface="ＭＳ Ｐゴシック" panose="020B0600070205080204" pitchFamily="50" charset="-128"/>
              </a:rPr>
              <a:pPr>
                <a:lnSpc>
                  <a:spcPct val="100000"/>
                </a:lnSpc>
              </a:pPr>
              <a:t>7</a:t>
            </a:fld>
            <a:endParaRPr lang="en-US" altLang="ja-JP" sz="1400">
              <a:latin typeface="ＭＳ Ｐゴシック" panose="020B0600070205080204" pitchFamily="50" charset="-128"/>
            </a:endParaRPr>
          </a:p>
        </p:txBody>
      </p:sp>
    </p:spTree>
    <p:extLst>
      <p:ext uri="{BB962C8B-B14F-4D97-AF65-F5344CB8AC3E}">
        <p14:creationId xmlns:p14="http://schemas.microsoft.com/office/powerpoint/2010/main" val="121048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BA326A6-21D7-4728-B806-BF54CA01281A}" type="slidenum">
              <a:rPr lang="en-US" altLang="ja-JP"/>
              <a:pPr/>
              <a:t>8</a:t>
            </a:fld>
            <a:endParaRPr lang="en-US" altLang="ja-JP"/>
          </a:p>
        </p:txBody>
      </p:sp>
      <p:sp>
        <p:nvSpPr>
          <p:cNvPr id="23553" name="Rectangle 1"/>
          <p:cNvSpPr txBox="1">
            <a:spLocks noChangeArrowheads="1"/>
          </p:cNvSpPr>
          <p:nvPr>
            <p:ph type="sldImg"/>
          </p:nvPr>
        </p:nvSpPr>
        <p:spPr bwMode="auto">
          <a:xfrm>
            <a:off x="1374775" y="1336675"/>
            <a:ext cx="4810125" cy="3608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Text Box 2"/>
          <p:cNvSpPr txBox="1">
            <a:spLocks noChangeArrowheads="1"/>
          </p:cNvSpPr>
          <p:nvPr>
            <p:ph type="body" idx="1"/>
          </p:nvPr>
        </p:nvSpPr>
        <p:spPr bwMode="auto">
          <a:xfrm>
            <a:off x="755650" y="5145088"/>
            <a:ext cx="6048375" cy="421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機能概要は以下の通りで、一般利用者機能、運用者機能、管理者機能と別れています。</a:t>
            </a:r>
          </a:p>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endParaRPr lang="en-US" altLang="ja-JP" sz="2000">
              <a:latin typeface="Arial" panose="020B0604020202020204" pitchFamily="34" charset="0"/>
            </a:endParaRPr>
          </a:p>
        </p:txBody>
      </p:sp>
      <p:sp>
        <p:nvSpPr>
          <p:cNvPr id="23555" name="Text Box 3"/>
          <p:cNvSpPr txBox="1">
            <a:spLocks noChangeArrowheads="1"/>
          </p:cNvSpPr>
          <p:nvPr/>
        </p:nvSpPr>
        <p:spPr bwMode="auto">
          <a:xfrm>
            <a:off x="4281488" y="10155238"/>
            <a:ext cx="3276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D04D7127-4B1D-4542-993C-2EFC56B1BEBE}" type="slidenum">
              <a:rPr lang="en-US" altLang="ja-JP" sz="1400">
                <a:latin typeface="ＭＳ Ｐゴシック" panose="020B0600070205080204" pitchFamily="50" charset="-128"/>
              </a:rPr>
              <a:pPr>
                <a:lnSpc>
                  <a:spcPct val="100000"/>
                </a:lnSpc>
              </a:pPr>
              <a:t>8</a:t>
            </a:fld>
            <a:endParaRPr lang="en-US" altLang="ja-JP" sz="1400">
              <a:latin typeface="ＭＳ Ｐゴシック" panose="020B0600070205080204" pitchFamily="50" charset="-128"/>
            </a:endParaRPr>
          </a:p>
        </p:txBody>
      </p:sp>
    </p:spTree>
    <p:extLst>
      <p:ext uri="{BB962C8B-B14F-4D97-AF65-F5344CB8AC3E}">
        <p14:creationId xmlns:p14="http://schemas.microsoft.com/office/powerpoint/2010/main" val="170618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FCFE0DD-DC05-4408-A6C9-16F28F35CD14}" type="slidenum">
              <a:rPr lang="en-US" altLang="ja-JP"/>
              <a:pPr/>
              <a:t>9</a:t>
            </a:fld>
            <a:endParaRPr lang="en-US" altLang="ja-JP"/>
          </a:p>
        </p:txBody>
      </p:sp>
      <p:sp>
        <p:nvSpPr>
          <p:cNvPr id="24577" name="Rectangle 1"/>
          <p:cNvSpPr txBox="1">
            <a:spLocks noChangeArrowheads="1"/>
          </p:cNvSpPr>
          <p:nvPr>
            <p:ph type="sldImg"/>
          </p:nvPr>
        </p:nvSpPr>
        <p:spPr bwMode="auto">
          <a:xfrm>
            <a:off x="1374775" y="1336675"/>
            <a:ext cx="4810125" cy="3608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Text Box 2"/>
          <p:cNvSpPr txBox="1">
            <a:spLocks noChangeArrowheads="1"/>
          </p:cNvSpPr>
          <p:nvPr>
            <p:ph type="body" idx="1"/>
          </p:nvPr>
        </p:nvSpPr>
        <p:spPr bwMode="auto">
          <a:xfrm>
            <a:off x="755650" y="5145088"/>
            <a:ext cx="6048375" cy="421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marL="215900" indent="-214313" eaLnBrk="1" hangingPunct="1">
              <a:spcBef>
                <a:spcPct val="0"/>
              </a:spcBef>
              <a:tabLst>
                <a:tab pos="723900" algn="l"/>
                <a:tab pos="1447800" algn="l"/>
                <a:tab pos="2171700" algn="l"/>
                <a:tab pos="2895600" algn="l"/>
                <a:tab pos="3619500" algn="l"/>
                <a:tab pos="4343400" algn="l"/>
                <a:tab pos="5067300" algn="l"/>
                <a:tab pos="5791200" algn="l"/>
              </a:tabLst>
            </a:pPr>
            <a:r>
              <a:rPr lang="ja-JP" altLang="ja-JP" sz="2000">
                <a:latin typeface="Arial" panose="020B0604020202020204" pitchFamily="34" charset="0"/>
              </a:rPr>
              <a:t>すべて 簡易イーラーニングシステムパッケージ 作成時に修正します！</a:t>
            </a:r>
          </a:p>
        </p:txBody>
      </p:sp>
      <p:sp>
        <p:nvSpPr>
          <p:cNvPr id="24579" name="Text Box 3"/>
          <p:cNvSpPr txBox="1">
            <a:spLocks noChangeArrowheads="1"/>
          </p:cNvSpPr>
          <p:nvPr/>
        </p:nvSpPr>
        <p:spPr bwMode="auto">
          <a:xfrm>
            <a:off x="4281488" y="10155238"/>
            <a:ext cx="3276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3814DAE1-5A12-4F95-9D4F-7AD06EEEDB05}" type="slidenum">
              <a:rPr lang="en-US" altLang="ja-JP" sz="1400">
                <a:latin typeface="ＭＳ Ｐゴシック" panose="020B0600070205080204" pitchFamily="50" charset="-128"/>
              </a:rPr>
              <a:pPr>
                <a:lnSpc>
                  <a:spcPct val="100000"/>
                </a:lnSpc>
              </a:pPr>
              <a:t>9</a:t>
            </a:fld>
            <a:endParaRPr lang="en-US" altLang="ja-JP" sz="1400">
              <a:latin typeface="ＭＳ Ｐゴシック" panose="020B0600070205080204" pitchFamily="50" charset="-128"/>
            </a:endParaRPr>
          </a:p>
        </p:txBody>
      </p:sp>
    </p:spTree>
    <p:extLst>
      <p:ext uri="{BB962C8B-B14F-4D97-AF65-F5344CB8AC3E}">
        <p14:creationId xmlns:p14="http://schemas.microsoft.com/office/powerpoint/2010/main" val="295831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79500" y="1060450"/>
            <a:ext cx="6481763" cy="2255838"/>
          </a:xfrm>
        </p:spPr>
        <p:txBody>
          <a:bodyPr anchor="b"/>
          <a:lstStyle>
            <a:lvl1pPr algn="ctr">
              <a:defRPr sz="6000"/>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079500" y="3403600"/>
            <a:ext cx="6481763" cy="15652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ja-JP" altLang="en-US"/>
          </a:p>
        </p:txBody>
      </p:sp>
      <p:sp>
        <p:nvSpPr>
          <p:cNvPr id="4" name="スライド番号プレースホルダー 3"/>
          <p:cNvSpPr>
            <a:spLocks noGrp="1"/>
          </p:cNvSpPr>
          <p:nvPr>
            <p:ph type="sldNum" idx="10"/>
          </p:nvPr>
        </p:nvSpPr>
        <p:spPr/>
        <p:txBody>
          <a:bodyPr/>
          <a:lstStyle>
            <a:lvl1pPr>
              <a:defRPr/>
            </a:lvl1pPr>
          </a:lstStyle>
          <a:p>
            <a:fld id="{BE71EF43-76F2-4AA1-8E82-F0EF3C79C83D}" type="slidenum">
              <a:rPr lang="en-US" altLang="ja-JP"/>
              <a:pPr/>
              <a:t>‹#›</a:t>
            </a:fld>
            <a:endParaRPr lang="en-US" altLang="ja-JP"/>
          </a:p>
        </p:txBody>
      </p:sp>
    </p:spTree>
    <p:extLst>
      <p:ext uri="{BB962C8B-B14F-4D97-AF65-F5344CB8AC3E}">
        <p14:creationId xmlns:p14="http://schemas.microsoft.com/office/powerpoint/2010/main" val="62668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idx="10"/>
          </p:nvPr>
        </p:nvSpPr>
        <p:spPr/>
        <p:txBody>
          <a:bodyPr/>
          <a:lstStyle>
            <a:lvl1pPr>
              <a:defRPr/>
            </a:lvl1pPr>
          </a:lstStyle>
          <a:p>
            <a:fld id="{78C8A2F2-5FBB-4B2B-B12A-807B91DCE581}" type="slidenum">
              <a:rPr lang="en-US" altLang="ja-JP"/>
              <a:pPr/>
              <a:t>‹#›</a:t>
            </a:fld>
            <a:endParaRPr lang="en-US" altLang="ja-JP"/>
          </a:p>
        </p:txBody>
      </p:sp>
    </p:spTree>
    <p:extLst>
      <p:ext uri="{BB962C8B-B14F-4D97-AF65-F5344CB8AC3E}">
        <p14:creationId xmlns:p14="http://schemas.microsoft.com/office/powerpoint/2010/main" val="230165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262688" y="1516063"/>
            <a:ext cx="1943100" cy="4275137"/>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31800" y="1516063"/>
            <a:ext cx="5678488" cy="42751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idx="10"/>
          </p:nvPr>
        </p:nvSpPr>
        <p:spPr/>
        <p:txBody>
          <a:bodyPr/>
          <a:lstStyle>
            <a:lvl1pPr>
              <a:defRPr/>
            </a:lvl1pPr>
          </a:lstStyle>
          <a:p>
            <a:fld id="{F8F611F5-36FC-41A9-8BB3-6C98F31ADF5B}" type="slidenum">
              <a:rPr lang="en-US" altLang="ja-JP"/>
              <a:pPr/>
              <a:t>‹#›</a:t>
            </a:fld>
            <a:endParaRPr lang="en-US" altLang="ja-JP"/>
          </a:p>
        </p:txBody>
      </p:sp>
    </p:spTree>
    <p:extLst>
      <p:ext uri="{BB962C8B-B14F-4D97-AF65-F5344CB8AC3E}">
        <p14:creationId xmlns:p14="http://schemas.microsoft.com/office/powerpoint/2010/main" val="3074499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647700" y="2012950"/>
            <a:ext cx="7343775" cy="1387475"/>
          </a:xfrm>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idx="10"/>
          </p:nvPr>
        </p:nvSpPr>
        <p:spPr>
          <a:xfrm>
            <a:off x="6192838" y="5900738"/>
            <a:ext cx="2014537" cy="449262"/>
          </a:xfrm>
        </p:spPr>
        <p:txBody>
          <a:bodyPr/>
          <a:lstStyle>
            <a:lvl1pPr>
              <a:defRPr/>
            </a:lvl1pPr>
          </a:lstStyle>
          <a:p>
            <a:fld id="{7708AB67-C637-4092-B34A-46D31EE75818}" type="slidenum">
              <a:rPr lang="en-US" altLang="ja-JP"/>
              <a:pPr/>
              <a:t>‹#›</a:t>
            </a:fld>
            <a:endParaRPr lang="en-US" altLang="ja-JP"/>
          </a:p>
        </p:txBody>
      </p:sp>
    </p:spTree>
    <p:extLst>
      <p:ext uri="{BB962C8B-B14F-4D97-AF65-F5344CB8AC3E}">
        <p14:creationId xmlns:p14="http://schemas.microsoft.com/office/powerpoint/2010/main" val="577473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79500" y="1060450"/>
            <a:ext cx="6481763" cy="2255838"/>
          </a:xfrm>
        </p:spPr>
        <p:txBody>
          <a:bodyPr anchor="b"/>
          <a:lstStyle>
            <a:lvl1pPr algn="ctr">
              <a:defRPr sz="6000"/>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079500" y="3403600"/>
            <a:ext cx="6481763" cy="15652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ja-JP" altLang="en-US"/>
          </a:p>
        </p:txBody>
      </p:sp>
      <p:sp>
        <p:nvSpPr>
          <p:cNvPr id="4" name="スライド番号プレースホルダー 3"/>
          <p:cNvSpPr>
            <a:spLocks noGrp="1"/>
          </p:cNvSpPr>
          <p:nvPr>
            <p:ph type="sldNum" idx="10"/>
          </p:nvPr>
        </p:nvSpPr>
        <p:spPr/>
        <p:txBody>
          <a:bodyPr/>
          <a:lstStyle>
            <a:lvl1pPr>
              <a:defRPr/>
            </a:lvl1pPr>
          </a:lstStyle>
          <a:p>
            <a:fld id="{3038B171-B741-4E4A-8D32-4AA3282153D7}" type="slidenum">
              <a:rPr lang="en-US" altLang="ja-JP"/>
              <a:pPr/>
              <a:t>‹#›</a:t>
            </a:fld>
            <a:endParaRPr lang="en-US" altLang="ja-JP"/>
          </a:p>
        </p:txBody>
      </p:sp>
    </p:spTree>
    <p:extLst>
      <p:ext uri="{BB962C8B-B14F-4D97-AF65-F5344CB8AC3E}">
        <p14:creationId xmlns:p14="http://schemas.microsoft.com/office/powerpoint/2010/main" val="193684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idx="10"/>
          </p:nvPr>
        </p:nvSpPr>
        <p:spPr/>
        <p:txBody>
          <a:bodyPr/>
          <a:lstStyle>
            <a:lvl1pPr>
              <a:defRPr/>
            </a:lvl1pPr>
          </a:lstStyle>
          <a:p>
            <a:fld id="{DD887294-EA25-4C6B-AA99-3DD79838B902}" type="slidenum">
              <a:rPr lang="en-US" altLang="ja-JP"/>
              <a:pPr/>
              <a:t>‹#›</a:t>
            </a:fld>
            <a:endParaRPr lang="en-US" altLang="ja-JP"/>
          </a:p>
        </p:txBody>
      </p:sp>
    </p:spTree>
    <p:extLst>
      <p:ext uri="{BB962C8B-B14F-4D97-AF65-F5344CB8AC3E}">
        <p14:creationId xmlns:p14="http://schemas.microsoft.com/office/powerpoint/2010/main" val="3568433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88963" y="1616075"/>
            <a:ext cx="7453312" cy="2695575"/>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588963" y="4337050"/>
            <a:ext cx="7453312" cy="14176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スライド番号プレースホルダー 3"/>
          <p:cNvSpPr>
            <a:spLocks noGrp="1"/>
          </p:cNvSpPr>
          <p:nvPr>
            <p:ph type="sldNum" idx="10"/>
          </p:nvPr>
        </p:nvSpPr>
        <p:spPr/>
        <p:txBody>
          <a:bodyPr/>
          <a:lstStyle>
            <a:lvl1pPr>
              <a:defRPr/>
            </a:lvl1pPr>
          </a:lstStyle>
          <a:p>
            <a:fld id="{D8774F8B-A80C-488E-82E1-E5A8738F46ED}" type="slidenum">
              <a:rPr lang="en-US" altLang="ja-JP"/>
              <a:pPr/>
              <a:t>‹#›</a:t>
            </a:fld>
            <a:endParaRPr lang="en-US" altLang="ja-JP"/>
          </a:p>
        </p:txBody>
      </p:sp>
    </p:spTree>
    <p:extLst>
      <p:ext uri="{BB962C8B-B14F-4D97-AF65-F5344CB8AC3E}">
        <p14:creationId xmlns:p14="http://schemas.microsoft.com/office/powerpoint/2010/main" val="2962969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177925" y="1511300"/>
            <a:ext cx="3438525" cy="42751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768850" y="1511300"/>
            <a:ext cx="3438525" cy="42751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idx="10"/>
          </p:nvPr>
        </p:nvSpPr>
        <p:spPr/>
        <p:txBody>
          <a:bodyPr/>
          <a:lstStyle>
            <a:lvl1pPr>
              <a:defRPr/>
            </a:lvl1pPr>
          </a:lstStyle>
          <a:p>
            <a:fld id="{77F91C31-CF11-409C-AEE6-363BD8F2289E}" type="slidenum">
              <a:rPr lang="en-US" altLang="ja-JP"/>
              <a:pPr/>
              <a:t>‹#›</a:t>
            </a:fld>
            <a:endParaRPr lang="en-US" altLang="ja-JP"/>
          </a:p>
        </p:txBody>
      </p:sp>
    </p:spTree>
    <p:extLst>
      <p:ext uri="{BB962C8B-B14F-4D97-AF65-F5344CB8AC3E}">
        <p14:creationId xmlns:p14="http://schemas.microsoft.com/office/powerpoint/2010/main" val="3971165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95313" y="344488"/>
            <a:ext cx="7453312" cy="1252537"/>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595313" y="1589088"/>
            <a:ext cx="3656012" cy="77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595313" y="2366963"/>
            <a:ext cx="3656012" cy="34813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375150" y="1589088"/>
            <a:ext cx="3673475" cy="77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375150" y="2366963"/>
            <a:ext cx="3673475" cy="34813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idx="10"/>
          </p:nvPr>
        </p:nvSpPr>
        <p:spPr/>
        <p:txBody>
          <a:bodyPr/>
          <a:lstStyle>
            <a:lvl1pPr>
              <a:defRPr/>
            </a:lvl1pPr>
          </a:lstStyle>
          <a:p>
            <a:fld id="{199FAC3C-4BB2-4E4D-A631-618FEF6683FF}" type="slidenum">
              <a:rPr lang="en-US" altLang="ja-JP"/>
              <a:pPr/>
              <a:t>‹#›</a:t>
            </a:fld>
            <a:endParaRPr lang="en-US" altLang="ja-JP"/>
          </a:p>
        </p:txBody>
      </p:sp>
    </p:spTree>
    <p:extLst>
      <p:ext uri="{BB962C8B-B14F-4D97-AF65-F5344CB8AC3E}">
        <p14:creationId xmlns:p14="http://schemas.microsoft.com/office/powerpoint/2010/main" val="2084907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idx="10"/>
          </p:nvPr>
        </p:nvSpPr>
        <p:spPr/>
        <p:txBody>
          <a:bodyPr/>
          <a:lstStyle>
            <a:lvl1pPr>
              <a:defRPr/>
            </a:lvl1pPr>
          </a:lstStyle>
          <a:p>
            <a:fld id="{19641AAF-411A-45B5-81E7-6963B4AC1CA0}" type="slidenum">
              <a:rPr lang="en-US" altLang="ja-JP"/>
              <a:pPr/>
              <a:t>‹#›</a:t>
            </a:fld>
            <a:endParaRPr lang="en-US" altLang="ja-JP"/>
          </a:p>
        </p:txBody>
      </p:sp>
    </p:spTree>
    <p:extLst>
      <p:ext uri="{BB962C8B-B14F-4D97-AF65-F5344CB8AC3E}">
        <p14:creationId xmlns:p14="http://schemas.microsoft.com/office/powerpoint/2010/main" val="33386809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idx="10"/>
          </p:nvPr>
        </p:nvSpPr>
        <p:spPr/>
        <p:txBody>
          <a:bodyPr/>
          <a:lstStyle>
            <a:lvl1pPr>
              <a:defRPr/>
            </a:lvl1pPr>
          </a:lstStyle>
          <a:p>
            <a:fld id="{F5B9E174-38E5-4D71-A5F4-D49B1941BFD3}" type="slidenum">
              <a:rPr lang="en-US" altLang="ja-JP"/>
              <a:pPr/>
              <a:t>‹#›</a:t>
            </a:fld>
            <a:endParaRPr lang="en-US" altLang="ja-JP"/>
          </a:p>
        </p:txBody>
      </p:sp>
    </p:spTree>
    <p:extLst>
      <p:ext uri="{BB962C8B-B14F-4D97-AF65-F5344CB8AC3E}">
        <p14:creationId xmlns:p14="http://schemas.microsoft.com/office/powerpoint/2010/main" val="190404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idx="10"/>
          </p:nvPr>
        </p:nvSpPr>
        <p:spPr/>
        <p:txBody>
          <a:bodyPr/>
          <a:lstStyle>
            <a:lvl1pPr>
              <a:defRPr/>
            </a:lvl1pPr>
          </a:lstStyle>
          <a:p>
            <a:fld id="{C09E8CCB-744B-43E5-9154-7064FCB0FCF5}" type="slidenum">
              <a:rPr lang="en-US" altLang="ja-JP"/>
              <a:pPr/>
              <a:t>‹#›</a:t>
            </a:fld>
            <a:endParaRPr lang="en-US" altLang="ja-JP"/>
          </a:p>
        </p:txBody>
      </p:sp>
    </p:spTree>
    <p:extLst>
      <p:ext uri="{BB962C8B-B14F-4D97-AF65-F5344CB8AC3E}">
        <p14:creationId xmlns:p14="http://schemas.microsoft.com/office/powerpoint/2010/main" val="13270282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95313" y="431800"/>
            <a:ext cx="2786062" cy="1512888"/>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673475" y="933450"/>
            <a:ext cx="4375150" cy="4605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595313" y="1944688"/>
            <a:ext cx="2786062" cy="3600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idx="10"/>
          </p:nvPr>
        </p:nvSpPr>
        <p:spPr/>
        <p:txBody>
          <a:bodyPr/>
          <a:lstStyle>
            <a:lvl1pPr>
              <a:defRPr/>
            </a:lvl1pPr>
          </a:lstStyle>
          <a:p>
            <a:fld id="{D98C2A4A-3A43-4F7B-9DB1-0433281843BB}" type="slidenum">
              <a:rPr lang="en-US" altLang="ja-JP"/>
              <a:pPr/>
              <a:t>‹#›</a:t>
            </a:fld>
            <a:endParaRPr lang="en-US" altLang="ja-JP"/>
          </a:p>
        </p:txBody>
      </p:sp>
    </p:spTree>
    <p:extLst>
      <p:ext uri="{BB962C8B-B14F-4D97-AF65-F5344CB8AC3E}">
        <p14:creationId xmlns:p14="http://schemas.microsoft.com/office/powerpoint/2010/main" val="1983712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5313" y="431800"/>
            <a:ext cx="2786062" cy="1512888"/>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673475" y="933450"/>
            <a:ext cx="4375150" cy="4605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595313" y="1944688"/>
            <a:ext cx="2786062" cy="3600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idx="10"/>
          </p:nvPr>
        </p:nvSpPr>
        <p:spPr/>
        <p:txBody>
          <a:bodyPr/>
          <a:lstStyle>
            <a:lvl1pPr>
              <a:defRPr/>
            </a:lvl1pPr>
          </a:lstStyle>
          <a:p>
            <a:fld id="{F201BDA8-B150-46D5-8BFE-9530E7A08E46}" type="slidenum">
              <a:rPr lang="en-US" altLang="ja-JP"/>
              <a:pPr/>
              <a:t>‹#›</a:t>
            </a:fld>
            <a:endParaRPr lang="en-US" altLang="ja-JP"/>
          </a:p>
        </p:txBody>
      </p:sp>
    </p:spTree>
    <p:extLst>
      <p:ext uri="{BB962C8B-B14F-4D97-AF65-F5344CB8AC3E}">
        <p14:creationId xmlns:p14="http://schemas.microsoft.com/office/powerpoint/2010/main" val="1287808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idx="10"/>
          </p:nvPr>
        </p:nvSpPr>
        <p:spPr/>
        <p:txBody>
          <a:bodyPr/>
          <a:lstStyle>
            <a:lvl1pPr>
              <a:defRPr/>
            </a:lvl1pPr>
          </a:lstStyle>
          <a:p>
            <a:fld id="{FB6E0203-A3C0-450E-ABCD-0B566D0BE1DF}" type="slidenum">
              <a:rPr lang="en-US" altLang="ja-JP"/>
              <a:pPr/>
              <a:t>‹#›</a:t>
            </a:fld>
            <a:endParaRPr lang="en-US" altLang="ja-JP"/>
          </a:p>
        </p:txBody>
      </p:sp>
    </p:spTree>
    <p:extLst>
      <p:ext uri="{BB962C8B-B14F-4D97-AF65-F5344CB8AC3E}">
        <p14:creationId xmlns:p14="http://schemas.microsoft.com/office/powerpoint/2010/main" val="3031353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64313" y="258763"/>
            <a:ext cx="1795462" cy="552767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177925" y="258763"/>
            <a:ext cx="5233988" cy="55276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idx="10"/>
          </p:nvPr>
        </p:nvSpPr>
        <p:spPr/>
        <p:txBody>
          <a:bodyPr/>
          <a:lstStyle>
            <a:lvl1pPr>
              <a:defRPr/>
            </a:lvl1pPr>
          </a:lstStyle>
          <a:p>
            <a:fld id="{A8F67887-92D5-4A3E-8E9D-8BBA331CAB45}" type="slidenum">
              <a:rPr lang="en-US" altLang="ja-JP"/>
              <a:pPr/>
              <a:t>‹#›</a:t>
            </a:fld>
            <a:endParaRPr lang="en-US" altLang="ja-JP"/>
          </a:p>
        </p:txBody>
      </p:sp>
    </p:spTree>
    <p:extLst>
      <p:ext uri="{BB962C8B-B14F-4D97-AF65-F5344CB8AC3E}">
        <p14:creationId xmlns:p14="http://schemas.microsoft.com/office/powerpoint/2010/main" val="11783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88963" y="1616075"/>
            <a:ext cx="7453312" cy="2695575"/>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588963" y="4337050"/>
            <a:ext cx="7453312" cy="14176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スライド番号プレースホルダー 3"/>
          <p:cNvSpPr>
            <a:spLocks noGrp="1"/>
          </p:cNvSpPr>
          <p:nvPr>
            <p:ph type="sldNum" idx="10"/>
          </p:nvPr>
        </p:nvSpPr>
        <p:spPr/>
        <p:txBody>
          <a:bodyPr/>
          <a:lstStyle>
            <a:lvl1pPr>
              <a:defRPr/>
            </a:lvl1pPr>
          </a:lstStyle>
          <a:p>
            <a:fld id="{AC9D1FF4-83A0-48FB-A3FE-5167D96639D3}" type="slidenum">
              <a:rPr lang="en-US" altLang="ja-JP"/>
              <a:pPr/>
              <a:t>‹#›</a:t>
            </a:fld>
            <a:endParaRPr lang="en-US" altLang="ja-JP"/>
          </a:p>
        </p:txBody>
      </p:sp>
    </p:spTree>
    <p:extLst>
      <p:ext uri="{BB962C8B-B14F-4D97-AF65-F5344CB8AC3E}">
        <p14:creationId xmlns:p14="http://schemas.microsoft.com/office/powerpoint/2010/main" val="43494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31800" y="1516063"/>
            <a:ext cx="3810000" cy="42751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394200" y="1516063"/>
            <a:ext cx="3811588" cy="42751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idx="10"/>
          </p:nvPr>
        </p:nvSpPr>
        <p:spPr/>
        <p:txBody>
          <a:bodyPr/>
          <a:lstStyle>
            <a:lvl1pPr>
              <a:defRPr/>
            </a:lvl1pPr>
          </a:lstStyle>
          <a:p>
            <a:fld id="{18B103C8-DC4D-4C99-8E51-EB6A1306ED09}" type="slidenum">
              <a:rPr lang="en-US" altLang="ja-JP"/>
              <a:pPr/>
              <a:t>‹#›</a:t>
            </a:fld>
            <a:endParaRPr lang="en-US" altLang="ja-JP"/>
          </a:p>
        </p:txBody>
      </p:sp>
    </p:spTree>
    <p:extLst>
      <p:ext uri="{BB962C8B-B14F-4D97-AF65-F5344CB8AC3E}">
        <p14:creationId xmlns:p14="http://schemas.microsoft.com/office/powerpoint/2010/main" val="10528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95313" y="344488"/>
            <a:ext cx="7453312" cy="1252537"/>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595313" y="1589088"/>
            <a:ext cx="3656012" cy="77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595313" y="2366963"/>
            <a:ext cx="3656012" cy="34813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375150" y="1589088"/>
            <a:ext cx="3673475" cy="77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375150" y="2366963"/>
            <a:ext cx="3673475" cy="34813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idx="10"/>
          </p:nvPr>
        </p:nvSpPr>
        <p:spPr/>
        <p:txBody>
          <a:bodyPr/>
          <a:lstStyle>
            <a:lvl1pPr>
              <a:defRPr/>
            </a:lvl1pPr>
          </a:lstStyle>
          <a:p>
            <a:fld id="{71698305-AC2B-452E-9A79-673271E40C57}" type="slidenum">
              <a:rPr lang="en-US" altLang="ja-JP"/>
              <a:pPr/>
              <a:t>‹#›</a:t>
            </a:fld>
            <a:endParaRPr lang="en-US" altLang="ja-JP"/>
          </a:p>
        </p:txBody>
      </p:sp>
    </p:spTree>
    <p:extLst>
      <p:ext uri="{BB962C8B-B14F-4D97-AF65-F5344CB8AC3E}">
        <p14:creationId xmlns:p14="http://schemas.microsoft.com/office/powerpoint/2010/main" val="277131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idx="10"/>
          </p:nvPr>
        </p:nvSpPr>
        <p:spPr/>
        <p:txBody>
          <a:bodyPr/>
          <a:lstStyle>
            <a:lvl1pPr>
              <a:defRPr/>
            </a:lvl1pPr>
          </a:lstStyle>
          <a:p>
            <a:fld id="{60902491-BEB0-4218-BBF6-C464A226FB41}" type="slidenum">
              <a:rPr lang="en-US" altLang="ja-JP"/>
              <a:pPr/>
              <a:t>‹#›</a:t>
            </a:fld>
            <a:endParaRPr lang="en-US" altLang="ja-JP"/>
          </a:p>
        </p:txBody>
      </p:sp>
    </p:spTree>
    <p:extLst>
      <p:ext uri="{BB962C8B-B14F-4D97-AF65-F5344CB8AC3E}">
        <p14:creationId xmlns:p14="http://schemas.microsoft.com/office/powerpoint/2010/main" val="126033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idx="10"/>
          </p:nvPr>
        </p:nvSpPr>
        <p:spPr/>
        <p:txBody>
          <a:bodyPr/>
          <a:lstStyle>
            <a:lvl1pPr>
              <a:defRPr/>
            </a:lvl1pPr>
          </a:lstStyle>
          <a:p>
            <a:fld id="{E6D47002-7E8F-4A1C-A0D7-EA2CB406BDC8}" type="slidenum">
              <a:rPr lang="en-US" altLang="ja-JP"/>
              <a:pPr/>
              <a:t>‹#›</a:t>
            </a:fld>
            <a:endParaRPr lang="en-US" altLang="ja-JP"/>
          </a:p>
        </p:txBody>
      </p:sp>
    </p:spTree>
    <p:extLst>
      <p:ext uri="{BB962C8B-B14F-4D97-AF65-F5344CB8AC3E}">
        <p14:creationId xmlns:p14="http://schemas.microsoft.com/office/powerpoint/2010/main" val="312952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95313" y="431800"/>
            <a:ext cx="2786062" cy="1512888"/>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673475" y="933450"/>
            <a:ext cx="4375150" cy="4605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595313" y="1944688"/>
            <a:ext cx="2786062" cy="3600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idx="10"/>
          </p:nvPr>
        </p:nvSpPr>
        <p:spPr/>
        <p:txBody>
          <a:bodyPr/>
          <a:lstStyle>
            <a:lvl1pPr>
              <a:defRPr/>
            </a:lvl1pPr>
          </a:lstStyle>
          <a:p>
            <a:fld id="{06358A8D-D86B-4ACD-8279-9B4AAD921300}" type="slidenum">
              <a:rPr lang="en-US" altLang="ja-JP"/>
              <a:pPr/>
              <a:t>‹#›</a:t>
            </a:fld>
            <a:endParaRPr lang="en-US" altLang="ja-JP"/>
          </a:p>
        </p:txBody>
      </p:sp>
    </p:spTree>
    <p:extLst>
      <p:ext uri="{BB962C8B-B14F-4D97-AF65-F5344CB8AC3E}">
        <p14:creationId xmlns:p14="http://schemas.microsoft.com/office/powerpoint/2010/main" val="174123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5313" y="431800"/>
            <a:ext cx="2786062" cy="1512888"/>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673475" y="933450"/>
            <a:ext cx="4375150" cy="4605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595313" y="1944688"/>
            <a:ext cx="2786062" cy="3600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idx="10"/>
          </p:nvPr>
        </p:nvSpPr>
        <p:spPr/>
        <p:txBody>
          <a:bodyPr/>
          <a:lstStyle>
            <a:lvl1pPr>
              <a:defRPr/>
            </a:lvl1pPr>
          </a:lstStyle>
          <a:p>
            <a:fld id="{6353D1C1-5C05-4999-9F0B-E6D17812F492}" type="slidenum">
              <a:rPr lang="en-US" altLang="ja-JP"/>
              <a:pPr/>
              <a:t>‹#›</a:t>
            </a:fld>
            <a:endParaRPr lang="en-US" altLang="ja-JP"/>
          </a:p>
        </p:txBody>
      </p:sp>
    </p:spTree>
    <p:extLst>
      <p:ext uri="{BB962C8B-B14F-4D97-AF65-F5344CB8AC3E}">
        <p14:creationId xmlns:p14="http://schemas.microsoft.com/office/powerpoint/2010/main" val="100674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5" name="Group 1"/>
          <p:cNvGrpSpPr>
            <a:grpSpLocks/>
          </p:cNvGrpSpPr>
          <p:nvPr/>
        </p:nvGrpSpPr>
        <p:grpSpPr bwMode="auto">
          <a:xfrm>
            <a:off x="454025" y="5014913"/>
            <a:ext cx="1016000" cy="1020762"/>
            <a:chOff x="286" y="3159"/>
            <a:chExt cx="640" cy="643"/>
          </a:xfrm>
        </p:grpSpPr>
      </p:grpSp>
      <p:grpSp>
        <p:nvGrpSpPr>
          <p:cNvPr id="1029" name="Group 5"/>
          <p:cNvGrpSpPr>
            <a:grpSpLocks/>
          </p:cNvGrpSpPr>
          <p:nvPr/>
        </p:nvGrpSpPr>
        <p:grpSpPr bwMode="auto">
          <a:xfrm>
            <a:off x="385763" y="2513013"/>
            <a:ext cx="1016000" cy="1012825"/>
            <a:chOff x="243" y="1583"/>
            <a:chExt cx="640" cy="638"/>
          </a:xfrm>
        </p:grpSpPr>
      </p:grpSp>
      <p:grpSp>
        <p:nvGrpSpPr>
          <p:cNvPr id="1033" name="Group 9"/>
          <p:cNvGrpSpPr>
            <a:grpSpLocks/>
          </p:cNvGrpSpPr>
          <p:nvPr/>
        </p:nvGrpSpPr>
        <p:grpSpPr bwMode="auto">
          <a:xfrm>
            <a:off x="0" y="366713"/>
            <a:ext cx="1395413" cy="1395412"/>
            <a:chOff x="0" y="231"/>
            <a:chExt cx="879" cy="879"/>
          </a:xfrm>
        </p:grpSpPr>
      </p:grpSp>
      <p:grpSp>
        <p:nvGrpSpPr>
          <p:cNvPr id="1038" name="Group 14"/>
          <p:cNvGrpSpPr>
            <a:grpSpLocks/>
          </p:cNvGrpSpPr>
          <p:nvPr/>
        </p:nvGrpSpPr>
        <p:grpSpPr bwMode="auto">
          <a:xfrm>
            <a:off x="90488" y="3895725"/>
            <a:ext cx="484187" cy="492125"/>
            <a:chOff x="57" y="2454"/>
            <a:chExt cx="305" cy="310"/>
          </a:xfrm>
        </p:grpSpPr>
      </p:grpSp>
      <p:grpSp>
        <p:nvGrpSpPr>
          <p:cNvPr id="1042" name="Group 18"/>
          <p:cNvGrpSpPr>
            <a:grpSpLocks/>
          </p:cNvGrpSpPr>
          <p:nvPr/>
        </p:nvGrpSpPr>
        <p:grpSpPr bwMode="auto">
          <a:xfrm>
            <a:off x="669925" y="4276725"/>
            <a:ext cx="1773238" cy="1773238"/>
            <a:chOff x="422" y="2694"/>
            <a:chExt cx="1117" cy="1117"/>
          </a:xfrm>
        </p:grpSpPr>
      </p:grpSp>
      <p:grpSp>
        <p:nvGrpSpPr>
          <p:cNvPr id="1046" name="Group 22"/>
          <p:cNvGrpSpPr>
            <a:grpSpLocks/>
          </p:cNvGrpSpPr>
          <p:nvPr/>
        </p:nvGrpSpPr>
        <p:grpSpPr bwMode="auto">
          <a:xfrm>
            <a:off x="0" y="3175"/>
            <a:ext cx="1196975" cy="6467475"/>
            <a:chOff x="0" y="2"/>
            <a:chExt cx="754" cy="4074"/>
          </a:xfrm>
        </p:grpSpPr>
      </p:grpSp>
      <p:grpSp>
        <p:nvGrpSpPr>
          <p:cNvPr id="1052" name="Group 28"/>
          <p:cNvGrpSpPr>
            <a:grpSpLocks/>
          </p:cNvGrpSpPr>
          <p:nvPr/>
        </p:nvGrpSpPr>
        <p:grpSpPr bwMode="auto">
          <a:xfrm>
            <a:off x="5497513" y="474663"/>
            <a:ext cx="1816100" cy="2025650"/>
            <a:chOff x="3463" y="299"/>
            <a:chExt cx="1144" cy="1276"/>
          </a:xfrm>
        </p:grpSpPr>
      </p:grpSp>
      <p:grpSp>
        <p:nvGrpSpPr>
          <p:cNvPr id="1059" name="Group 35"/>
          <p:cNvGrpSpPr>
            <a:grpSpLocks/>
          </p:cNvGrpSpPr>
          <p:nvPr/>
        </p:nvGrpSpPr>
        <p:grpSpPr bwMode="auto">
          <a:xfrm>
            <a:off x="7129463" y="3811588"/>
            <a:ext cx="722312" cy="722312"/>
            <a:chOff x="4491" y="2401"/>
            <a:chExt cx="455" cy="455"/>
          </a:xfrm>
        </p:grpSpPr>
      </p:grpSp>
      <p:sp>
        <p:nvSpPr>
          <p:cNvPr id="1063" name="Rectangle 39"/>
          <p:cNvSpPr>
            <a:spLocks noGrp="1" noChangeArrowheads="1"/>
          </p:cNvSpPr>
          <p:nvPr>
            <p:ph type="title"/>
          </p:nvPr>
        </p:nvSpPr>
        <p:spPr bwMode="auto">
          <a:xfrm>
            <a:off x="647700" y="2012950"/>
            <a:ext cx="7343775" cy="138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ja-JP" altLang="en-GB" smtClean="0"/>
              <a:t>タイトルテキストの書式を編集するにはクリックします。マスタ　タイトルの書式設定</a:t>
            </a:r>
          </a:p>
        </p:txBody>
      </p:sp>
      <p:sp>
        <p:nvSpPr>
          <p:cNvPr id="1064" name="Text Box 40"/>
          <p:cNvSpPr txBox="1">
            <a:spLocks noChangeArrowheads="1"/>
          </p:cNvSpPr>
          <p:nvPr/>
        </p:nvSpPr>
        <p:spPr bwMode="auto">
          <a:xfrm>
            <a:off x="431800" y="5900738"/>
            <a:ext cx="20161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65" name="Text Box 41"/>
          <p:cNvSpPr txBox="1">
            <a:spLocks noChangeArrowheads="1"/>
          </p:cNvSpPr>
          <p:nvPr/>
        </p:nvSpPr>
        <p:spPr bwMode="auto">
          <a:xfrm>
            <a:off x="2952750" y="5900738"/>
            <a:ext cx="273526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66" name="Rectangle 42"/>
          <p:cNvSpPr>
            <a:spLocks noGrp="1" noChangeArrowheads="1"/>
          </p:cNvSpPr>
          <p:nvPr>
            <p:ph type="sldNum"/>
          </p:nvPr>
        </p:nvSpPr>
        <p:spPr bwMode="auto">
          <a:xfrm>
            <a:off x="6192838" y="5900738"/>
            <a:ext cx="201453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n-lt"/>
              </a:defRPr>
            </a:lvl1pPr>
          </a:lstStyle>
          <a:p>
            <a:fld id="{08B9D493-4B43-4B80-A1AE-E4852BA88417}" type="slidenum">
              <a:rPr lang="en-US" altLang="ja-JP"/>
              <a:pPr/>
              <a:t>‹#›</a:t>
            </a:fld>
            <a:endParaRPr lang="en-US" altLang="ja-JP"/>
          </a:p>
        </p:txBody>
      </p:sp>
      <p:sp>
        <p:nvSpPr>
          <p:cNvPr id="1067" name="Rectangle 43"/>
          <p:cNvSpPr>
            <a:spLocks noGrp="1" noChangeArrowheads="1"/>
          </p:cNvSpPr>
          <p:nvPr>
            <p:ph type="body" idx="1"/>
          </p:nvPr>
        </p:nvSpPr>
        <p:spPr bwMode="auto">
          <a:xfrm>
            <a:off x="431800" y="1516063"/>
            <a:ext cx="7773988" cy="427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GB" smtClean="0"/>
              <a:t>アウトラインテキストの書式を編集するにはクリックします。</a:t>
            </a:r>
          </a:p>
          <a:p>
            <a:pPr lvl="1"/>
            <a:r>
              <a:rPr lang="en-GB" altLang="ja-JP" smtClean="0"/>
              <a:t>2</a:t>
            </a:r>
            <a:r>
              <a:rPr lang="ja-JP" altLang="en-GB" smtClean="0"/>
              <a:t>レベル目のアウトライン</a:t>
            </a:r>
          </a:p>
          <a:p>
            <a:pPr lvl="2"/>
            <a:r>
              <a:rPr lang="en-GB" altLang="ja-JP" smtClean="0"/>
              <a:t>3</a:t>
            </a:r>
            <a:r>
              <a:rPr lang="ja-JP" altLang="en-GB" smtClean="0"/>
              <a:t>レベル目のアウトライン</a:t>
            </a:r>
          </a:p>
          <a:p>
            <a:pPr lvl="3"/>
            <a:r>
              <a:rPr lang="en-GB" altLang="ja-JP" smtClean="0"/>
              <a:t>4</a:t>
            </a:r>
            <a:r>
              <a:rPr lang="ja-JP" altLang="en-GB" smtClean="0"/>
              <a:t>レベル目のアウトライン</a:t>
            </a:r>
          </a:p>
          <a:p>
            <a:pPr lvl="4"/>
            <a:r>
              <a:rPr lang="en-GB" altLang="ja-JP" smtClean="0"/>
              <a:t>5</a:t>
            </a:r>
            <a:r>
              <a:rPr lang="ja-JP" altLang="en-GB" smtClean="0"/>
              <a:t>レベル目のアウトライン</a:t>
            </a:r>
          </a:p>
          <a:p>
            <a:pPr lvl="4"/>
            <a:r>
              <a:rPr lang="en-GB" altLang="ja-JP" smtClean="0"/>
              <a:t>6</a:t>
            </a:r>
            <a:r>
              <a:rPr lang="ja-JP" altLang="en-GB" smtClean="0"/>
              <a:t>レベル目のアウトライン</a:t>
            </a:r>
          </a:p>
          <a:p>
            <a:pPr lvl="4"/>
            <a:r>
              <a:rPr lang="en-GB" altLang="ja-JP" smtClean="0"/>
              <a:t>7</a:t>
            </a:r>
            <a:r>
              <a:rPr lang="ja-JP" altLang="en-GB" smtClean="0"/>
              <a:t>レベル目のアウトライン</a:t>
            </a:r>
          </a:p>
          <a:p>
            <a:pPr lvl="4"/>
            <a:r>
              <a:rPr lang="en-GB" altLang="ja-JP" smtClean="0"/>
              <a:t>8</a:t>
            </a:r>
            <a:r>
              <a:rPr lang="ja-JP" altLang="en-GB" smtClean="0"/>
              <a:t>レベル目のアウトライン</a:t>
            </a:r>
          </a:p>
          <a:p>
            <a:pPr lvl="4"/>
            <a:r>
              <a:rPr lang="en-GB" altLang="ja-JP" smtClean="0"/>
              <a:t>9</a:t>
            </a:r>
            <a:r>
              <a:rPr lang="ja-JP" altLang="en-GB" smtClean="0"/>
              <a:t>レベル目のアウトライン</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txStyles>
    <p:titleStyle>
      <a:lvl1pPr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2pPr>
      <a:lvl3pPr marL="11430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3pPr>
      <a:lvl4pPr marL="16002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4pPr>
      <a:lvl5pPr marL="20574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5pPr>
      <a:lvl6pPr marL="25146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6pPr>
      <a:lvl7pPr marL="29718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7pPr>
      <a:lvl8pPr marL="34290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8pPr>
      <a:lvl9pPr marL="38862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9pPr>
    </p:titleStyle>
    <p:bodyStyle>
      <a:lvl1pPr marL="342900" indent="-342900" algn="l" defTabSz="449263" rtl="0" fontAlgn="base" hangingPunct="0">
        <a:lnSpc>
          <a:spcPct val="125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125000"/>
        </a:lnSpc>
        <a:spcBef>
          <a:spcPct val="0"/>
        </a:spcBef>
        <a:spcAft>
          <a:spcPts val="1138"/>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fontAlgn="base" hangingPunct="0">
        <a:lnSpc>
          <a:spcPct val="125000"/>
        </a:lnSpc>
        <a:spcBef>
          <a:spcPct val="0"/>
        </a:spcBef>
        <a:spcAft>
          <a:spcPts val="85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fontAlgn="base" hangingPunct="0">
        <a:lnSpc>
          <a:spcPct val="125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125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49" name="Group 1"/>
          <p:cNvGrpSpPr>
            <a:grpSpLocks/>
          </p:cNvGrpSpPr>
          <p:nvPr/>
        </p:nvGrpSpPr>
        <p:grpSpPr bwMode="auto">
          <a:xfrm>
            <a:off x="454025" y="5014913"/>
            <a:ext cx="1016000" cy="1020762"/>
            <a:chOff x="286" y="3159"/>
            <a:chExt cx="640" cy="643"/>
          </a:xfrm>
        </p:grpSpPr>
      </p:grpSp>
      <p:grpSp>
        <p:nvGrpSpPr>
          <p:cNvPr id="2053" name="Group 5"/>
          <p:cNvGrpSpPr>
            <a:grpSpLocks/>
          </p:cNvGrpSpPr>
          <p:nvPr/>
        </p:nvGrpSpPr>
        <p:grpSpPr bwMode="auto">
          <a:xfrm>
            <a:off x="385763" y="2513013"/>
            <a:ext cx="1016000" cy="1012825"/>
            <a:chOff x="243" y="1583"/>
            <a:chExt cx="640" cy="638"/>
          </a:xfrm>
        </p:grpSpPr>
      </p:grpSp>
      <p:grpSp>
        <p:nvGrpSpPr>
          <p:cNvPr id="2057" name="Group 9"/>
          <p:cNvGrpSpPr>
            <a:grpSpLocks/>
          </p:cNvGrpSpPr>
          <p:nvPr/>
        </p:nvGrpSpPr>
        <p:grpSpPr bwMode="auto">
          <a:xfrm>
            <a:off x="0" y="366713"/>
            <a:ext cx="1395413" cy="1395412"/>
            <a:chOff x="0" y="231"/>
            <a:chExt cx="879" cy="879"/>
          </a:xfrm>
        </p:grpSpPr>
      </p:grpSp>
      <p:grpSp>
        <p:nvGrpSpPr>
          <p:cNvPr id="2062" name="Group 14"/>
          <p:cNvGrpSpPr>
            <a:grpSpLocks/>
          </p:cNvGrpSpPr>
          <p:nvPr/>
        </p:nvGrpSpPr>
        <p:grpSpPr bwMode="auto">
          <a:xfrm>
            <a:off x="90488" y="3895725"/>
            <a:ext cx="484187" cy="492125"/>
            <a:chOff x="57" y="2454"/>
            <a:chExt cx="305" cy="310"/>
          </a:xfrm>
        </p:grpSpPr>
      </p:grpSp>
      <p:sp>
        <p:nvSpPr>
          <p:cNvPr id="2065" name="Rectangle 17"/>
          <p:cNvSpPr>
            <a:spLocks noGrp="1" noChangeArrowheads="1"/>
          </p:cNvSpPr>
          <p:nvPr>
            <p:ph type="title"/>
          </p:nvPr>
        </p:nvSpPr>
        <p:spPr bwMode="auto">
          <a:xfrm>
            <a:off x="1190625" y="258763"/>
            <a:ext cx="71691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ja-JP" altLang="en-GB" smtClean="0"/>
              <a:t>タイトルテキストの書式を編集するにはクリックします。マスター タイトルの書式設定</a:t>
            </a:r>
          </a:p>
        </p:txBody>
      </p:sp>
      <p:sp>
        <p:nvSpPr>
          <p:cNvPr id="2066" name="Rectangle 18"/>
          <p:cNvSpPr>
            <a:spLocks noGrp="1" noChangeArrowheads="1"/>
          </p:cNvSpPr>
          <p:nvPr>
            <p:ph type="body" idx="1"/>
          </p:nvPr>
        </p:nvSpPr>
        <p:spPr bwMode="auto">
          <a:xfrm>
            <a:off x="1177925" y="1511300"/>
            <a:ext cx="7029450" cy="427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ja-JP" altLang="en-GB" smtClean="0"/>
              <a:t>アウトラインテキストの書式を編集するにはクリックします。</a:t>
            </a:r>
          </a:p>
          <a:p>
            <a:pPr lvl="1"/>
            <a:r>
              <a:rPr lang="en-GB" altLang="ja-JP" smtClean="0"/>
              <a:t>2</a:t>
            </a:r>
            <a:r>
              <a:rPr lang="ja-JP" altLang="en-GB" smtClean="0"/>
              <a:t>レベル目のアウトライン</a:t>
            </a:r>
          </a:p>
          <a:p>
            <a:pPr lvl="2"/>
            <a:r>
              <a:rPr lang="en-GB" altLang="ja-JP" smtClean="0"/>
              <a:t>3</a:t>
            </a:r>
            <a:r>
              <a:rPr lang="ja-JP" altLang="en-GB" smtClean="0"/>
              <a:t>レベル目のアウトライン</a:t>
            </a:r>
          </a:p>
          <a:p>
            <a:pPr lvl="3"/>
            <a:r>
              <a:rPr lang="en-GB" altLang="ja-JP" smtClean="0"/>
              <a:t>4</a:t>
            </a:r>
            <a:r>
              <a:rPr lang="ja-JP" altLang="en-GB" smtClean="0"/>
              <a:t>レベル目のアウトライン</a:t>
            </a:r>
          </a:p>
          <a:p>
            <a:pPr lvl="4"/>
            <a:r>
              <a:rPr lang="en-GB" altLang="ja-JP" smtClean="0"/>
              <a:t>5</a:t>
            </a:r>
            <a:r>
              <a:rPr lang="ja-JP" altLang="en-GB" smtClean="0"/>
              <a:t>レベル目のアウトライン</a:t>
            </a:r>
          </a:p>
          <a:p>
            <a:pPr lvl="4"/>
            <a:r>
              <a:rPr lang="en-GB" altLang="ja-JP" smtClean="0"/>
              <a:t>6</a:t>
            </a:r>
            <a:r>
              <a:rPr lang="ja-JP" altLang="en-GB" smtClean="0"/>
              <a:t>レベル目のアウトライン</a:t>
            </a:r>
          </a:p>
          <a:p>
            <a:pPr lvl="4"/>
            <a:r>
              <a:rPr lang="en-GB" altLang="ja-JP" smtClean="0"/>
              <a:t>7</a:t>
            </a:r>
            <a:r>
              <a:rPr lang="ja-JP" altLang="en-GB" smtClean="0"/>
              <a:t>レベル目のアウトライン</a:t>
            </a:r>
          </a:p>
          <a:p>
            <a:pPr lvl="4"/>
            <a:r>
              <a:rPr lang="en-GB" altLang="ja-JP" smtClean="0"/>
              <a:t>8</a:t>
            </a:r>
            <a:r>
              <a:rPr lang="ja-JP" altLang="en-GB" smtClean="0"/>
              <a:t>レベル目のアウトライン</a:t>
            </a:r>
          </a:p>
          <a:p>
            <a:pPr lvl="0"/>
            <a:r>
              <a:rPr lang="en-GB" altLang="ja-JP" smtClean="0"/>
              <a:t>9</a:t>
            </a:r>
            <a:r>
              <a:rPr lang="ja-JP" altLang="en-GB" smtClean="0"/>
              <a:t>レベル目のアウトラインマスター テキストの書式設定</a:t>
            </a:r>
          </a:p>
          <a:p>
            <a:pPr lvl="1"/>
            <a:r>
              <a:rPr lang="ja-JP" altLang="en-GB" smtClean="0"/>
              <a:t>第 </a:t>
            </a:r>
            <a:r>
              <a:rPr lang="en-GB" altLang="ja-JP" smtClean="0"/>
              <a:t>2 </a:t>
            </a:r>
            <a:r>
              <a:rPr lang="ja-JP" altLang="en-GB" smtClean="0"/>
              <a:t>レベル</a:t>
            </a:r>
          </a:p>
          <a:p>
            <a:pPr lvl="2"/>
            <a:r>
              <a:rPr lang="ja-JP" altLang="en-GB" smtClean="0"/>
              <a:t>第 </a:t>
            </a:r>
            <a:r>
              <a:rPr lang="en-GB" altLang="ja-JP" smtClean="0"/>
              <a:t>3 </a:t>
            </a:r>
            <a:r>
              <a:rPr lang="ja-JP" altLang="en-GB" smtClean="0"/>
              <a:t>レベル</a:t>
            </a:r>
          </a:p>
          <a:p>
            <a:pPr lvl="3"/>
            <a:r>
              <a:rPr lang="ja-JP" altLang="en-GB" smtClean="0"/>
              <a:t>第 </a:t>
            </a:r>
            <a:r>
              <a:rPr lang="en-GB" altLang="ja-JP" smtClean="0"/>
              <a:t>4 </a:t>
            </a:r>
            <a:r>
              <a:rPr lang="ja-JP" altLang="en-GB" smtClean="0"/>
              <a:t>レベル</a:t>
            </a:r>
          </a:p>
          <a:p>
            <a:pPr lvl="4"/>
            <a:r>
              <a:rPr lang="ja-JP" altLang="en-GB" smtClean="0"/>
              <a:t>第 </a:t>
            </a:r>
            <a:r>
              <a:rPr lang="en-GB" altLang="ja-JP" smtClean="0"/>
              <a:t>5 </a:t>
            </a:r>
            <a:r>
              <a:rPr lang="ja-JP" altLang="en-GB" smtClean="0"/>
              <a:t>レベル</a:t>
            </a:r>
          </a:p>
        </p:txBody>
      </p:sp>
      <p:sp>
        <p:nvSpPr>
          <p:cNvPr id="2067" name="Text Box 19"/>
          <p:cNvSpPr txBox="1">
            <a:spLocks noChangeArrowheads="1"/>
          </p:cNvSpPr>
          <p:nvPr/>
        </p:nvSpPr>
        <p:spPr bwMode="auto">
          <a:xfrm>
            <a:off x="431800" y="5900738"/>
            <a:ext cx="20161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2068" name="Text Box 20"/>
          <p:cNvSpPr txBox="1">
            <a:spLocks noChangeArrowheads="1"/>
          </p:cNvSpPr>
          <p:nvPr/>
        </p:nvSpPr>
        <p:spPr bwMode="auto">
          <a:xfrm>
            <a:off x="2952750" y="5900738"/>
            <a:ext cx="273526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2069" name="Rectangle 21"/>
          <p:cNvSpPr>
            <a:spLocks noGrp="1" noChangeArrowheads="1"/>
          </p:cNvSpPr>
          <p:nvPr>
            <p:ph type="sldNum"/>
          </p:nvPr>
        </p:nvSpPr>
        <p:spPr bwMode="auto">
          <a:xfrm>
            <a:off x="6192838" y="5900738"/>
            <a:ext cx="201453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j-lt"/>
              </a:defRPr>
            </a:lvl1pPr>
          </a:lstStyle>
          <a:p>
            <a:fld id="{B7639A1A-581F-4366-87EF-06615E32C1AE}"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2pPr>
      <a:lvl3pPr marL="11430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3pPr>
      <a:lvl4pPr marL="16002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4pPr>
      <a:lvl5pPr marL="20574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5pPr>
      <a:lvl6pPr marL="25146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6pPr>
      <a:lvl7pPr marL="29718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7pPr>
      <a:lvl8pPr marL="34290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8pPr>
      <a:lvl9pPr marL="3886200" indent="-228600" algn="l" defTabSz="449263" rtl="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ＭＳ Ｐゴシック" panose="020B0600070205080204" pitchFamily="50" charset="-128"/>
          <a:ea typeface="ＭＳ Ｐゴシック" panose="020B0600070205080204" pitchFamily="50" charset="-128"/>
        </a:defRPr>
      </a:lvl9pPr>
    </p:titleStyle>
    <p:bodyStyle>
      <a:lvl1pPr marL="342900" indent="-342900" algn="l" defTabSz="449263" rtl="0" fontAlgn="base" hangingPunct="0">
        <a:lnSpc>
          <a:spcPct val="125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125000"/>
        </a:lnSpc>
        <a:spcBef>
          <a:spcPct val="0"/>
        </a:spcBef>
        <a:spcAft>
          <a:spcPts val="1138"/>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fontAlgn="base" hangingPunct="0">
        <a:lnSpc>
          <a:spcPct val="125000"/>
        </a:lnSpc>
        <a:spcBef>
          <a:spcPct val="0"/>
        </a:spcBef>
        <a:spcAft>
          <a:spcPts val="85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fontAlgn="base" hangingPunct="0">
        <a:lnSpc>
          <a:spcPct val="125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125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647700" y="2012950"/>
            <a:ext cx="7345363" cy="1389063"/>
          </a:xfrm>
          <a:ln/>
        </p:spPr>
        <p:txBody>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ltLang="ja-JP" sz="6000" b="1">
                <a:solidFill>
                  <a:srgbClr val="666699"/>
                </a:solidFill>
              </a:rPr>
              <a:t>簡易Eラーニング</a:t>
            </a:r>
          </a:p>
        </p:txBody>
      </p:sp>
      <p:sp>
        <p:nvSpPr>
          <p:cNvPr id="4098" name="Rectangle 2"/>
          <p:cNvSpPr>
            <a:spLocks noGrp="1" noChangeArrowheads="1"/>
          </p:cNvSpPr>
          <p:nvPr>
            <p:ph type="subTitle" idx="4294967295"/>
          </p:nvPr>
        </p:nvSpPr>
        <p:spPr>
          <a:xfrm>
            <a:off x="431800" y="1516063"/>
            <a:ext cx="7775575" cy="4276725"/>
          </a:xfrm>
          <a:ln/>
        </p:spPr>
        <p:txBody>
          <a:bodyPr tIns="94248" anchor="ctr"/>
          <a:lstStyle/>
          <a:p>
            <a:pPr marL="0" indent="0" algn="ctr" hangingPunct="1">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ja-JP" altLang="ja-JP" sz="4400" b="1">
                <a:solidFill>
                  <a:srgbClr val="666699"/>
                </a:solidFill>
                <a:latin typeface="ＭＳ Ｐゴシック" panose="020B0600070205080204" pitchFamily="50" charset="-128"/>
                <a:ea typeface="ＭＳ Ｐゴシック" panose="020B0600070205080204" pitchFamily="50" charset="-128"/>
              </a:rPr>
              <a:t>通信２部　上田 辰也</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1585913" y="2568575"/>
            <a:ext cx="5564187" cy="2944813"/>
          </a:xfrm>
          <a:prstGeom prst="rect">
            <a:avLst/>
          </a:prstGeom>
          <a:solidFill>
            <a:srgbClr val="E1E1FF">
              <a:alpha val="70000"/>
            </a:srgbClr>
          </a:solidFill>
          <a:ln w="28440" cap="flat">
            <a:solidFill>
              <a:srgbClr val="5959FF"/>
            </a:solidFill>
            <a:prstDash val="lg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3314" name="Rectangle 2"/>
          <p:cNvSpPr>
            <a:spLocks noGrp="1" noChangeArrowheads="1"/>
          </p:cNvSpPr>
          <p:nvPr>
            <p:ph type="title"/>
          </p:nvPr>
        </p:nvSpPr>
        <p:spPr>
          <a:xfrm>
            <a:off x="0" y="258763"/>
            <a:ext cx="8856663" cy="1081087"/>
          </a:xfrm>
          <a:ln/>
        </p:spPr>
        <p:txBody>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ja-JP" b="1">
                <a:solidFill>
                  <a:srgbClr val="666699"/>
                </a:solidFill>
                <a:latin typeface="メイリオ" panose="020B0604030504040204" pitchFamily="50" charset="-128"/>
              </a:rPr>
              <a:t>簡易Eラーニングパッケージとは</a:t>
            </a:r>
          </a:p>
        </p:txBody>
      </p:sp>
      <p:sp>
        <p:nvSpPr>
          <p:cNvPr id="13315" name="Oval 3"/>
          <p:cNvSpPr>
            <a:spLocks noChangeArrowheads="1"/>
          </p:cNvSpPr>
          <p:nvPr/>
        </p:nvSpPr>
        <p:spPr bwMode="auto">
          <a:xfrm>
            <a:off x="1674813" y="2890838"/>
            <a:ext cx="2844800" cy="2303462"/>
          </a:xfrm>
          <a:prstGeom prst="ellipse">
            <a:avLst/>
          </a:prstGeom>
          <a:solidFill>
            <a:srgbClr val="99CCFF"/>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3316" name="Rectangle 4"/>
          <p:cNvSpPr>
            <a:spLocks noChangeArrowheads="1"/>
          </p:cNvSpPr>
          <p:nvPr/>
        </p:nvSpPr>
        <p:spPr bwMode="auto">
          <a:xfrm>
            <a:off x="1585913" y="3633788"/>
            <a:ext cx="3024187"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gn="ctr" hangingPunct="1">
              <a:lnSpc>
                <a:spcPct val="100000"/>
              </a:lnSpc>
            </a:pPr>
            <a:r>
              <a:rPr lang="en-US" altLang="ja-JP" sz="2800">
                <a:solidFill>
                  <a:srgbClr val="FFFFFF"/>
                </a:solidFill>
                <a:latin typeface="メイリオ" panose="020B0604030504040204" pitchFamily="50" charset="-128"/>
              </a:rPr>
              <a:t>E</a:t>
            </a:r>
            <a:r>
              <a:rPr lang="ja-JP" altLang="ja-JP" sz="2800">
                <a:solidFill>
                  <a:srgbClr val="FFFFFF"/>
                </a:solidFill>
                <a:latin typeface="メイリオ" panose="020B0604030504040204" pitchFamily="50" charset="-128"/>
              </a:rPr>
              <a:t>ラーニング</a:t>
            </a:r>
          </a:p>
          <a:p>
            <a:pPr algn="ctr" hangingPunct="1">
              <a:lnSpc>
                <a:spcPct val="100000"/>
              </a:lnSpc>
            </a:pPr>
            <a:r>
              <a:rPr lang="en-US" altLang="ja-JP" sz="2800">
                <a:solidFill>
                  <a:srgbClr val="FFFFFF"/>
                </a:solidFill>
                <a:latin typeface="メイリオ" panose="020B0604030504040204" pitchFamily="50" charset="-128"/>
              </a:rPr>
              <a:t>API</a:t>
            </a:r>
          </a:p>
        </p:txBody>
      </p:sp>
      <p:sp>
        <p:nvSpPr>
          <p:cNvPr id="13317" name="Oval 5"/>
          <p:cNvSpPr>
            <a:spLocks noChangeArrowheads="1"/>
          </p:cNvSpPr>
          <p:nvPr/>
        </p:nvSpPr>
        <p:spPr bwMode="auto">
          <a:xfrm>
            <a:off x="4281488" y="2921000"/>
            <a:ext cx="2651125" cy="2273300"/>
          </a:xfrm>
          <a:prstGeom prst="ellipse">
            <a:avLst/>
          </a:prstGeom>
          <a:solidFill>
            <a:srgbClr val="FFCC99"/>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3318" name="Rectangle 6"/>
          <p:cNvSpPr>
            <a:spLocks noChangeArrowheads="1"/>
          </p:cNvSpPr>
          <p:nvPr/>
        </p:nvSpPr>
        <p:spPr bwMode="auto">
          <a:xfrm>
            <a:off x="4124325" y="3565525"/>
            <a:ext cx="3024188"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gn="ctr" hangingPunct="1">
              <a:lnSpc>
                <a:spcPct val="100000"/>
              </a:lnSpc>
            </a:pPr>
            <a:r>
              <a:rPr lang="en-US" altLang="ja-JP" sz="2800">
                <a:solidFill>
                  <a:srgbClr val="FFFFFF"/>
                </a:solidFill>
                <a:latin typeface="メイリオ" panose="020B0604030504040204" pitchFamily="50" charset="-128"/>
              </a:rPr>
              <a:t>E</a:t>
            </a:r>
            <a:r>
              <a:rPr lang="ja-JP" altLang="ja-JP" sz="2800">
                <a:solidFill>
                  <a:srgbClr val="FFFFFF"/>
                </a:solidFill>
                <a:latin typeface="メイリオ" panose="020B0604030504040204" pitchFamily="50" charset="-128"/>
              </a:rPr>
              <a:t>ラーニング</a:t>
            </a:r>
          </a:p>
          <a:p>
            <a:pPr algn="ctr" hangingPunct="1">
              <a:lnSpc>
                <a:spcPct val="100000"/>
              </a:lnSpc>
            </a:pPr>
            <a:r>
              <a:rPr lang="ja-JP" altLang="ja-JP" sz="2800">
                <a:solidFill>
                  <a:srgbClr val="FFFFFF"/>
                </a:solidFill>
                <a:latin typeface="メイリオ" panose="020B0604030504040204" pitchFamily="50" charset="-128"/>
              </a:rPr>
              <a:t>テンプレート</a:t>
            </a:r>
          </a:p>
        </p:txBody>
      </p:sp>
      <p:sp>
        <p:nvSpPr>
          <p:cNvPr id="13319" name="Rectangle 7"/>
          <p:cNvSpPr>
            <a:spLocks noChangeArrowheads="1"/>
          </p:cNvSpPr>
          <p:nvPr/>
        </p:nvSpPr>
        <p:spPr bwMode="auto">
          <a:xfrm>
            <a:off x="5065713" y="1136650"/>
            <a:ext cx="35734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hangingPunct="1">
              <a:lnSpc>
                <a:spcPct val="100000"/>
              </a:lnSpc>
              <a:spcBef>
                <a:spcPts val="638"/>
              </a:spcBef>
            </a:pPr>
            <a:r>
              <a:rPr lang="ja-JP" altLang="ja-JP" sz="3000">
                <a:latin typeface="メイリオ" panose="020B0604030504040204" pitchFamily="50" charset="-128"/>
              </a:rPr>
              <a:t>来年度作成予定？</a:t>
            </a:r>
          </a:p>
        </p:txBody>
      </p:sp>
      <p:sp>
        <p:nvSpPr>
          <p:cNvPr id="13320" name="Rectangle 8"/>
          <p:cNvSpPr>
            <a:spLocks noChangeArrowheads="1"/>
          </p:cNvSpPr>
          <p:nvPr/>
        </p:nvSpPr>
        <p:spPr bwMode="auto">
          <a:xfrm>
            <a:off x="1908175" y="1889125"/>
            <a:ext cx="4824413" cy="931863"/>
          </a:xfrm>
          <a:prstGeom prst="rect">
            <a:avLst/>
          </a:prstGeom>
          <a:solidFill>
            <a:srgbClr val="FCFFFB"/>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ＭＳ Ｐゴシック" panose="020B0600070205080204" pitchFamily="50" charset="-128"/>
              </a:defRPr>
            </a:lvl9pPr>
          </a:lstStyle>
          <a:p>
            <a:pPr algn="ctr" hangingPunct="1">
              <a:lnSpc>
                <a:spcPct val="100000"/>
              </a:lnSpc>
            </a:pPr>
            <a:r>
              <a:rPr lang="ja-JP" altLang="ja-JP" sz="2800">
                <a:solidFill>
                  <a:srgbClr val="1C1C1C"/>
                </a:solidFill>
                <a:latin typeface="メイリオ" panose="020B0604030504040204" pitchFamily="50" charset="-128"/>
              </a:rPr>
              <a:t>簡易</a:t>
            </a:r>
            <a:r>
              <a:rPr lang="en-US" altLang="ja-JP" sz="2800">
                <a:solidFill>
                  <a:srgbClr val="1C1C1C"/>
                </a:solidFill>
                <a:latin typeface="メイリオ" panose="020B0604030504040204" pitchFamily="50" charset="-128"/>
              </a:rPr>
              <a:t>E</a:t>
            </a:r>
            <a:r>
              <a:rPr lang="ja-JP" altLang="ja-JP" sz="2800">
                <a:solidFill>
                  <a:srgbClr val="1C1C1C"/>
                </a:solidFill>
                <a:latin typeface="メイリオ" panose="020B0604030504040204" pitchFamily="50" charset="-128"/>
              </a:rPr>
              <a:t>ラーニング</a:t>
            </a:r>
          </a:p>
          <a:p>
            <a:pPr algn="ctr" hangingPunct="1">
              <a:lnSpc>
                <a:spcPct val="100000"/>
              </a:lnSpc>
            </a:pPr>
            <a:r>
              <a:rPr lang="ja-JP" altLang="ja-JP" sz="2800">
                <a:solidFill>
                  <a:srgbClr val="1C1C1C"/>
                </a:solidFill>
                <a:latin typeface="メイリオ" panose="020B0604030504040204" pitchFamily="50" charset="-128"/>
              </a:rPr>
              <a:t>パッケージ</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503238" y="258763"/>
            <a:ext cx="7858125" cy="1081087"/>
          </a:xfrm>
          <a:ln/>
        </p:spPr>
        <p:txBody>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ltLang="ja-JP" b="1">
                <a:solidFill>
                  <a:srgbClr val="666699"/>
                </a:solidFill>
              </a:rPr>
              <a:t>終わりに</a:t>
            </a:r>
          </a:p>
        </p:txBody>
      </p:sp>
      <p:sp>
        <p:nvSpPr>
          <p:cNvPr id="14338" name="Text Box 2"/>
          <p:cNvSpPr txBox="1">
            <a:spLocks noChangeArrowheads="1"/>
          </p:cNvSpPr>
          <p:nvPr/>
        </p:nvSpPr>
        <p:spPr bwMode="auto">
          <a:xfrm>
            <a:off x="2592388" y="1511300"/>
            <a:ext cx="5768975" cy="403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9pPr>
          </a:lstStyle>
          <a:p>
            <a:pPr algn="ctr" hangingPunct="1">
              <a:lnSpc>
                <a:spcPct val="100000"/>
              </a:lnSpc>
              <a:spcBef>
                <a:spcPts val="638"/>
              </a:spcBef>
            </a:pPr>
            <a:r>
              <a:rPr lang="en-US" altLang="ja-JP" sz="3000">
                <a:latin typeface="メイリオ" panose="020B0604030504040204" pitchFamily="50" charset="-128"/>
              </a:rPr>
              <a:t>簡易Eラーニングパッケージ(仮)</a:t>
            </a:r>
          </a:p>
          <a:p>
            <a:pPr algn="ctr" hangingPunct="1">
              <a:lnSpc>
                <a:spcPct val="100000"/>
              </a:lnSpc>
              <a:spcBef>
                <a:spcPts val="638"/>
              </a:spcBef>
            </a:pPr>
            <a:r>
              <a:rPr lang="en-US" altLang="ja-JP" sz="3000">
                <a:latin typeface="メイリオ" panose="020B0604030504040204" pitchFamily="50" charset="-128"/>
              </a:rPr>
              <a:t> 発売時期：2019/04/01予定</a:t>
            </a:r>
          </a:p>
          <a:p>
            <a:pPr algn="ctr" hangingPunct="1">
              <a:lnSpc>
                <a:spcPct val="100000"/>
              </a:lnSpc>
              <a:spcBef>
                <a:spcPts val="638"/>
              </a:spcBef>
            </a:pPr>
            <a:r>
              <a:rPr lang="en-US" altLang="ja-JP" sz="3000">
                <a:latin typeface="メイリオ" panose="020B0604030504040204" pitchFamily="50" charset="-128"/>
              </a:rPr>
              <a:t>     </a:t>
            </a:r>
            <a:r>
              <a:rPr lang="en-US" altLang="ja-JP" sz="3000" b="1">
                <a:solidFill>
                  <a:srgbClr val="FF6600"/>
                </a:solidFill>
                <a:latin typeface="メイリオ" panose="020B0604030504040204" pitchFamily="50" charset="-128"/>
              </a:rPr>
              <a:t>￥：100,000(税込み)</a:t>
            </a:r>
          </a:p>
          <a:p>
            <a:pPr algn="ctr" hangingPunct="1">
              <a:lnSpc>
                <a:spcPct val="100000"/>
              </a:lnSpc>
              <a:spcBef>
                <a:spcPts val="638"/>
              </a:spcBef>
            </a:pPr>
            <a:endParaRPr lang="en-US" altLang="ja-JP" sz="3000" b="1">
              <a:latin typeface="メイリオ" panose="020B0604030504040204" pitchFamily="50" charset="-128"/>
            </a:endParaRPr>
          </a:p>
          <a:p>
            <a:pPr algn="ctr" hangingPunct="1">
              <a:lnSpc>
                <a:spcPct val="100000"/>
              </a:lnSpc>
              <a:spcBef>
                <a:spcPts val="638"/>
              </a:spcBef>
            </a:pPr>
            <a:r>
              <a:rPr lang="en-US" altLang="ja-JP" sz="2400">
                <a:latin typeface="メイリオ" panose="020B0604030504040204" pitchFamily="50" charset="-128"/>
              </a:rPr>
              <a:t>※問い合わせサポート、</a:t>
            </a:r>
          </a:p>
          <a:p>
            <a:pPr algn="ctr" hangingPunct="1">
              <a:lnSpc>
                <a:spcPct val="100000"/>
              </a:lnSpc>
              <a:spcBef>
                <a:spcPts val="638"/>
              </a:spcBef>
            </a:pPr>
            <a:r>
              <a:rPr lang="en-US" altLang="ja-JP" sz="2400">
                <a:latin typeface="メイリオ" panose="020B0604030504040204" pitchFamily="50" charset="-128"/>
              </a:rPr>
              <a:t>テンプレート編集サポート等</a:t>
            </a:r>
          </a:p>
          <a:p>
            <a:pPr algn="ctr" hangingPunct="1">
              <a:lnSpc>
                <a:spcPct val="100000"/>
              </a:lnSpc>
              <a:spcBef>
                <a:spcPts val="638"/>
              </a:spcBef>
            </a:pPr>
            <a:r>
              <a:rPr lang="en-US" altLang="ja-JP" sz="2400">
                <a:latin typeface="メイリオ" panose="020B0604030504040204" pitchFamily="50" charset="-128"/>
              </a:rPr>
              <a:t>は別料金が必要となります。</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339850"/>
            <a:ext cx="2336800" cy="2038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576263" y="2663825"/>
            <a:ext cx="7858125" cy="1081088"/>
          </a:xfrm>
          <a:ln/>
        </p:spPr>
        <p:txBody>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ltLang="ja-JP" b="1">
                <a:solidFill>
                  <a:srgbClr val="666699"/>
                </a:solidFill>
              </a:rPr>
              <a:t>ご清聴</a:t>
            </a:r>
            <a:br>
              <a:rPr lang="en-US" altLang="ja-JP" b="1">
                <a:solidFill>
                  <a:srgbClr val="666699"/>
                </a:solidFill>
              </a:rPr>
            </a:br>
            <a:r>
              <a:rPr lang="en-US" altLang="ja-JP" b="1">
                <a:solidFill>
                  <a:srgbClr val="666699"/>
                </a:solidFill>
              </a:rPr>
              <a:t>ありがとうございました。</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190625" y="258763"/>
            <a:ext cx="7170738" cy="1081087"/>
          </a:xfrm>
          <a:ln/>
        </p:spPr>
        <p:txBody>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Lst>
            </a:pPr>
            <a:r>
              <a:rPr lang="en-US" altLang="ja-JP" b="1">
                <a:solidFill>
                  <a:srgbClr val="666699"/>
                </a:solidFill>
              </a:rPr>
              <a:t>目次</a:t>
            </a:r>
          </a:p>
        </p:txBody>
      </p:sp>
      <p:sp>
        <p:nvSpPr>
          <p:cNvPr id="5122" name="Text Box 2"/>
          <p:cNvSpPr txBox="1">
            <a:spLocks noChangeArrowheads="1"/>
          </p:cNvSpPr>
          <p:nvPr/>
        </p:nvSpPr>
        <p:spPr bwMode="auto">
          <a:xfrm>
            <a:off x="1177925" y="1079500"/>
            <a:ext cx="7031038"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514350" indent="-512763">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9pPr>
          </a:lstStyle>
          <a:p>
            <a:pPr hangingPunct="1">
              <a:lnSpc>
                <a:spcPct val="100000"/>
              </a:lnSpc>
              <a:spcBef>
                <a:spcPts val="638"/>
              </a:spcBef>
              <a:buFont typeface="Times New Roman" panose="02020603050405020304" pitchFamily="18" charset="0"/>
              <a:buAutoNum type="arabicPeriod"/>
            </a:pPr>
            <a:r>
              <a:rPr lang="en-US" altLang="ja-JP" sz="3000">
                <a:latin typeface="メイリオ" panose="020B0604030504040204" pitchFamily="50" charset="-128"/>
              </a:rPr>
              <a:t> 開発背景</a:t>
            </a:r>
          </a:p>
          <a:p>
            <a:pPr hangingPunct="1">
              <a:lnSpc>
                <a:spcPct val="100000"/>
              </a:lnSpc>
              <a:spcBef>
                <a:spcPts val="638"/>
              </a:spcBef>
              <a:buFont typeface="Times New Roman" panose="02020603050405020304" pitchFamily="18" charset="0"/>
              <a:buAutoNum type="arabicPeriod"/>
            </a:pPr>
            <a:r>
              <a:rPr lang="en-US" altLang="ja-JP" sz="3000">
                <a:latin typeface="メイリオ" panose="020B0604030504040204" pitchFamily="50" charset="-128"/>
              </a:rPr>
              <a:t>Eラーニングとは</a:t>
            </a:r>
          </a:p>
          <a:p>
            <a:pPr hangingPunct="1">
              <a:lnSpc>
                <a:spcPct val="100000"/>
              </a:lnSpc>
              <a:spcBef>
                <a:spcPts val="638"/>
              </a:spcBef>
              <a:buFont typeface="Times New Roman" panose="02020603050405020304" pitchFamily="18" charset="0"/>
              <a:buAutoNum type="arabicPeriod"/>
            </a:pPr>
            <a:r>
              <a:rPr lang="en-US" altLang="ja-JP" sz="3000">
                <a:latin typeface="メイリオ" panose="020B0604030504040204" pitchFamily="50" charset="-128"/>
              </a:rPr>
              <a:t>メリット、デメリット</a:t>
            </a:r>
          </a:p>
          <a:p>
            <a:pPr hangingPunct="1">
              <a:lnSpc>
                <a:spcPct val="100000"/>
              </a:lnSpc>
              <a:spcBef>
                <a:spcPts val="638"/>
              </a:spcBef>
              <a:buFont typeface="Times New Roman" panose="02020603050405020304" pitchFamily="18" charset="0"/>
              <a:buAutoNum type="arabicPeriod"/>
            </a:pPr>
            <a:r>
              <a:rPr lang="en-US" altLang="ja-JP" sz="3000">
                <a:latin typeface="メイリオ" panose="020B0604030504040204" pitchFamily="50" charset="-128"/>
              </a:rPr>
              <a:t>従来のEラーニング作成方法</a:t>
            </a:r>
          </a:p>
          <a:p>
            <a:pPr hangingPunct="1">
              <a:lnSpc>
                <a:spcPct val="100000"/>
              </a:lnSpc>
              <a:spcBef>
                <a:spcPts val="638"/>
              </a:spcBef>
              <a:buFont typeface="Times New Roman" panose="02020603050405020304" pitchFamily="18" charset="0"/>
              <a:buAutoNum type="arabicPeriod"/>
            </a:pPr>
            <a:r>
              <a:rPr lang="en-US" altLang="ja-JP" sz="3000">
                <a:latin typeface="メイリオ" panose="020B0604030504040204" pitchFamily="50" charset="-128"/>
              </a:rPr>
              <a:t>簡易Eラーニングシステムとは</a:t>
            </a:r>
          </a:p>
          <a:p>
            <a:pPr hangingPunct="1">
              <a:lnSpc>
                <a:spcPct val="100000"/>
              </a:lnSpc>
              <a:spcBef>
                <a:spcPts val="638"/>
              </a:spcBef>
              <a:buFont typeface="Times New Roman" panose="02020603050405020304" pitchFamily="18" charset="0"/>
              <a:buAutoNum type="arabicPeriod"/>
            </a:pPr>
            <a:r>
              <a:rPr lang="en-US" altLang="ja-JP" sz="3000">
                <a:latin typeface="メイリオ" panose="020B0604030504040204" pitchFamily="50" charset="-128"/>
              </a:rPr>
              <a:t>簡易Eラーニングシステムデモ</a:t>
            </a:r>
          </a:p>
          <a:p>
            <a:pPr hangingPunct="1">
              <a:lnSpc>
                <a:spcPct val="100000"/>
              </a:lnSpc>
              <a:spcBef>
                <a:spcPts val="638"/>
              </a:spcBef>
              <a:buFont typeface="Times New Roman" panose="02020603050405020304" pitchFamily="18" charset="0"/>
              <a:buAutoNum type="arabicPeriod"/>
            </a:pPr>
            <a:r>
              <a:rPr lang="en-US" altLang="ja-JP" sz="3000">
                <a:latin typeface="メイリオ" panose="020B0604030504040204" pitchFamily="50" charset="-128"/>
              </a:rPr>
              <a:t>今後の課題</a:t>
            </a:r>
          </a:p>
          <a:p>
            <a:pPr hangingPunct="1">
              <a:lnSpc>
                <a:spcPct val="100000"/>
              </a:lnSpc>
              <a:spcBef>
                <a:spcPts val="638"/>
              </a:spcBef>
              <a:buFont typeface="Times New Roman" panose="02020603050405020304" pitchFamily="18" charset="0"/>
              <a:buAutoNum type="arabicPeriod"/>
            </a:pPr>
            <a:r>
              <a:rPr lang="en-US" altLang="ja-JP" sz="3000">
                <a:latin typeface="メイリオ" panose="020B0604030504040204" pitchFamily="50" charset="-128"/>
              </a:rPr>
              <a:t>簡易Eラーニングパッケージとは</a:t>
            </a:r>
          </a:p>
          <a:p>
            <a:pPr hangingPunct="1">
              <a:lnSpc>
                <a:spcPct val="100000"/>
              </a:lnSpc>
              <a:spcBef>
                <a:spcPts val="638"/>
              </a:spcBef>
              <a:buFont typeface="Times New Roman" panose="02020603050405020304" pitchFamily="18" charset="0"/>
              <a:buAutoNum type="arabicPeriod"/>
            </a:pPr>
            <a:r>
              <a:rPr lang="en-US" altLang="ja-JP" sz="3000">
                <a:latin typeface="メイリオ" panose="020B0604030504040204" pitchFamily="50" charset="-128"/>
              </a:rPr>
              <a:t>終わりに</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190625" y="258763"/>
            <a:ext cx="7170738" cy="1081087"/>
          </a:xfrm>
          <a:ln/>
        </p:spPr>
        <p:txBody>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Lst>
            </a:pPr>
            <a:r>
              <a:rPr lang="en-US" altLang="ja-JP" b="1">
                <a:solidFill>
                  <a:srgbClr val="666699"/>
                </a:solidFill>
              </a:rPr>
              <a:t>Eラーニングとは？</a:t>
            </a:r>
          </a:p>
        </p:txBody>
      </p:sp>
      <p:sp>
        <p:nvSpPr>
          <p:cNvPr id="6146" name="Text Box 2"/>
          <p:cNvSpPr txBox="1">
            <a:spLocks noChangeArrowheads="1"/>
          </p:cNvSpPr>
          <p:nvPr/>
        </p:nvSpPr>
        <p:spPr bwMode="auto">
          <a:xfrm>
            <a:off x="1177925" y="1511300"/>
            <a:ext cx="7031038"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9pPr>
          </a:lstStyle>
          <a:p>
            <a:pPr hangingPunct="1">
              <a:lnSpc>
                <a:spcPct val="100000"/>
              </a:lnSpc>
              <a:spcBef>
                <a:spcPts val="638"/>
              </a:spcBef>
            </a:pPr>
            <a:r>
              <a:rPr lang="en-US" altLang="ja-JP" sz="2800">
                <a:latin typeface="メイリオ" panose="020B0604030504040204" pitchFamily="50" charset="-128"/>
              </a:rPr>
              <a:t>→おもにインターネットを利用した学習形態のこと</a:t>
            </a:r>
          </a:p>
          <a:p>
            <a:pPr hangingPunct="1">
              <a:lnSpc>
                <a:spcPct val="100000"/>
              </a:lnSpc>
              <a:spcBef>
                <a:spcPts val="638"/>
              </a:spcBef>
            </a:pPr>
            <a:endParaRPr lang="en-US" altLang="ja-JP" sz="2800">
              <a:latin typeface="メイリオ" panose="020B0604030504040204" pitchFamily="50" charset="-128"/>
            </a:endParaRPr>
          </a:p>
          <a:p>
            <a:pPr hangingPunct="1">
              <a:lnSpc>
                <a:spcPct val="100000"/>
              </a:lnSpc>
              <a:spcBef>
                <a:spcPts val="638"/>
              </a:spcBef>
            </a:pPr>
            <a:r>
              <a:rPr lang="en-US" altLang="ja-JP" sz="2800">
                <a:latin typeface="メイリオ" panose="020B0604030504040204" pitchFamily="50" charset="-128"/>
              </a:rPr>
              <a:t>〇参考サイト</a:t>
            </a:r>
          </a:p>
          <a:p>
            <a:pPr hangingPunct="1">
              <a:lnSpc>
                <a:spcPct val="100000"/>
              </a:lnSpc>
              <a:spcBef>
                <a:spcPts val="638"/>
              </a:spcBef>
            </a:pPr>
            <a:r>
              <a:rPr lang="en-US" altLang="ja-JP" sz="3000">
                <a:solidFill>
                  <a:srgbClr val="6666FF"/>
                </a:solidFill>
                <a:latin typeface="メイリオ" panose="020B0604030504040204" pitchFamily="50" charset="-128"/>
              </a:rPr>
              <a:t>https://nlp.netlearning.co.jp/ns/portal/Default.aspx</a:t>
            </a:r>
          </a:p>
          <a:p>
            <a:pPr hangingPunct="1">
              <a:lnSpc>
                <a:spcPct val="100000"/>
              </a:lnSpc>
              <a:spcBef>
                <a:spcPts val="638"/>
              </a:spcBef>
            </a:pPr>
            <a:endParaRPr lang="en-US" altLang="ja-JP" sz="3000">
              <a:latin typeface="メイリオ" panose="020B0604030504040204" pitchFamily="50" charset="-128"/>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190625" y="258763"/>
            <a:ext cx="7170738" cy="1081087"/>
          </a:xfrm>
          <a:ln/>
        </p:spPr>
        <p:txBody>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Lst>
            </a:pPr>
            <a:r>
              <a:rPr lang="en-US" altLang="ja-JP" b="1">
                <a:solidFill>
                  <a:srgbClr val="666699"/>
                </a:solidFill>
              </a:rPr>
              <a:t>メリット、デメリット</a:t>
            </a:r>
          </a:p>
        </p:txBody>
      </p:sp>
      <p:sp>
        <p:nvSpPr>
          <p:cNvPr id="7170" name="Rectangle 2"/>
          <p:cNvSpPr>
            <a:spLocks noChangeArrowheads="1"/>
          </p:cNvSpPr>
          <p:nvPr/>
        </p:nvSpPr>
        <p:spPr bwMode="auto">
          <a:xfrm>
            <a:off x="647700" y="1368425"/>
            <a:ext cx="3670300" cy="547688"/>
          </a:xfrm>
          <a:prstGeom prst="rect">
            <a:avLst/>
          </a:prstGeom>
          <a:solidFill>
            <a:srgbClr val="99CC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9pPr>
          </a:lstStyle>
          <a:p>
            <a:pPr algn="ctr" hangingPunct="1">
              <a:lnSpc>
                <a:spcPct val="100000"/>
              </a:lnSpc>
              <a:spcBef>
                <a:spcPts val="638"/>
              </a:spcBef>
            </a:pPr>
            <a:r>
              <a:rPr lang="ja-JP" altLang="ja-JP" sz="2800" b="1">
                <a:solidFill>
                  <a:srgbClr val="FFFFFF"/>
                </a:solidFill>
                <a:latin typeface="メイリオ" panose="020B0604030504040204" pitchFamily="50" charset="-128"/>
              </a:rPr>
              <a:t>メリット</a:t>
            </a:r>
          </a:p>
        </p:txBody>
      </p:sp>
      <p:sp>
        <p:nvSpPr>
          <p:cNvPr id="7171" name="Rectangle 3"/>
          <p:cNvSpPr>
            <a:spLocks noChangeArrowheads="1"/>
          </p:cNvSpPr>
          <p:nvPr/>
        </p:nvSpPr>
        <p:spPr bwMode="auto">
          <a:xfrm>
            <a:off x="647700" y="1916113"/>
            <a:ext cx="3670300" cy="3382962"/>
          </a:xfrm>
          <a:prstGeom prst="rect">
            <a:avLst/>
          </a:prstGeom>
          <a:solidFill>
            <a:srgbClr val="F4F9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9pPr>
          </a:lstStyle>
          <a:p>
            <a:pPr hangingPunct="1">
              <a:lnSpc>
                <a:spcPct val="100000"/>
              </a:lnSpc>
              <a:spcBef>
                <a:spcPts val="488"/>
              </a:spcBef>
              <a:buClr>
                <a:srgbClr val="434343"/>
              </a:buClr>
              <a:buSzPct val="45000"/>
              <a:buFont typeface="Arial" panose="020B0604020202020204" pitchFamily="34" charset="0"/>
              <a:buChar char="•"/>
            </a:pPr>
            <a:r>
              <a:rPr lang="ja-JP" altLang="ja-JP" sz="2800">
                <a:latin typeface="ＭＳ ゴシック" panose="020B0609070205080204" pitchFamily="49" charset="-128"/>
                <a:ea typeface="ＭＳ ゴシック" panose="020B0609070205080204" pitchFamily="49" charset="-128"/>
              </a:rPr>
              <a:t>学習場所が自由</a:t>
            </a:r>
          </a:p>
          <a:p>
            <a:pPr hangingPunct="1">
              <a:lnSpc>
                <a:spcPct val="100000"/>
              </a:lnSpc>
              <a:spcBef>
                <a:spcPts val="488"/>
              </a:spcBef>
              <a:buClr>
                <a:srgbClr val="434343"/>
              </a:buClr>
              <a:buSzPct val="45000"/>
              <a:buFont typeface="Arial" panose="020B0604020202020204" pitchFamily="34" charset="0"/>
              <a:buChar char="•"/>
            </a:pPr>
            <a:r>
              <a:rPr lang="ja-JP" altLang="ja-JP" sz="2800">
                <a:latin typeface="ＭＳ ゴシック" panose="020B0609070205080204" pitchFamily="49" charset="-128"/>
                <a:ea typeface="ＭＳ ゴシック" panose="020B0609070205080204" pitchFamily="49" charset="-128"/>
              </a:rPr>
              <a:t>自分のペースで学習可能</a:t>
            </a:r>
          </a:p>
          <a:p>
            <a:pPr hangingPunct="1">
              <a:lnSpc>
                <a:spcPct val="100000"/>
              </a:lnSpc>
              <a:spcBef>
                <a:spcPts val="488"/>
              </a:spcBef>
              <a:buClr>
                <a:srgbClr val="434343"/>
              </a:buClr>
              <a:buSzPct val="45000"/>
              <a:buFont typeface="Arial" panose="020B0604020202020204" pitchFamily="34" charset="0"/>
              <a:buChar char="•"/>
            </a:pPr>
            <a:r>
              <a:rPr lang="ja-JP" altLang="ja-JP" sz="2800">
                <a:latin typeface="ＭＳ ゴシック" panose="020B0609070205080204" pitchFamily="49" charset="-128"/>
                <a:ea typeface="ＭＳ ゴシック" panose="020B0609070205080204" pitchFamily="49" charset="-128"/>
              </a:rPr>
              <a:t>周知事項を、素早く周知可能</a:t>
            </a:r>
          </a:p>
          <a:p>
            <a:pPr hangingPunct="1">
              <a:lnSpc>
                <a:spcPct val="100000"/>
              </a:lnSpc>
              <a:spcBef>
                <a:spcPts val="488"/>
              </a:spcBef>
              <a:buClr>
                <a:srgbClr val="434343"/>
              </a:buClr>
              <a:buSzPct val="45000"/>
              <a:buFont typeface="Arial" panose="020B0604020202020204" pitchFamily="34" charset="0"/>
              <a:buChar char="•"/>
            </a:pPr>
            <a:r>
              <a:rPr lang="ja-JP" altLang="ja-JP" sz="2800">
                <a:latin typeface="ＭＳ ゴシック" panose="020B0609070205080204" pitchFamily="49" charset="-128"/>
                <a:ea typeface="ＭＳ ゴシック" panose="020B0609070205080204" pitchFamily="49" charset="-128"/>
              </a:rPr>
              <a:t>受講者の理解度や進捗の管理が容易</a:t>
            </a:r>
          </a:p>
        </p:txBody>
      </p:sp>
      <p:sp>
        <p:nvSpPr>
          <p:cNvPr id="7172" name="Rectangle 4"/>
          <p:cNvSpPr>
            <a:spLocks noChangeArrowheads="1"/>
          </p:cNvSpPr>
          <p:nvPr/>
        </p:nvSpPr>
        <p:spPr bwMode="auto">
          <a:xfrm>
            <a:off x="4375150" y="1368425"/>
            <a:ext cx="3671888" cy="547688"/>
          </a:xfrm>
          <a:prstGeom prst="rect">
            <a:avLst/>
          </a:prstGeom>
          <a:solidFill>
            <a:srgbClr val="CCCC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9pPr>
          </a:lstStyle>
          <a:p>
            <a:pPr algn="ctr" hangingPunct="1">
              <a:lnSpc>
                <a:spcPct val="100000"/>
              </a:lnSpc>
              <a:spcBef>
                <a:spcPts val="638"/>
              </a:spcBef>
            </a:pPr>
            <a:r>
              <a:rPr lang="ja-JP" altLang="ja-JP" sz="2800" b="1">
                <a:solidFill>
                  <a:srgbClr val="FFFFFF"/>
                </a:solidFill>
                <a:latin typeface="メイリオ" panose="020B0604030504040204" pitchFamily="50" charset="-128"/>
              </a:rPr>
              <a:t>デメリット</a:t>
            </a:r>
          </a:p>
        </p:txBody>
      </p:sp>
      <p:sp>
        <p:nvSpPr>
          <p:cNvPr id="7173" name="Rectangle 5"/>
          <p:cNvSpPr>
            <a:spLocks noChangeArrowheads="1"/>
          </p:cNvSpPr>
          <p:nvPr/>
        </p:nvSpPr>
        <p:spPr bwMode="auto">
          <a:xfrm>
            <a:off x="4359275" y="1916113"/>
            <a:ext cx="3671888" cy="3382962"/>
          </a:xfrm>
          <a:prstGeom prst="rect">
            <a:avLst/>
          </a:prstGeom>
          <a:solidFill>
            <a:srgbClr val="F1F1F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9pPr>
          </a:lstStyle>
          <a:p>
            <a:pPr hangingPunct="1">
              <a:lnSpc>
                <a:spcPct val="100000"/>
              </a:lnSpc>
              <a:spcBef>
                <a:spcPts val="488"/>
              </a:spcBef>
              <a:buSzPct val="45000"/>
              <a:buFont typeface="Arial" panose="020B0604020202020204" pitchFamily="34" charset="0"/>
              <a:buChar char="•"/>
            </a:pPr>
            <a:r>
              <a:rPr lang="ja-JP" altLang="ja-JP" sz="2800">
                <a:latin typeface="ＭＳ ゴシック" panose="020B0609070205080204" pitchFamily="49" charset="-128"/>
                <a:ea typeface="ＭＳ ゴシック" panose="020B0609070205080204" pitchFamily="49" charset="-128"/>
              </a:rPr>
              <a:t>学習教材を制作する技術、コスト、期間がかかる</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190625" y="258763"/>
            <a:ext cx="7170738" cy="1081087"/>
          </a:xfrm>
          <a:ln/>
        </p:spPr>
        <p:txBody>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Lst>
            </a:pPr>
            <a:r>
              <a:rPr lang="en-US" altLang="ja-JP" b="1">
                <a:solidFill>
                  <a:srgbClr val="666699"/>
                </a:solidFill>
              </a:rPr>
              <a:t>従来のEラーニング</a:t>
            </a:r>
            <a:br>
              <a:rPr lang="en-US" altLang="ja-JP" b="1">
                <a:solidFill>
                  <a:srgbClr val="666699"/>
                </a:solidFill>
              </a:rPr>
            </a:br>
            <a:r>
              <a:rPr lang="en-US" altLang="ja-JP" b="1">
                <a:solidFill>
                  <a:srgbClr val="666699"/>
                </a:solidFill>
              </a:rPr>
              <a:t>作成手段</a:t>
            </a:r>
          </a:p>
        </p:txBody>
      </p:sp>
      <p:sp>
        <p:nvSpPr>
          <p:cNvPr id="8194" name="Text Box 2"/>
          <p:cNvSpPr txBox="1">
            <a:spLocks noChangeArrowheads="1"/>
          </p:cNvSpPr>
          <p:nvPr/>
        </p:nvSpPr>
        <p:spPr bwMode="auto">
          <a:xfrm>
            <a:off x="1177925" y="1511300"/>
            <a:ext cx="7031038"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9pPr>
          </a:lstStyle>
          <a:p>
            <a:pPr hangingPunct="1">
              <a:lnSpc>
                <a:spcPct val="100000"/>
              </a:lnSpc>
              <a:spcBef>
                <a:spcPts val="638"/>
              </a:spcBef>
            </a:pPr>
            <a:r>
              <a:rPr lang="en-US" altLang="ja-JP" sz="3000" b="1">
                <a:latin typeface="メイリオ" panose="020B0604030504040204" pitchFamily="50" charset="-128"/>
              </a:rPr>
              <a:t>外注の場合</a:t>
            </a:r>
          </a:p>
          <a:p>
            <a:pPr hangingPunct="1">
              <a:lnSpc>
                <a:spcPct val="100000"/>
              </a:lnSpc>
              <a:spcBef>
                <a:spcPts val="638"/>
              </a:spcBef>
            </a:pPr>
            <a:endParaRPr lang="en-US" altLang="ja-JP" sz="3000">
              <a:latin typeface="メイリオ" panose="020B0604030504040204" pitchFamily="50" charset="-128"/>
            </a:endParaRPr>
          </a:p>
          <a:p>
            <a:pPr hangingPunct="1">
              <a:lnSpc>
                <a:spcPct val="100000"/>
              </a:lnSpc>
              <a:spcBef>
                <a:spcPts val="638"/>
              </a:spcBef>
              <a:buFont typeface="Arial" panose="020B0604020202020204" pitchFamily="34" charset="0"/>
              <a:buChar char="•"/>
            </a:pPr>
            <a:r>
              <a:rPr lang="en-US" altLang="ja-JP" sz="3000">
                <a:latin typeface="メイリオ" panose="020B0604030504040204" pitchFamily="50" charset="-128"/>
              </a:rPr>
              <a:t>要件を提案する→作成→公開という</a:t>
            </a:r>
          </a:p>
          <a:p>
            <a:pPr hangingPunct="1">
              <a:lnSpc>
                <a:spcPct val="100000"/>
              </a:lnSpc>
              <a:spcBef>
                <a:spcPts val="638"/>
              </a:spcBef>
              <a:buClrTx/>
              <a:buSzTx/>
              <a:buFontTx/>
              <a:buNone/>
            </a:pPr>
            <a:r>
              <a:rPr lang="en-US" altLang="ja-JP" sz="3000">
                <a:latin typeface="メイリオ" panose="020B0604030504040204" pitchFamily="50" charset="-128"/>
              </a:rPr>
              <a:t>プロセスを踏むため、</a:t>
            </a:r>
            <a:r>
              <a:rPr lang="en-US" altLang="ja-JP" sz="3000" b="1">
                <a:solidFill>
                  <a:srgbClr val="FF3333"/>
                </a:solidFill>
                <a:latin typeface="メイリオ" panose="020B0604030504040204" pitchFamily="50" charset="-128"/>
              </a:rPr>
              <a:t>時間がかかる。</a:t>
            </a:r>
          </a:p>
          <a:p>
            <a:pPr hangingPunct="1">
              <a:lnSpc>
                <a:spcPct val="100000"/>
              </a:lnSpc>
              <a:spcBef>
                <a:spcPts val="638"/>
              </a:spcBef>
              <a:buFont typeface="Arial" panose="020B0604020202020204" pitchFamily="34" charset="0"/>
              <a:buChar char="•"/>
            </a:pPr>
            <a:r>
              <a:rPr lang="en-US" altLang="ja-JP" sz="3000" b="1">
                <a:solidFill>
                  <a:srgbClr val="FF3333"/>
                </a:solidFill>
                <a:latin typeface="メイリオ" panose="020B0604030504040204" pitchFamily="50" charset="-128"/>
              </a:rPr>
              <a:t>機密情報</a:t>
            </a:r>
            <a:r>
              <a:rPr lang="en-US" altLang="ja-JP" sz="3000">
                <a:latin typeface="メイリオ" panose="020B0604030504040204" pitchFamily="50" charset="-128"/>
              </a:rPr>
              <a:t>を載せることが出来ない。</a:t>
            </a:r>
          </a:p>
          <a:p>
            <a:pPr hangingPunct="1">
              <a:lnSpc>
                <a:spcPct val="100000"/>
              </a:lnSpc>
              <a:spcBef>
                <a:spcPts val="638"/>
              </a:spcBef>
              <a:buFont typeface="Arial" panose="020B0604020202020204" pitchFamily="34" charset="0"/>
              <a:buChar char="•"/>
            </a:pPr>
            <a:r>
              <a:rPr lang="en-US" altLang="ja-JP" sz="3000" b="1">
                <a:solidFill>
                  <a:srgbClr val="FF3333"/>
                </a:solidFill>
                <a:latin typeface="メイリオ" panose="020B0604030504040204" pitchFamily="50" charset="-128"/>
              </a:rPr>
              <a:t>ランニングコスト</a:t>
            </a:r>
            <a:r>
              <a:rPr lang="en-US" altLang="ja-JP" sz="3000">
                <a:latin typeface="メイリオ" panose="020B0604030504040204" pitchFamily="50" charset="-128"/>
              </a:rPr>
              <a:t>がかかる</a:t>
            </a:r>
          </a:p>
          <a:p>
            <a:pPr hangingPunct="1">
              <a:lnSpc>
                <a:spcPct val="100000"/>
              </a:lnSpc>
              <a:spcBef>
                <a:spcPts val="638"/>
              </a:spcBef>
              <a:buClrTx/>
              <a:buSzTx/>
              <a:buFontTx/>
              <a:buNone/>
            </a:pPr>
            <a:endParaRPr lang="en-US" altLang="ja-JP" sz="2800">
              <a:latin typeface="メイリオ" panose="020B0604030504040204" pitchFamily="50" charset="-128"/>
            </a:endParaRPr>
          </a:p>
          <a:p>
            <a:pPr hangingPunct="1">
              <a:lnSpc>
                <a:spcPct val="100000"/>
              </a:lnSpc>
              <a:spcBef>
                <a:spcPts val="638"/>
              </a:spcBef>
              <a:buClrTx/>
              <a:buSzTx/>
              <a:buFontTx/>
              <a:buNone/>
            </a:pPr>
            <a:endParaRPr lang="en-US" altLang="ja-JP" sz="2800">
              <a:latin typeface="メイリオ" panose="020B0604030504040204" pitchFamily="50" charset="-128"/>
            </a:endParaRPr>
          </a:p>
          <a:p>
            <a:pPr hangingPunct="1">
              <a:lnSpc>
                <a:spcPct val="100000"/>
              </a:lnSpc>
              <a:spcBef>
                <a:spcPts val="638"/>
              </a:spcBef>
              <a:buClrTx/>
              <a:buSzTx/>
              <a:buFontTx/>
              <a:buNone/>
            </a:pPr>
            <a:endParaRPr lang="en-US" altLang="ja-JP" sz="3000">
              <a:latin typeface="メイリオ" panose="020B0604030504040204" pitchFamily="50" charset="-128"/>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190625" y="258763"/>
            <a:ext cx="7170738" cy="1081087"/>
          </a:xfrm>
          <a:ln/>
        </p:spPr>
        <p:txBody>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Lst>
            </a:pPr>
            <a:r>
              <a:rPr lang="en-US" altLang="ja-JP" b="1">
                <a:solidFill>
                  <a:srgbClr val="666699"/>
                </a:solidFill>
              </a:rPr>
              <a:t>従来のEラーニング</a:t>
            </a:r>
            <a:br>
              <a:rPr lang="en-US" altLang="ja-JP" b="1">
                <a:solidFill>
                  <a:srgbClr val="666699"/>
                </a:solidFill>
              </a:rPr>
            </a:br>
            <a:r>
              <a:rPr lang="en-US" altLang="ja-JP" b="1">
                <a:solidFill>
                  <a:srgbClr val="666699"/>
                </a:solidFill>
              </a:rPr>
              <a:t>作成手段</a:t>
            </a:r>
          </a:p>
        </p:txBody>
      </p:sp>
      <p:sp>
        <p:nvSpPr>
          <p:cNvPr id="9218" name="Text Box 2"/>
          <p:cNvSpPr txBox="1">
            <a:spLocks noChangeArrowheads="1"/>
          </p:cNvSpPr>
          <p:nvPr/>
        </p:nvSpPr>
        <p:spPr bwMode="auto">
          <a:xfrm>
            <a:off x="1177925" y="1511300"/>
            <a:ext cx="7031038"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9pPr>
          </a:lstStyle>
          <a:p>
            <a:pPr hangingPunct="1">
              <a:lnSpc>
                <a:spcPct val="100000"/>
              </a:lnSpc>
              <a:spcBef>
                <a:spcPts val="638"/>
              </a:spcBef>
            </a:pPr>
            <a:r>
              <a:rPr lang="en-US" altLang="ja-JP" sz="3000" b="1">
                <a:latin typeface="メイリオ" panose="020B0604030504040204" pitchFamily="50" charset="-128"/>
              </a:rPr>
              <a:t>独自開発する場合</a:t>
            </a:r>
          </a:p>
          <a:p>
            <a:pPr hangingPunct="1">
              <a:lnSpc>
                <a:spcPct val="100000"/>
              </a:lnSpc>
              <a:spcBef>
                <a:spcPts val="638"/>
              </a:spcBef>
            </a:pPr>
            <a:endParaRPr lang="en-US" altLang="ja-JP" sz="3000">
              <a:latin typeface="メイリオ" panose="020B0604030504040204" pitchFamily="50" charset="-128"/>
            </a:endParaRPr>
          </a:p>
          <a:p>
            <a:pPr hangingPunct="1">
              <a:lnSpc>
                <a:spcPct val="100000"/>
              </a:lnSpc>
              <a:spcBef>
                <a:spcPts val="638"/>
              </a:spcBef>
              <a:buFont typeface="Arial" panose="020B0604020202020204" pitchFamily="34" charset="0"/>
              <a:buChar char="•"/>
            </a:pPr>
            <a:r>
              <a:rPr lang="en-US" altLang="ja-JP" sz="3000">
                <a:latin typeface="メイリオ" panose="020B0604030504040204" pitchFamily="50" charset="-128"/>
              </a:rPr>
              <a:t>Html、CSS等の</a:t>
            </a:r>
            <a:r>
              <a:rPr lang="en-US" altLang="ja-JP" sz="3000" b="1">
                <a:solidFill>
                  <a:srgbClr val="FF3333"/>
                </a:solidFill>
                <a:latin typeface="メイリオ" panose="020B0604030504040204" pitchFamily="50" charset="-128"/>
              </a:rPr>
              <a:t>Webシステム開発知識</a:t>
            </a:r>
            <a:r>
              <a:rPr lang="en-US" altLang="ja-JP" sz="3000">
                <a:latin typeface="メイリオ" panose="020B0604030504040204" pitchFamily="50" charset="-128"/>
              </a:rPr>
              <a:t>が必要。</a:t>
            </a:r>
          </a:p>
          <a:p>
            <a:pPr hangingPunct="1">
              <a:lnSpc>
                <a:spcPct val="100000"/>
              </a:lnSpc>
              <a:spcBef>
                <a:spcPts val="638"/>
              </a:spcBef>
              <a:buFont typeface="Arial" panose="020B0604020202020204" pitchFamily="34" charset="0"/>
              <a:buChar char="•"/>
            </a:pPr>
            <a:r>
              <a:rPr lang="en-US" altLang="ja-JP" sz="3000">
                <a:latin typeface="メイリオ" panose="020B0604030504040204" pitchFamily="50" charset="-128"/>
              </a:rPr>
              <a:t>外部委託よりは早いが、ある程度の</a:t>
            </a:r>
            <a:r>
              <a:rPr lang="en-US" altLang="ja-JP" sz="3000" b="1">
                <a:solidFill>
                  <a:srgbClr val="FF3333"/>
                </a:solidFill>
                <a:latin typeface="メイリオ" panose="020B0604030504040204" pitchFamily="50" charset="-128"/>
              </a:rPr>
              <a:t>作成期間</a:t>
            </a:r>
            <a:r>
              <a:rPr lang="en-US" altLang="ja-JP" sz="3000">
                <a:latin typeface="メイリオ" panose="020B0604030504040204" pitchFamily="50" charset="-128"/>
              </a:rPr>
              <a:t>は必要。</a:t>
            </a:r>
          </a:p>
          <a:p>
            <a:pPr hangingPunct="1">
              <a:lnSpc>
                <a:spcPct val="100000"/>
              </a:lnSpc>
              <a:spcBef>
                <a:spcPts val="638"/>
              </a:spcBef>
              <a:buFont typeface="Arial" panose="020B0604020202020204" pitchFamily="34" charset="0"/>
              <a:buChar char="•"/>
            </a:pPr>
            <a:r>
              <a:rPr lang="en-US" altLang="ja-JP" sz="3000" b="1">
                <a:solidFill>
                  <a:srgbClr val="FF3333"/>
                </a:solidFill>
                <a:latin typeface="メイリオ" panose="020B0604030504040204" pitchFamily="50" charset="-128"/>
              </a:rPr>
              <a:t>開発コスト</a:t>
            </a:r>
            <a:r>
              <a:rPr lang="en-US" altLang="ja-JP" sz="3000">
                <a:latin typeface="メイリオ" panose="020B0604030504040204" pitchFamily="50" charset="-128"/>
              </a:rPr>
              <a:t>がかかる。</a:t>
            </a:r>
          </a:p>
          <a:p>
            <a:pPr hangingPunct="1">
              <a:lnSpc>
                <a:spcPct val="100000"/>
              </a:lnSpc>
              <a:spcBef>
                <a:spcPts val="638"/>
              </a:spcBef>
              <a:buClrTx/>
              <a:buSzTx/>
              <a:buFontTx/>
              <a:buNone/>
            </a:pPr>
            <a:endParaRPr lang="en-US" altLang="ja-JP" sz="2800">
              <a:latin typeface="メイリオ" panose="020B0604030504040204" pitchFamily="50" charset="-128"/>
            </a:endParaRPr>
          </a:p>
          <a:p>
            <a:pPr hangingPunct="1">
              <a:lnSpc>
                <a:spcPct val="100000"/>
              </a:lnSpc>
              <a:spcBef>
                <a:spcPts val="638"/>
              </a:spcBef>
              <a:buClrTx/>
              <a:buSzTx/>
              <a:buFontTx/>
              <a:buNone/>
            </a:pPr>
            <a:endParaRPr lang="en-US" altLang="ja-JP" sz="2800">
              <a:latin typeface="メイリオ" panose="020B0604030504040204" pitchFamily="50" charset="-128"/>
            </a:endParaRPr>
          </a:p>
          <a:p>
            <a:pPr hangingPunct="1">
              <a:lnSpc>
                <a:spcPct val="100000"/>
              </a:lnSpc>
              <a:spcBef>
                <a:spcPts val="638"/>
              </a:spcBef>
              <a:buClrTx/>
              <a:buSzTx/>
              <a:buFontTx/>
              <a:buNone/>
            </a:pPr>
            <a:endParaRPr lang="en-US" altLang="ja-JP" sz="3000">
              <a:latin typeface="メイリオ" panose="020B0604030504040204" pitchFamily="50" charset="-128"/>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503238" y="258763"/>
            <a:ext cx="7858125" cy="1081087"/>
          </a:xfrm>
          <a:ln/>
        </p:spPr>
        <p:txBody>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ltLang="ja-JP" b="1">
                <a:solidFill>
                  <a:srgbClr val="666699"/>
                </a:solidFill>
              </a:rPr>
              <a:t>簡易Eラーニングシステムとは</a:t>
            </a:r>
          </a:p>
        </p:txBody>
      </p:sp>
      <p:sp>
        <p:nvSpPr>
          <p:cNvPr id="10242" name="Text Box 2"/>
          <p:cNvSpPr txBox="1">
            <a:spLocks noChangeArrowheads="1"/>
          </p:cNvSpPr>
          <p:nvPr/>
        </p:nvSpPr>
        <p:spPr bwMode="auto">
          <a:xfrm>
            <a:off x="1177925" y="1511300"/>
            <a:ext cx="7031038"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9pPr>
          </a:lstStyle>
          <a:p>
            <a:pPr algn="ctr" hangingPunct="1">
              <a:lnSpc>
                <a:spcPct val="100000"/>
              </a:lnSpc>
              <a:spcBef>
                <a:spcPts val="638"/>
              </a:spcBef>
            </a:pPr>
            <a:r>
              <a:rPr lang="en-US" altLang="ja-JP" sz="3000" b="1">
                <a:solidFill>
                  <a:srgbClr val="FF6600"/>
                </a:solidFill>
                <a:latin typeface="メイリオ" panose="020B0604030504040204" pitchFamily="50" charset="-128"/>
              </a:rPr>
              <a:t>パワーポイント</a:t>
            </a:r>
            <a:r>
              <a:rPr lang="en-US" altLang="ja-JP" sz="3000">
                <a:latin typeface="メイリオ" panose="020B0604030504040204" pitchFamily="50" charset="-128"/>
              </a:rPr>
              <a:t>を</a:t>
            </a:r>
            <a:r>
              <a:rPr lang="en-US" altLang="ja-JP" sz="3000" b="1">
                <a:solidFill>
                  <a:srgbClr val="00CCFF"/>
                </a:solidFill>
                <a:latin typeface="メイリオ" panose="020B0604030504040204" pitchFamily="50" charset="-128"/>
              </a:rPr>
              <a:t>Eラーニング</a:t>
            </a:r>
            <a:r>
              <a:rPr lang="en-US" altLang="ja-JP" sz="3000">
                <a:latin typeface="メイリオ" panose="020B0604030504040204" pitchFamily="50" charset="-128"/>
              </a:rPr>
              <a:t>にできるシステム！</a:t>
            </a:r>
          </a:p>
          <a:p>
            <a:pPr hangingPunct="1">
              <a:lnSpc>
                <a:spcPct val="100000"/>
              </a:lnSpc>
              <a:spcBef>
                <a:spcPts val="638"/>
              </a:spcBef>
            </a:pPr>
            <a:endParaRPr lang="en-US" altLang="ja-JP" sz="3000">
              <a:latin typeface="メイリオ" panose="020B0604030504040204" pitchFamily="50" charset="-128"/>
            </a:endParaRPr>
          </a:p>
        </p:txBody>
      </p:sp>
      <p:sp>
        <p:nvSpPr>
          <p:cNvPr id="10243" name="AutoShape 3"/>
          <p:cNvSpPr>
            <a:spLocks noChangeArrowheads="1"/>
          </p:cNvSpPr>
          <p:nvPr/>
        </p:nvSpPr>
        <p:spPr bwMode="auto">
          <a:xfrm>
            <a:off x="863600" y="2663825"/>
            <a:ext cx="3095625" cy="1150938"/>
          </a:xfrm>
          <a:prstGeom prst="roundRect">
            <a:avLst>
              <a:gd name="adj" fmla="val 16667"/>
            </a:avLst>
          </a:prstGeom>
          <a:solidFill>
            <a:srgbClr val="FF0066"/>
          </a:solidFill>
          <a:ln>
            <a:noFill/>
          </a:ln>
          <a:effectLst/>
          <a:extLst>
            <a:ext uri="{91240B29-F687-4F45-9708-019B960494DF}">
              <a14:hiddenLine xmlns:a14="http://schemas.microsoft.com/office/drawing/2010/main" w="5724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gn="ctr" hangingPunct="1">
              <a:lnSpc>
                <a:spcPct val="100000"/>
              </a:lnSpc>
            </a:pPr>
            <a:r>
              <a:rPr lang="ja-JP" altLang="ja-JP" sz="3600">
                <a:solidFill>
                  <a:srgbClr val="FFFFFF"/>
                </a:solidFill>
                <a:latin typeface="メイリオ" panose="020B0604030504040204" pitchFamily="50" charset="-128"/>
              </a:rPr>
              <a:t>外注の</a:t>
            </a:r>
          </a:p>
          <a:p>
            <a:pPr algn="ctr" hangingPunct="1">
              <a:lnSpc>
                <a:spcPct val="100000"/>
              </a:lnSpc>
            </a:pPr>
            <a:r>
              <a:rPr lang="ja-JP" altLang="ja-JP" sz="3600">
                <a:solidFill>
                  <a:srgbClr val="FFFFFF"/>
                </a:solidFill>
                <a:latin typeface="メイリオ" panose="020B0604030504040204" pitchFamily="50" charset="-128"/>
              </a:rPr>
              <a:t>デメリット</a:t>
            </a:r>
          </a:p>
        </p:txBody>
      </p:sp>
      <p:sp>
        <p:nvSpPr>
          <p:cNvPr id="10244" name="AutoShape 4"/>
          <p:cNvSpPr>
            <a:spLocks noChangeArrowheads="1"/>
          </p:cNvSpPr>
          <p:nvPr/>
        </p:nvSpPr>
        <p:spPr bwMode="auto">
          <a:xfrm>
            <a:off x="4397375" y="2663825"/>
            <a:ext cx="3306763" cy="1150938"/>
          </a:xfrm>
          <a:prstGeom prst="roundRect">
            <a:avLst>
              <a:gd name="adj" fmla="val 16667"/>
            </a:avLst>
          </a:prstGeom>
          <a:solidFill>
            <a:srgbClr val="FF0066"/>
          </a:solidFill>
          <a:ln>
            <a:noFill/>
          </a:ln>
          <a:effectLst/>
          <a:extLst>
            <a:ext uri="{91240B29-F687-4F45-9708-019B960494DF}">
              <a14:hiddenLine xmlns:a14="http://schemas.microsoft.com/office/drawing/2010/main" w="5724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gn="ctr" hangingPunct="1">
              <a:lnSpc>
                <a:spcPct val="100000"/>
              </a:lnSpc>
            </a:pPr>
            <a:r>
              <a:rPr lang="ja-JP" altLang="ja-JP" sz="3600">
                <a:solidFill>
                  <a:srgbClr val="FFFFFF"/>
                </a:solidFill>
                <a:latin typeface="メイリオ" panose="020B0604030504040204" pitchFamily="50" charset="-128"/>
              </a:rPr>
              <a:t>独自開発の</a:t>
            </a:r>
          </a:p>
          <a:p>
            <a:pPr algn="ctr" hangingPunct="1">
              <a:lnSpc>
                <a:spcPct val="100000"/>
              </a:lnSpc>
            </a:pPr>
            <a:r>
              <a:rPr lang="ja-JP" altLang="ja-JP" sz="3600">
                <a:solidFill>
                  <a:srgbClr val="FFFFFF"/>
                </a:solidFill>
                <a:latin typeface="メイリオ" panose="020B0604030504040204" pitchFamily="50" charset="-128"/>
              </a:rPr>
              <a:t>デメリット</a:t>
            </a:r>
          </a:p>
        </p:txBody>
      </p:sp>
      <p:sp>
        <p:nvSpPr>
          <p:cNvPr id="10245" name="AutoShape 5"/>
          <p:cNvSpPr>
            <a:spLocks noChangeArrowheads="1"/>
          </p:cNvSpPr>
          <p:nvPr/>
        </p:nvSpPr>
        <p:spPr bwMode="auto">
          <a:xfrm>
            <a:off x="1584325" y="4164013"/>
            <a:ext cx="5127625" cy="1612900"/>
          </a:xfrm>
          <a:prstGeom prst="cloudCallout">
            <a:avLst>
              <a:gd name="adj1" fmla="val -43750"/>
              <a:gd name="adj2" fmla="val 70000"/>
            </a:avLst>
          </a:prstGeom>
          <a:solidFill>
            <a:srgbClr val="FDBA77"/>
          </a:solidFill>
          <a:ln>
            <a:noFill/>
          </a:ln>
          <a:effectLst/>
          <a:extLst>
            <a:ext uri="{91240B29-F687-4F45-9708-019B960494DF}">
              <a14:hiddenLine xmlns:a14="http://schemas.microsoft.com/office/drawing/2010/main" w="9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46" name="AutoShape 6"/>
          <p:cNvSpPr>
            <a:spLocks noChangeArrowheads="1"/>
          </p:cNvSpPr>
          <p:nvPr/>
        </p:nvSpPr>
        <p:spPr bwMode="auto">
          <a:xfrm>
            <a:off x="3495675" y="3455988"/>
            <a:ext cx="1368425" cy="1008062"/>
          </a:xfrm>
          <a:prstGeom prst="downArrow">
            <a:avLst>
              <a:gd name="adj1" fmla="val 50000"/>
              <a:gd name="adj2" fmla="val 25000"/>
            </a:avLst>
          </a:prstGeom>
          <a:solidFill>
            <a:srgbClr val="99CCFF"/>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47" name="Rectangle 7"/>
          <p:cNvSpPr>
            <a:spLocks noChangeArrowheads="1"/>
          </p:cNvSpPr>
          <p:nvPr/>
        </p:nvSpPr>
        <p:spPr bwMode="auto">
          <a:xfrm>
            <a:off x="2736850" y="4537075"/>
            <a:ext cx="3875088"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ＭＳ Ｐゴシック" panose="020B0600070205080204" pitchFamily="50" charset="-128"/>
              </a:defRPr>
            </a:lvl9pPr>
          </a:lstStyle>
          <a:p>
            <a:pPr hangingPunct="1">
              <a:lnSpc>
                <a:spcPct val="100000"/>
              </a:lnSpc>
            </a:pPr>
            <a:r>
              <a:rPr lang="ja-JP" altLang="ja-JP" sz="4800" b="1">
                <a:latin typeface="メイリオ" panose="020B0604030504040204" pitchFamily="50" charset="-128"/>
              </a:rPr>
              <a:t>全て解消！</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503238" y="258763"/>
            <a:ext cx="7858125" cy="1081087"/>
          </a:xfrm>
          <a:ln/>
        </p:spPr>
        <p:txBody>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ltLang="ja-JP" b="1">
                <a:solidFill>
                  <a:srgbClr val="666699"/>
                </a:solidFill>
              </a:rPr>
              <a:t>簡易Eラーニングシステムデモ</a:t>
            </a:r>
          </a:p>
        </p:txBody>
      </p:sp>
      <p:sp>
        <p:nvSpPr>
          <p:cNvPr id="11266" name="Text Box 2"/>
          <p:cNvSpPr txBox="1">
            <a:spLocks noChangeArrowheads="1"/>
          </p:cNvSpPr>
          <p:nvPr/>
        </p:nvSpPr>
        <p:spPr bwMode="auto">
          <a:xfrm>
            <a:off x="1177925" y="1008063"/>
            <a:ext cx="7031038"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9pPr>
          </a:lstStyle>
          <a:p>
            <a:pPr hangingPunct="1">
              <a:lnSpc>
                <a:spcPct val="100000"/>
              </a:lnSpc>
              <a:spcBef>
                <a:spcPts val="638"/>
              </a:spcBef>
            </a:pPr>
            <a:r>
              <a:rPr lang="en-US" altLang="ja-JP" sz="2800" b="1">
                <a:latin typeface="メイリオ" panose="020B0604030504040204" pitchFamily="50" charset="-128"/>
              </a:rPr>
              <a:t>〇一般利用者機能</a:t>
            </a:r>
          </a:p>
          <a:p>
            <a:pPr hangingPunct="1">
              <a:lnSpc>
                <a:spcPct val="100000"/>
              </a:lnSpc>
              <a:spcBef>
                <a:spcPts val="638"/>
              </a:spcBef>
            </a:pPr>
            <a:r>
              <a:rPr lang="en-US" altLang="ja-JP" sz="2800">
                <a:latin typeface="メイリオ" panose="020B0604030504040204" pitchFamily="50" charset="-128"/>
              </a:rPr>
              <a:t>	・ログイン機能</a:t>
            </a:r>
          </a:p>
          <a:p>
            <a:pPr hangingPunct="1">
              <a:lnSpc>
                <a:spcPct val="100000"/>
              </a:lnSpc>
              <a:spcBef>
                <a:spcPts val="638"/>
              </a:spcBef>
            </a:pPr>
            <a:r>
              <a:rPr lang="en-US" altLang="ja-JP" sz="2800">
                <a:latin typeface="メイリオ" panose="020B0604030504040204" pitchFamily="50" charset="-128"/>
              </a:rPr>
              <a:t>	・Eラーニング受講機能</a:t>
            </a:r>
          </a:p>
          <a:p>
            <a:pPr hangingPunct="1">
              <a:lnSpc>
                <a:spcPct val="100000"/>
              </a:lnSpc>
              <a:spcBef>
                <a:spcPts val="638"/>
              </a:spcBef>
            </a:pPr>
            <a:r>
              <a:rPr lang="en-US" altLang="ja-JP" sz="2800" b="1">
                <a:latin typeface="メイリオ" panose="020B0604030504040204" pitchFamily="50" charset="-128"/>
              </a:rPr>
              <a:t>〇運用者機能</a:t>
            </a:r>
          </a:p>
          <a:p>
            <a:pPr hangingPunct="1">
              <a:lnSpc>
                <a:spcPct val="100000"/>
              </a:lnSpc>
              <a:spcBef>
                <a:spcPts val="638"/>
              </a:spcBef>
            </a:pPr>
            <a:r>
              <a:rPr lang="en-US" altLang="ja-JP" sz="2800">
                <a:latin typeface="メイリオ" panose="020B0604030504040204" pitchFamily="50" charset="-128"/>
              </a:rPr>
              <a:t>	・Eラーニング作成機能</a:t>
            </a:r>
          </a:p>
          <a:p>
            <a:pPr hangingPunct="1">
              <a:lnSpc>
                <a:spcPct val="100000"/>
              </a:lnSpc>
              <a:spcBef>
                <a:spcPts val="638"/>
              </a:spcBef>
            </a:pPr>
            <a:r>
              <a:rPr lang="en-US" altLang="ja-JP" sz="2800">
                <a:latin typeface="メイリオ" panose="020B0604030504040204" pitchFamily="50" charset="-128"/>
              </a:rPr>
              <a:t>	・Eラーニング削除機能</a:t>
            </a:r>
          </a:p>
          <a:p>
            <a:pPr hangingPunct="1">
              <a:lnSpc>
                <a:spcPct val="100000"/>
              </a:lnSpc>
              <a:spcBef>
                <a:spcPts val="638"/>
              </a:spcBef>
            </a:pPr>
            <a:r>
              <a:rPr lang="en-US" altLang="ja-JP" sz="2800">
                <a:latin typeface="メイリオ" panose="020B0604030504040204" pitchFamily="50" charset="-128"/>
              </a:rPr>
              <a:t>	・受講状況確認機能</a:t>
            </a:r>
          </a:p>
          <a:p>
            <a:pPr hangingPunct="1">
              <a:lnSpc>
                <a:spcPct val="100000"/>
              </a:lnSpc>
              <a:spcBef>
                <a:spcPts val="638"/>
              </a:spcBef>
            </a:pPr>
            <a:r>
              <a:rPr lang="en-US" altLang="ja-JP" sz="2800" b="1">
                <a:latin typeface="メイリオ" panose="020B0604030504040204" pitchFamily="50" charset="-128"/>
              </a:rPr>
              <a:t>〇管理者機能</a:t>
            </a:r>
          </a:p>
          <a:p>
            <a:pPr hangingPunct="1">
              <a:lnSpc>
                <a:spcPct val="100000"/>
              </a:lnSpc>
              <a:spcBef>
                <a:spcPts val="638"/>
              </a:spcBef>
            </a:pPr>
            <a:r>
              <a:rPr lang="en-US" altLang="ja-JP" sz="2800">
                <a:latin typeface="メイリオ" panose="020B0604030504040204" pitchFamily="50" charset="-128"/>
              </a:rPr>
              <a:t>	・ユーザ管理機能</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503238" y="258763"/>
            <a:ext cx="7858125" cy="1081087"/>
          </a:xfrm>
          <a:ln/>
        </p:spPr>
        <p:txBody>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ltLang="ja-JP" b="1">
                <a:solidFill>
                  <a:srgbClr val="666699"/>
                </a:solidFill>
              </a:rPr>
              <a:t>今後の課題</a:t>
            </a:r>
          </a:p>
        </p:txBody>
      </p:sp>
      <p:sp>
        <p:nvSpPr>
          <p:cNvPr id="12290" name="Text Box 2"/>
          <p:cNvSpPr txBox="1">
            <a:spLocks noChangeArrowheads="1"/>
          </p:cNvSpPr>
          <p:nvPr/>
        </p:nvSpPr>
        <p:spPr bwMode="auto">
          <a:xfrm>
            <a:off x="1177925" y="1511300"/>
            <a:ext cx="7031038"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ＭＳ Ｐゴシック" panose="020B0600070205080204" pitchFamily="50" charset="-128"/>
              </a:defRPr>
            </a:lvl9pPr>
          </a:lstStyle>
          <a:p>
            <a:pPr hangingPunct="1">
              <a:lnSpc>
                <a:spcPct val="100000"/>
              </a:lnSpc>
              <a:spcBef>
                <a:spcPts val="638"/>
              </a:spcBef>
            </a:pPr>
            <a:r>
              <a:rPr lang="en-US" altLang="ja-JP" sz="3000">
                <a:latin typeface="メイリオ" panose="020B0604030504040204" pitchFamily="50" charset="-128"/>
              </a:rPr>
              <a:t>・音声合成エンジンが、Windows環境でしか動かない。別の音声エンジンの導入を検討。</a:t>
            </a:r>
          </a:p>
          <a:p>
            <a:pPr hangingPunct="1">
              <a:lnSpc>
                <a:spcPct val="100000"/>
              </a:lnSpc>
              <a:spcBef>
                <a:spcPts val="638"/>
              </a:spcBef>
            </a:pPr>
            <a:r>
              <a:rPr lang="en-US" altLang="ja-JP" sz="3000">
                <a:latin typeface="メイリオ" panose="020B0604030504040204" pitchFamily="50" charset="-128"/>
              </a:rPr>
              <a:t>・画面インターフェースの改良。</a:t>
            </a:r>
          </a:p>
          <a:p>
            <a:pPr hangingPunct="1">
              <a:lnSpc>
                <a:spcPct val="100000"/>
              </a:lnSpc>
              <a:spcBef>
                <a:spcPts val="638"/>
              </a:spcBef>
            </a:pPr>
            <a:r>
              <a:rPr lang="en-US" altLang="ja-JP" sz="3000">
                <a:latin typeface="メイリオ" panose="020B0604030504040204" pitchFamily="50" charset="-128"/>
              </a:rPr>
              <a:t>(テーブルがソートできない。完全なレスポンスデザイン等)</a:t>
            </a:r>
          </a:p>
          <a:p>
            <a:pPr hangingPunct="1">
              <a:lnSpc>
                <a:spcPct val="100000"/>
              </a:lnSpc>
              <a:spcBef>
                <a:spcPts val="638"/>
              </a:spcBef>
            </a:pPr>
            <a:r>
              <a:rPr lang="en-US" altLang="ja-JP" sz="3000">
                <a:latin typeface="メイリオ" panose="020B0604030504040204" pitchFamily="50" charset="-128"/>
              </a:rPr>
              <a:t>・MVCがくっついているので分ける</a:t>
            </a:r>
          </a:p>
          <a:p>
            <a:pPr hangingPunct="1">
              <a:lnSpc>
                <a:spcPct val="100000"/>
              </a:lnSpc>
              <a:spcBef>
                <a:spcPts val="638"/>
              </a:spcBef>
            </a:pPr>
            <a:r>
              <a:rPr lang="en-US" altLang="ja-JP" sz="3000">
                <a:latin typeface="メイリオ" panose="020B0604030504040204" pitchFamily="50" charset="-128"/>
              </a:rPr>
              <a:t>・pptx形式のファイルにしか対応していない。</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ＭＳ Ｐゴシック"/>
        <a:ea typeface="ＭＳ Ｐゴシック"/>
        <a:cs typeface=""/>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ja-JP" sz="1800" b="0" i="0" u="none" strike="noStrike" cap="none" normalizeH="0" baseline="0" smtClean="0">
            <a:ln>
              <a:noFill/>
            </a:ln>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ja-JP" sz="1800" b="0" i="0" u="none" strike="noStrike" cap="none" normalizeH="0" baseline="0" smtClean="0">
            <a:ln>
              <a:noFill/>
            </a:ln>
            <a:effectLst/>
            <a:latin typeface="Arial" panose="020B0604020202020204" pitchFamily="34" charset="0"/>
            <a:ea typeface="ＭＳ Ｐゴシック" panose="020B0600070205080204" pitchFamily="50"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ＭＳ Ｐゴシック"/>
        <a:ea typeface="ＭＳ Ｐゴシック"/>
        <a:cs typeface=""/>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ja-JP" sz="1800" b="0" i="0" u="none" strike="noStrike" cap="none" normalizeH="0" baseline="0" smtClean="0">
            <a:ln>
              <a:noFill/>
            </a:ln>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ja-JP" sz="1800" b="0" i="0" u="none" strike="noStrike" cap="none" normalizeH="0" baseline="0" smtClean="0">
            <a:ln>
              <a:noFill/>
            </a:ln>
            <a:effectLst/>
            <a:latin typeface="Arial" panose="020B0604020202020204" pitchFamily="34" charset="0"/>
            <a:ea typeface="ＭＳ Ｐゴシック" panose="020B0600070205080204" pitchFamily="50"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483</Words>
  <Application>Microsoft Office PowerPoint</Application>
  <PresentationFormat>ユーザー設定</PresentationFormat>
  <Paragraphs>122</Paragraphs>
  <Slides>12</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12</vt:i4>
      </vt:variant>
    </vt:vector>
  </HeadingPairs>
  <TitlesOfParts>
    <vt:vector size="21" baseType="lpstr">
      <vt:lpstr>Times New Roman</vt:lpstr>
      <vt:lpstr>ＭＳ Ｐゴシック</vt:lpstr>
      <vt:lpstr>メイリオ</vt:lpstr>
      <vt:lpstr>Arial</vt:lpstr>
      <vt:lpstr>ＭＳ Ｐ明朝</vt:lpstr>
      <vt:lpstr>StarSymbol</vt:lpstr>
      <vt:lpstr>ＭＳ ゴシック</vt:lpstr>
      <vt:lpstr>Office テーマ</vt:lpstr>
      <vt:lpstr>Office テーマ</vt:lpstr>
      <vt:lpstr>簡易Eラーニング</vt:lpstr>
      <vt:lpstr>目次</vt:lpstr>
      <vt:lpstr>Eラーニングとは？</vt:lpstr>
      <vt:lpstr>メリット、デメリット</vt:lpstr>
      <vt:lpstr>従来のEラーニング 作成手段</vt:lpstr>
      <vt:lpstr>従来のEラーニング 作成手段</vt:lpstr>
      <vt:lpstr>簡易Eラーニングシステムとは</vt:lpstr>
      <vt:lpstr>簡易Eラーニングシステムデモ</vt:lpstr>
      <vt:lpstr>今後の課題</vt:lpstr>
      <vt:lpstr>簡易Eラーニングパッケージとは</vt:lpstr>
      <vt:lpstr>終わりに</vt:lpstr>
      <vt:lpstr>ご清聴 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簡易Eラーニング</dc:title>
  <dc:creator>ueda tatsuya</dc:creator>
  <cp:lastModifiedBy>ueda tatsuya</cp:lastModifiedBy>
  <cp:revision>17</cp:revision>
  <cp:lastPrinted>1601-01-01T00:00:00Z</cp:lastPrinted>
  <dcterms:created xsi:type="dcterms:W3CDTF">1601-01-01T00:00:00Z</dcterms:created>
  <dcterms:modified xsi:type="dcterms:W3CDTF">2018-01-28T04:58:37Z</dcterms:modified>
</cp:coreProperties>
</file>