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66" r:id="rId2"/>
    <p:sldId id="257" r:id="rId3"/>
    <p:sldId id="267" r:id="rId4"/>
    <p:sldId id="264" r:id="rId5"/>
    <p:sldId id="261" r:id="rId6"/>
    <p:sldId id="268" r:id="rId7"/>
    <p:sldId id="259" r:id="rId8"/>
    <p:sldId id="260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35" autoAdjust="0"/>
    <p:restoredTop sz="66367" autoAdjust="0"/>
  </p:normalViewPr>
  <p:slideViewPr>
    <p:cSldViewPr snapToGrid="0">
      <p:cViewPr varScale="1">
        <p:scale>
          <a:sx n="49" d="100"/>
          <a:sy n="49" d="100"/>
        </p:scale>
        <p:origin x="1506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3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EEF019-F919-41D9-838B-38E3CBA52F7B}" type="datetimeFigureOut">
              <a:rPr kumimoji="1" lang="ja-JP" altLang="en-US" smtClean="0"/>
              <a:t>2018/2/22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444E83-8C16-44C0-955E-AAEFF2B457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3616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E</a:t>
            </a:r>
            <a:r>
              <a:rPr kumimoji="1" lang="ja-JP" altLang="en-US" dirty="0" smtClean="0"/>
              <a:t>ラーニング内製化</a:t>
            </a:r>
            <a:r>
              <a:rPr kumimoji="1" lang="ja-JP" altLang="en-US" smtClean="0"/>
              <a:t>についてプレゼンしたいと思います。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44E83-8C16-44C0-955E-AAEFF2B457B0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16930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200" dirty="0" smtClean="0"/>
              <a:t>以下が、今回私が言いたかったことです。</a:t>
            </a:r>
            <a:endParaRPr lang="en-US" altLang="ja-JP" sz="1200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44E83-8C16-44C0-955E-AAEFF2B457B0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90006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sz="1200" dirty="0" smtClean="0"/>
              <a:t>目次は、以下のようになっています。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44E83-8C16-44C0-955E-AAEFF2B457B0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8460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AE02BBB-D764-49A3-9A0F-DE284630254B}" type="slidenum">
              <a:rPr lang="en-US" altLang="ja-JP"/>
              <a:pPr/>
              <a:t>3</a:t>
            </a:fld>
            <a:endParaRPr lang="en-US" altLang="ja-JP"/>
          </a:p>
        </p:txBody>
      </p:sp>
      <p:sp>
        <p:nvSpPr>
          <p:cNvPr id="2662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73088" y="1336675"/>
            <a:ext cx="6413500" cy="36083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662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145088"/>
            <a:ext cx="6048375" cy="42100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/>
          <a:p>
            <a:pPr marL="215900" indent="-214313" eaLnBrk="1" hangingPunct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ja-JP" altLang="en-US" sz="2000" dirty="0" smtClean="0">
                <a:latin typeface="Arial" panose="020B0604020202020204" pitchFamily="34" charset="0"/>
              </a:rPr>
              <a:t>前回の部会で発表させていただきましたが、最終目標は以下のようになっています。</a:t>
            </a:r>
            <a:endParaRPr lang="ja-JP" altLang="ja-JP" sz="2000" dirty="0">
              <a:latin typeface="Arial" panose="020B0604020202020204" pitchFamily="34" charset="0"/>
            </a:endParaRP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lnSpc>
                <a:spcPct val="100000"/>
              </a:lnSpc>
            </a:pPr>
            <a:fld id="{596389AC-786F-4B33-8653-CBE7E4A95EFF}" type="slidenum">
              <a:rPr lang="en-US" altLang="ja-JP" sz="1400">
                <a:latin typeface="ＭＳ Ｐゴシック" panose="020B0600070205080204" pitchFamily="50" charset="-128"/>
              </a:rPr>
              <a:pPr>
                <a:lnSpc>
                  <a:spcPct val="100000"/>
                </a:lnSpc>
              </a:pPr>
              <a:t>3</a:t>
            </a:fld>
            <a:endParaRPr lang="en-US" altLang="ja-JP" sz="1400">
              <a:latin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967013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 smtClean="0"/>
              <a:t>とりあえず、当面の目標は、</a:t>
            </a:r>
            <a:r>
              <a:rPr lang="ja-JP" altLang="en-US" sz="1200" dirty="0" smtClean="0"/>
              <a:t>弊社が導入している</a:t>
            </a:r>
            <a:r>
              <a:rPr lang="en-US" altLang="ja-JP" sz="1200" dirty="0" smtClean="0"/>
              <a:t>E</a:t>
            </a:r>
            <a:r>
              <a:rPr lang="ja-JP" altLang="en-US" sz="1200" dirty="0" smtClean="0"/>
              <a:t>ラーニング内製化、を考えています。</a:t>
            </a:r>
            <a:endParaRPr kumimoji="1" lang="ja-JP" altLang="en-US" sz="1200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44E83-8C16-44C0-955E-AAEFF2B457B0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90927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dirty="0" smtClean="0"/>
              <a:t>僕一人だと大変なので、中級者課題としてチームをくみ、来年度実施させてもらえないでしょうか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44E83-8C16-44C0-955E-AAEFF2B457B0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17279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200" dirty="0" smtClean="0"/>
              <a:t>成果目標としては</a:t>
            </a:r>
            <a:r>
              <a:rPr lang="ja-JP" altLang="en-US" sz="1200" dirty="0" smtClean="0"/>
              <a:t>、成果物</a:t>
            </a:r>
            <a:r>
              <a:rPr lang="ja-JP" altLang="en-US" sz="1200" dirty="0" smtClean="0"/>
              <a:t>によって、</a:t>
            </a:r>
            <a:r>
              <a:rPr lang="en-US" altLang="ja-JP" sz="1200" dirty="0" smtClean="0"/>
              <a:t>E</a:t>
            </a:r>
            <a:r>
              <a:rPr lang="ja-JP" altLang="en-US" sz="1200" dirty="0" smtClean="0"/>
              <a:t>ラーニング内製化を検討してもらえるようにしようと</a:t>
            </a:r>
            <a:r>
              <a:rPr lang="ja-JP" altLang="en-US" sz="1200" dirty="0" smtClean="0"/>
              <a:t>思います。</a:t>
            </a:r>
            <a:endParaRPr lang="en-US" altLang="ja-JP" sz="120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200" dirty="0" smtClean="0"/>
              <a:t>また、このように具体的な目標を立てることで、中級者課題に真摯に取り組んでもらえるのではないかと思います。</a:t>
            </a:r>
            <a:endParaRPr lang="en-US" altLang="ja-JP" sz="120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1200" dirty="0" smtClean="0"/>
          </a:p>
          <a:p>
            <a:endParaRPr lang="en-US" altLang="ja-JP" sz="1200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44E83-8C16-44C0-955E-AAEFF2B457B0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31341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dirty="0" smtClean="0"/>
              <a:t>課題としては、以下のような事があげられます。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44E83-8C16-44C0-955E-AAEFF2B457B0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11226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sz="1200" dirty="0" smtClean="0"/>
              <a:t>システムとして未完成、という課題に対しては、中級者課題として対応させてくれませんか？</a:t>
            </a:r>
            <a:endParaRPr lang="en-US" altLang="ja-JP" sz="1200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44E83-8C16-44C0-955E-AAEFF2B457B0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17230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200" dirty="0" smtClean="0"/>
              <a:t>実績がないという課題に対しては、初心者・初級者教育でしようできないかなぁと思っています。</a:t>
            </a:r>
            <a:endParaRPr lang="en-US" altLang="ja-JP" sz="120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1200" dirty="0" smtClean="0"/>
          </a:p>
          <a:p>
            <a:endParaRPr lang="en-US" altLang="ja-JP" sz="1200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44E83-8C16-44C0-955E-AAEFF2B457B0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7260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2/22/2018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505838" y="2412459"/>
            <a:ext cx="9643654" cy="1638373"/>
          </a:xfrm>
        </p:spPr>
        <p:txBody>
          <a:bodyPr/>
          <a:lstStyle/>
          <a:p>
            <a:pPr algn="ctr"/>
            <a:r>
              <a:rPr kumimoji="1" lang="en-US" altLang="ja-JP" sz="8000" dirty="0" smtClean="0"/>
              <a:t>E</a:t>
            </a:r>
            <a:r>
              <a:rPr kumimoji="1" lang="ja-JP" altLang="en-US" sz="8000" dirty="0" smtClean="0"/>
              <a:t>ラーニング内製化</a:t>
            </a:r>
            <a:endParaRPr kumimoji="1" lang="ja-JP" altLang="en-US" sz="80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409792" y="4167563"/>
            <a:ext cx="7766936" cy="1096899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4800" dirty="0" smtClean="0"/>
              <a:t>中級者課題案</a:t>
            </a:r>
            <a:endParaRPr kumimoji="1" lang="ja-JP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6679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ja-JP" altLang="en-US" sz="5400" dirty="0" smtClean="0"/>
              <a:t>まと</a:t>
            </a:r>
            <a:r>
              <a:rPr lang="ja-JP" altLang="en-US" sz="5400" dirty="0"/>
              <a:t>め</a:t>
            </a:r>
            <a:endParaRPr kumimoji="1" lang="ja-JP" altLang="en-US" sz="54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4400" dirty="0" smtClean="0"/>
              <a:t>E</a:t>
            </a:r>
            <a:r>
              <a:rPr lang="ja-JP" altLang="en-US" sz="4400" dirty="0" smtClean="0"/>
              <a:t>ラーニング内製化にむけて、３～</a:t>
            </a:r>
            <a:r>
              <a:rPr lang="en-US" altLang="ja-JP" sz="4400" dirty="0" smtClean="0"/>
              <a:t>4</a:t>
            </a:r>
            <a:r>
              <a:rPr lang="ja-JP" altLang="en-US" sz="4400" dirty="0" smtClean="0"/>
              <a:t>人のチームを組みたい</a:t>
            </a:r>
            <a:endParaRPr lang="en-US" altLang="ja-JP" sz="4400" dirty="0" smtClean="0"/>
          </a:p>
          <a:p>
            <a:r>
              <a:rPr lang="ja-JP" altLang="en-US" sz="4400" dirty="0" smtClean="0"/>
              <a:t>初心者・初級者教育で使用したい</a:t>
            </a:r>
            <a:endParaRPr lang="en-US" altLang="ja-JP" sz="4400" dirty="0" smtClean="0"/>
          </a:p>
          <a:p>
            <a:endParaRPr lang="en-US" altLang="ja-JP" sz="4400" dirty="0" smtClean="0"/>
          </a:p>
          <a:p>
            <a:endParaRPr kumimoji="1" lang="en-US" altLang="ja-JP" sz="3000" dirty="0"/>
          </a:p>
          <a:p>
            <a:endParaRPr kumimoji="1" lang="ja-JP" altLang="en-US" sz="3000" dirty="0"/>
          </a:p>
        </p:txBody>
      </p:sp>
    </p:spTree>
    <p:extLst>
      <p:ext uri="{BB962C8B-B14F-4D97-AF65-F5344CB8AC3E}">
        <p14:creationId xmlns:p14="http://schemas.microsoft.com/office/powerpoint/2010/main" val="3433100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ja-JP" altLang="en-US" sz="5400" dirty="0" smtClean="0"/>
              <a:t>目次</a:t>
            </a:r>
            <a:endParaRPr kumimoji="1" lang="ja-JP" altLang="en-US" sz="54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77334" y="1673157"/>
            <a:ext cx="8596668" cy="4368205"/>
          </a:xfrm>
        </p:spPr>
        <p:txBody>
          <a:bodyPr>
            <a:normAutofit lnSpcReduction="10000"/>
          </a:bodyPr>
          <a:lstStyle/>
          <a:p>
            <a:pPr marL="742950" indent="-742950">
              <a:buFont typeface="+mj-lt"/>
              <a:buAutoNum type="arabicPeriod"/>
            </a:pPr>
            <a:r>
              <a:rPr lang="ja-JP" altLang="en-US" sz="4400" dirty="0"/>
              <a:t>上田の</a:t>
            </a:r>
            <a:r>
              <a:rPr lang="ja-JP" altLang="en-US" sz="4400" dirty="0" smtClean="0"/>
              <a:t>野望</a:t>
            </a:r>
            <a:endParaRPr lang="en-US" altLang="ja-JP" sz="4400" dirty="0" smtClean="0"/>
          </a:p>
          <a:p>
            <a:pPr marL="742950" indent="-742950">
              <a:buFont typeface="+mj-lt"/>
              <a:buAutoNum type="arabicPeriod"/>
            </a:pPr>
            <a:r>
              <a:rPr lang="ja-JP" altLang="en-US" sz="4400" dirty="0" smtClean="0"/>
              <a:t>当面</a:t>
            </a:r>
            <a:r>
              <a:rPr lang="ja-JP" altLang="en-US" sz="4400" dirty="0" smtClean="0"/>
              <a:t>の目標</a:t>
            </a:r>
            <a:endParaRPr lang="en-US" altLang="ja-JP" sz="4400" dirty="0" smtClean="0"/>
          </a:p>
          <a:p>
            <a:pPr marL="742950" indent="-742950">
              <a:buFont typeface="+mj-lt"/>
              <a:buAutoNum type="arabicPeriod"/>
            </a:pPr>
            <a:r>
              <a:rPr lang="ja-JP" altLang="en-US" sz="4400" dirty="0" smtClean="0"/>
              <a:t>内製化のメリット</a:t>
            </a:r>
            <a:endParaRPr lang="en-US" altLang="ja-JP" sz="4400" dirty="0" smtClean="0"/>
          </a:p>
          <a:p>
            <a:pPr marL="742950" indent="-742950">
              <a:buFont typeface="+mj-lt"/>
              <a:buAutoNum type="arabicPeriod"/>
            </a:pPr>
            <a:r>
              <a:rPr lang="ja-JP" altLang="en-US" sz="4400" smtClean="0"/>
              <a:t>内製化に向けての課題</a:t>
            </a:r>
            <a:endParaRPr lang="en-US" altLang="ja-JP" sz="4400" dirty="0" smtClean="0"/>
          </a:p>
          <a:p>
            <a:pPr marL="742950" indent="-742950">
              <a:buFont typeface="+mj-lt"/>
              <a:buAutoNum type="arabicPeriod"/>
            </a:pPr>
            <a:r>
              <a:rPr lang="ja-JP" altLang="en-US" sz="4400" dirty="0" smtClean="0"/>
              <a:t>課題対策</a:t>
            </a:r>
            <a:endParaRPr lang="en-US" altLang="ja-JP" sz="4400" dirty="0" smtClean="0"/>
          </a:p>
          <a:p>
            <a:pPr marL="742950" indent="-742950">
              <a:buFont typeface="+mj-lt"/>
              <a:buAutoNum type="arabicPeriod"/>
            </a:pPr>
            <a:r>
              <a:rPr lang="ja-JP" altLang="en-US" sz="4400" dirty="0" smtClean="0"/>
              <a:t>成果</a:t>
            </a:r>
            <a:r>
              <a:rPr lang="ja-JP" altLang="en-US" sz="4400" dirty="0"/>
              <a:t>目標</a:t>
            </a:r>
            <a:endParaRPr lang="en-US" altLang="ja-JP" sz="4400" dirty="0" smtClean="0"/>
          </a:p>
          <a:p>
            <a:pPr marL="742950" indent="-742950">
              <a:buFont typeface="+mj-lt"/>
              <a:buAutoNum type="arabicPeriod"/>
            </a:pPr>
            <a:endParaRPr lang="en-US" altLang="ja-JP" sz="4400" dirty="0" smtClean="0"/>
          </a:p>
          <a:p>
            <a:endParaRPr kumimoji="1" lang="en-US" altLang="ja-JP" sz="3000" dirty="0"/>
          </a:p>
          <a:p>
            <a:endParaRPr kumimoji="1" lang="ja-JP" altLang="en-US" sz="3000" dirty="0"/>
          </a:p>
        </p:txBody>
      </p:sp>
    </p:spTree>
    <p:extLst>
      <p:ext uri="{BB962C8B-B14F-4D97-AF65-F5344CB8AC3E}">
        <p14:creationId xmlns:p14="http://schemas.microsoft.com/office/powerpoint/2010/main" val="1059215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3906897" y="1969067"/>
            <a:ext cx="6105334" cy="4267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247" tIns="47624" rIns="95247" bIns="47624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>
              <a:spcBef>
                <a:spcPts val="675"/>
              </a:spcBef>
            </a:pPr>
            <a:r>
              <a:rPr lang="en-US" altLang="ja-JP" sz="3175" dirty="0" err="1">
                <a:latin typeface="メイリオ" panose="020B0604030504040204" pitchFamily="50" charset="-128"/>
              </a:rPr>
              <a:t>簡易Eラーニングパッケージ</a:t>
            </a:r>
            <a:r>
              <a:rPr lang="en-US" altLang="ja-JP" sz="3175" dirty="0">
                <a:latin typeface="メイリオ" panose="020B0604030504040204" pitchFamily="50" charset="-128"/>
              </a:rPr>
              <a:t>(仮)</a:t>
            </a:r>
          </a:p>
          <a:p>
            <a:pPr algn="ctr">
              <a:spcBef>
                <a:spcPts val="675"/>
              </a:spcBef>
            </a:pPr>
            <a:r>
              <a:rPr lang="en-US" altLang="ja-JP" sz="3175" dirty="0">
                <a:latin typeface="メイリオ" panose="020B0604030504040204" pitchFamily="50" charset="-128"/>
              </a:rPr>
              <a:t> 発売時期：2019/04/01予定</a:t>
            </a:r>
          </a:p>
          <a:p>
            <a:pPr algn="ctr">
              <a:spcBef>
                <a:spcPts val="675"/>
              </a:spcBef>
            </a:pPr>
            <a:r>
              <a:rPr lang="en-US" altLang="ja-JP" sz="3175" dirty="0">
                <a:solidFill>
                  <a:srgbClr val="FF0000"/>
                </a:solidFill>
                <a:latin typeface="メイリオ" panose="020B0604030504040204" pitchFamily="50" charset="-128"/>
              </a:rPr>
              <a:t>     </a:t>
            </a:r>
            <a:r>
              <a:rPr lang="en-US" altLang="ja-JP" sz="3175" b="1" dirty="0">
                <a:solidFill>
                  <a:srgbClr val="FF0000"/>
                </a:solidFill>
                <a:latin typeface="メイリオ" panose="020B0604030504040204" pitchFamily="50" charset="-128"/>
              </a:rPr>
              <a:t>￥：100,000(</a:t>
            </a:r>
            <a:r>
              <a:rPr lang="en-US" altLang="ja-JP" sz="3175" b="1" dirty="0" err="1">
                <a:solidFill>
                  <a:srgbClr val="FF0000"/>
                </a:solidFill>
                <a:latin typeface="メイリオ" panose="020B0604030504040204" pitchFamily="50" charset="-128"/>
              </a:rPr>
              <a:t>税込み</a:t>
            </a:r>
            <a:r>
              <a:rPr lang="en-US" altLang="ja-JP" sz="3175" b="1" dirty="0">
                <a:solidFill>
                  <a:srgbClr val="FF0000"/>
                </a:solidFill>
                <a:latin typeface="メイリオ" panose="020B0604030504040204" pitchFamily="50" charset="-128"/>
              </a:rPr>
              <a:t>)</a:t>
            </a:r>
          </a:p>
          <a:p>
            <a:pPr algn="ctr">
              <a:spcBef>
                <a:spcPts val="675"/>
              </a:spcBef>
            </a:pPr>
            <a:endParaRPr lang="en-US" altLang="ja-JP" sz="3175" b="1" dirty="0">
              <a:latin typeface="メイリオ" panose="020B0604030504040204" pitchFamily="50" charset="-128"/>
            </a:endParaRPr>
          </a:p>
          <a:p>
            <a:pPr algn="ctr">
              <a:spcBef>
                <a:spcPts val="675"/>
              </a:spcBef>
            </a:pPr>
            <a:r>
              <a:rPr lang="en-US" altLang="ja-JP" sz="2540" dirty="0">
                <a:latin typeface="メイリオ" panose="020B0604030504040204" pitchFamily="50" charset="-128"/>
              </a:rPr>
              <a:t>※</a:t>
            </a:r>
            <a:r>
              <a:rPr lang="en-US" altLang="ja-JP" sz="2540" dirty="0" err="1">
                <a:latin typeface="メイリオ" panose="020B0604030504040204" pitchFamily="50" charset="-128"/>
              </a:rPr>
              <a:t>問い合わせサポート</a:t>
            </a:r>
            <a:r>
              <a:rPr lang="en-US" altLang="ja-JP" sz="2540" dirty="0">
                <a:latin typeface="メイリオ" panose="020B0604030504040204" pitchFamily="50" charset="-128"/>
              </a:rPr>
              <a:t>、</a:t>
            </a:r>
          </a:p>
          <a:p>
            <a:pPr algn="ctr">
              <a:spcBef>
                <a:spcPts val="675"/>
              </a:spcBef>
            </a:pPr>
            <a:r>
              <a:rPr lang="en-US" altLang="ja-JP" sz="2540" dirty="0" err="1">
                <a:latin typeface="メイリオ" panose="020B0604030504040204" pitchFamily="50" charset="-128"/>
              </a:rPr>
              <a:t>テンプレート編集サポート等</a:t>
            </a:r>
            <a:endParaRPr lang="en-US" altLang="ja-JP" sz="2540" dirty="0">
              <a:latin typeface="メイリオ" panose="020B0604030504040204" pitchFamily="50" charset="-128"/>
            </a:endParaRPr>
          </a:p>
          <a:p>
            <a:pPr algn="ctr">
              <a:spcBef>
                <a:spcPts val="675"/>
              </a:spcBef>
            </a:pPr>
            <a:r>
              <a:rPr lang="en-US" altLang="ja-JP" sz="2540" dirty="0" err="1">
                <a:latin typeface="メイリオ" panose="020B0604030504040204" pitchFamily="50" charset="-128"/>
              </a:rPr>
              <a:t>は別料金が必要となります</a:t>
            </a:r>
            <a:r>
              <a:rPr lang="en-US" altLang="ja-JP" sz="2540" dirty="0">
                <a:latin typeface="メイリオ" panose="020B0604030504040204" pitchFamily="50" charset="-128"/>
              </a:rPr>
              <a:t>。</a:t>
            </a:r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91" y="1787621"/>
            <a:ext cx="2473047" cy="2157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" name="タイトル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ja-JP" altLang="en-US" sz="5400" dirty="0" smtClean="0"/>
              <a:t>上田の野望</a:t>
            </a:r>
            <a:endParaRPr kumimoji="1" lang="ja-JP" altLang="en-US" sz="5400" dirty="0"/>
          </a:p>
        </p:txBody>
      </p:sp>
    </p:spTree>
    <p:extLst>
      <p:ext uri="{BB962C8B-B14F-4D97-AF65-F5344CB8AC3E}">
        <p14:creationId xmlns:p14="http://schemas.microsoft.com/office/powerpoint/2010/main" val="1113186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ja-JP" altLang="en-US" sz="5400" dirty="0"/>
              <a:t>当面</a:t>
            </a:r>
            <a:r>
              <a:rPr lang="ja-JP" altLang="en-US" sz="5400" dirty="0" smtClean="0"/>
              <a:t>の目標</a:t>
            </a:r>
            <a:endParaRPr kumimoji="1" lang="ja-JP" altLang="en-US" sz="54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4400" dirty="0" smtClean="0"/>
              <a:t>E</a:t>
            </a:r>
            <a:r>
              <a:rPr lang="ja-JP" altLang="en-US" sz="4400" dirty="0" smtClean="0"/>
              <a:t>ラーニングシステム内製化！</a:t>
            </a:r>
            <a:endParaRPr lang="en-US" altLang="ja-JP" sz="4400" dirty="0" smtClean="0"/>
          </a:p>
          <a:p>
            <a:endParaRPr kumimoji="1" lang="en-US" altLang="ja-JP" sz="3000" dirty="0"/>
          </a:p>
          <a:p>
            <a:endParaRPr kumimoji="1" lang="ja-JP" altLang="en-US" sz="3000" dirty="0"/>
          </a:p>
        </p:txBody>
      </p:sp>
    </p:spTree>
    <p:extLst>
      <p:ext uri="{BB962C8B-B14F-4D97-AF65-F5344CB8AC3E}">
        <p14:creationId xmlns:p14="http://schemas.microsoft.com/office/powerpoint/2010/main" val="409025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ja-JP" altLang="en-US" sz="5400" dirty="0"/>
              <a:t>当面</a:t>
            </a:r>
            <a:r>
              <a:rPr lang="ja-JP" altLang="en-US" sz="5400" dirty="0" smtClean="0"/>
              <a:t>の目標</a:t>
            </a:r>
            <a:endParaRPr kumimoji="1" lang="ja-JP" altLang="en-US" sz="54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4400" dirty="0" smtClean="0"/>
              <a:t>E</a:t>
            </a:r>
            <a:r>
              <a:rPr lang="ja-JP" altLang="en-US" sz="4400" dirty="0" smtClean="0"/>
              <a:t>ラーニングシステム内製化！</a:t>
            </a:r>
            <a:endParaRPr kumimoji="1" lang="en-US" altLang="ja-JP" sz="3000" dirty="0"/>
          </a:p>
          <a:p>
            <a:endParaRPr kumimoji="1" lang="ja-JP" altLang="en-US" sz="3000" dirty="0"/>
          </a:p>
        </p:txBody>
      </p:sp>
      <p:sp>
        <p:nvSpPr>
          <p:cNvPr id="5" name="雲形吹き出し 4"/>
          <p:cNvSpPr/>
          <p:nvPr/>
        </p:nvSpPr>
        <p:spPr>
          <a:xfrm rot="10608274" flipH="1">
            <a:off x="1248111" y="4014948"/>
            <a:ext cx="6602720" cy="2280817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414906" y="4688447"/>
            <a:ext cx="6324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bg1"/>
                </a:solidFill>
              </a:rPr>
              <a:t>何人か人手が欲しい</a:t>
            </a:r>
            <a:endParaRPr kumimoji="1" lang="en-US" altLang="ja-JP" sz="3600" dirty="0" smtClean="0">
              <a:solidFill>
                <a:schemeClr val="bg1"/>
              </a:solidFill>
            </a:endParaRPr>
          </a:p>
          <a:p>
            <a:r>
              <a:rPr kumimoji="1" lang="ja-JP" altLang="en-US" sz="3600" dirty="0" smtClean="0">
                <a:solidFill>
                  <a:schemeClr val="bg1"/>
                </a:solidFill>
              </a:rPr>
              <a:t>です・・・</a:t>
            </a:r>
            <a:endParaRPr kumimoji="1" lang="ja-JP" alt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278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ja-JP" altLang="en-US" sz="5400" dirty="0" smtClean="0"/>
              <a:t>当面の目標</a:t>
            </a:r>
            <a:endParaRPr kumimoji="1" lang="ja-JP" altLang="en-US" sz="54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sz="4400" dirty="0"/>
              <a:t>社長</a:t>
            </a:r>
            <a:r>
              <a:rPr lang="ja-JP" altLang="en-US" sz="4400" dirty="0" smtClean="0"/>
              <a:t>へプレゼンを行い、内製化に向けて検討してもらう！</a:t>
            </a:r>
            <a:endParaRPr lang="en-US" altLang="ja-JP" sz="4400" dirty="0" smtClean="0"/>
          </a:p>
          <a:p>
            <a:endParaRPr lang="en-US" altLang="ja-JP" sz="4400" dirty="0" smtClean="0"/>
          </a:p>
          <a:p>
            <a:endParaRPr kumimoji="1" lang="en-US" altLang="ja-JP" sz="3000" dirty="0"/>
          </a:p>
          <a:p>
            <a:endParaRPr kumimoji="1" lang="ja-JP" altLang="en-US" sz="3000" dirty="0"/>
          </a:p>
        </p:txBody>
      </p:sp>
    </p:spTree>
    <p:extLst>
      <p:ext uri="{BB962C8B-B14F-4D97-AF65-F5344CB8AC3E}">
        <p14:creationId xmlns:p14="http://schemas.microsoft.com/office/powerpoint/2010/main" val="2529276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ja-JP" altLang="en-US" sz="5400" dirty="0" smtClean="0"/>
              <a:t>内製化に向けての課題</a:t>
            </a:r>
            <a:endParaRPr kumimoji="1" lang="ja-JP" altLang="en-US" sz="54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sz="4400" dirty="0" smtClean="0"/>
              <a:t>システムとして未完成</a:t>
            </a:r>
            <a:endParaRPr lang="en-US" altLang="ja-JP" sz="4400" dirty="0" smtClean="0"/>
          </a:p>
          <a:p>
            <a:r>
              <a:rPr lang="ja-JP" altLang="en-US" sz="4400" dirty="0" smtClean="0"/>
              <a:t>実績がない</a:t>
            </a:r>
            <a:endParaRPr lang="en-US" altLang="ja-JP" sz="4400" dirty="0" smtClean="0"/>
          </a:p>
          <a:p>
            <a:endParaRPr lang="en-US" altLang="ja-JP" sz="4400" dirty="0" smtClean="0"/>
          </a:p>
          <a:p>
            <a:endParaRPr lang="en-US" altLang="ja-JP" sz="4400" dirty="0" smtClean="0"/>
          </a:p>
          <a:p>
            <a:endParaRPr kumimoji="1" lang="en-US" altLang="ja-JP" sz="3000" dirty="0"/>
          </a:p>
          <a:p>
            <a:endParaRPr kumimoji="1" lang="ja-JP" altLang="en-US" sz="3000" dirty="0"/>
          </a:p>
        </p:txBody>
      </p:sp>
    </p:spTree>
    <p:extLst>
      <p:ext uri="{BB962C8B-B14F-4D97-AF65-F5344CB8AC3E}">
        <p14:creationId xmlns:p14="http://schemas.microsoft.com/office/powerpoint/2010/main" val="155255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ja-JP" altLang="en-US" sz="5400" dirty="0" smtClean="0"/>
              <a:t>課題対策</a:t>
            </a:r>
            <a:endParaRPr kumimoji="1" lang="ja-JP" altLang="en-US" sz="54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sz="4400" dirty="0" smtClean="0"/>
              <a:t>システムとして未完成</a:t>
            </a:r>
            <a:endParaRPr lang="en-US" altLang="ja-JP" sz="4400" dirty="0"/>
          </a:p>
          <a:p>
            <a:pPr marL="0" indent="0">
              <a:buNone/>
            </a:pPr>
            <a:r>
              <a:rPr lang="ja-JP" altLang="en-US" sz="4400" dirty="0" smtClean="0"/>
              <a:t>→中級者課題として対応</a:t>
            </a:r>
            <a:endParaRPr lang="en-US" altLang="ja-JP" sz="4400" dirty="0" smtClean="0"/>
          </a:p>
          <a:p>
            <a:endParaRPr lang="en-US" altLang="ja-JP" sz="4400" dirty="0" smtClean="0"/>
          </a:p>
          <a:p>
            <a:endParaRPr lang="en-US" altLang="ja-JP" sz="4400" dirty="0" smtClean="0"/>
          </a:p>
          <a:p>
            <a:endParaRPr kumimoji="1" lang="en-US" altLang="ja-JP" sz="3000" dirty="0"/>
          </a:p>
          <a:p>
            <a:endParaRPr kumimoji="1" lang="ja-JP" altLang="en-US" sz="3000" dirty="0"/>
          </a:p>
        </p:txBody>
      </p:sp>
    </p:spTree>
    <p:extLst>
      <p:ext uri="{BB962C8B-B14F-4D97-AF65-F5344CB8AC3E}">
        <p14:creationId xmlns:p14="http://schemas.microsoft.com/office/powerpoint/2010/main" val="3555549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ja-JP" altLang="en-US" sz="5400" dirty="0" smtClean="0"/>
              <a:t>課題対策</a:t>
            </a:r>
            <a:endParaRPr kumimoji="1" lang="ja-JP" altLang="en-US" sz="54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sz="4400" dirty="0"/>
              <a:t>実績が</a:t>
            </a:r>
            <a:r>
              <a:rPr lang="ja-JP" altLang="en-US" sz="4400" dirty="0" smtClean="0"/>
              <a:t>ない</a:t>
            </a:r>
            <a:endParaRPr lang="en-US" altLang="ja-JP" sz="4400" dirty="0"/>
          </a:p>
          <a:p>
            <a:pPr marL="0" indent="0">
              <a:buNone/>
            </a:pPr>
            <a:r>
              <a:rPr lang="ja-JP" altLang="en-US" sz="4400" dirty="0" smtClean="0"/>
              <a:t>→初心者・初級者教育で使用する</a:t>
            </a:r>
            <a:endParaRPr lang="en-US" altLang="ja-JP" sz="4400" dirty="0" smtClean="0"/>
          </a:p>
          <a:p>
            <a:endParaRPr lang="en-US" altLang="ja-JP" sz="4400" dirty="0" smtClean="0"/>
          </a:p>
          <a:p>
            <a:endParaRPr lang="en-US" altLang="ja-JP" sz="4400" dirty="0" smtClean="0"/>
          </a:p>
          <a:p>
            <a:endParaRPr kumimoji="1" lang="en-US" altLang="ja-JP" sz="3000" dirty="0"/>
          </a:p>
          <a:p>
            <a:endParaRPr kumimoji="1" lang="ja-JP" altLang="en-US" sz="3000" dirty="0"/>
          </a:p>
        </p:txBody>
      </p:sp>
    </p:spTree>
    <p:extLst>
      <p:ext uri="{BB962C8B-B14F-4D97-AF65-F5344CB8AC3E}">
        <p14:creationId xmlns:p14="http://schemas.microsoft.com/office/powerpoint/2010/main" val="1917942744"/>
      </p:ext>
    </p:extLst>
  </p:cSld>
  <p:clrMapOvr>
    <a:masterClrMapping/>
  </p:clrMapOvr>
</p:sld>
</file>

<file path=ppt/theme/theme1.xml><?xml version="1.0" encoding="utf-8"?>
<a:theme xmlns:a="http://schemas.openxmlformats.org/drawingml/2006/main" name="ファセット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210</TotalTime>
  <Words>351</Words>
  <Application>Microsoft Office PowerPoint</Application>
  <PresentationFormat>ワイド画面</PresentationFormat>
  <Paragraphs>68</Paragraphs>
  <Slides>10</Slides>
  <Notes>10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7" baseType="lpstr">
      <vt:lpstr>ＭＳ Ｐゴシック</vt:lpstr>
      <vt:lpstr>メイリオ</vt:lpstr>
      <vt:lpstr>Arial</vt:lpstr>
      <vt:lpstr>Calibri</vt:lpstr>
      <vt:lpstr>Trebuchet MS</vt:lpstr>
      <vt:lpstr>Wingdings 3</vt:lpstr>
      <vt:lpstr>ファセット</vt:lpstr>
      <vt:lpstr>Eラーニング内製化</vt:lpstr>
      <vt:lpstr>目次</vt:lpstr>
      <vt:lpstr>上田の野望</vt:lpstr>
      <vt:lpstr>当面の目標</vt:lpstr>
      <vt:lpstr>当面の目標</vt:lpstr>
      <vt:lpstr>当面の目標</vt:lpstr>
      <vt:lpstr>内製化に向けての課題</vt:lpstr>
      <vt:lpstr>課題対策</vt:lpstr>
      <vt:lpstr>課題対策</vt:lpstr>
      <vt:lpstr>まとめ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ueda tatsuya</dc:creator>
  <cp:lastModifiedBy>ueda tatsuya</cp:lastModifiedBy>
  <cp:revision>83</cp:revision>
  <dcterms:created xsi:type="dcterms:W3CDTF">2018-02-21T16:39:24Z</dcterms:created>
  <dcterms:modified xsi:type="dcterms:W3CDTF">2018-02-21T20:24:46Z</dcterms:modified>
</cp:coreProperties>
</file>