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7E1BC3-AEE4-2167-4B9B-B9298700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9F9ADF6-0DF0-2392-F607-55C75447A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70137D-21B5-32DF-4DE0-656DE85D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C3C853-EAF0-3925-57D5-4829A53B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B8A555C-C785-DA33-39AF-7B8E5BA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54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918397-B1A8-7EF2-400D-96D49B9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6F6CE54-E5C5-A961-C923-BFDEA54A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79BB43-5C98-860C-3D48-B13E76D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3328E3-ECB4-32CE-7077-8958ED89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AD5D1E-869B-878A-6A1C-044DCE4D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165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1A59DA2-65B9-6CD9-732F-4B2A509DF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ABC6A12-1D5C-FF0E-2311-E6E225A7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EDC57C-D9C1-98E5-292B-AB83D0F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209C0EF-BC0B-3141-C4AD-C03A9859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C4F9551-DEF5-8CFA-177D-ECD174C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147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EDF1E2-0BE1-9035-B319-36BFB5C8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F20813E-9CB8-0E21-5CC2-BC84F8F7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B66DA6-8036-EE96-E312-1F42D18F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6287C7D-0CF0-1027-2832-75B33B3B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05FAD6-70CC-AD27-75A7-A15DCCDE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6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36867-F3C9-B9B4-E6DE-26C8692A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1129B35-AF45-62C9-75A7-83BB4B4F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7D24954-3845-90B7-421A-F9ABC4ED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580FA9-F9B1-3F26-8C99-B3D9A4EE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C0C7CFD-B165-D242-B3DA-84B83946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668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D95D85-0F4C-BF37-DD3F-FF8B42D7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20B9DB-2548-5A8F-8928-9C3F31A3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AD1F7D6-D12F-F780-EDE7-79B4A75D7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720E4B4-25E2-F23D-04AC-EF985E5E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A53DA7E-24EC-EDC8-7A49-5FE82B41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C85C550-0562-5645-4A5D-44946343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83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859466-8DE0-65E5-5262-AFAFA162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F927BBC-D4AA-B341-43D9-A2A366B10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BC89A9F-3B1C-F4F0-765C-6BDEA1DB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4F0BA4D-8110-1A9B-6925-5B5F4D1B6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AB17B7C-DE45-797D-E9FB-A9F81159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8CD8F04-CCC0-5FA0-DE98-BA49935A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E6595EF-D660-7E60-B37E-3348F7A3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1151E64-4F38-8A40-DA1D-916F99F6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62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263712-25BD-F01D-A7BB-5AE58DEF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84669535-B4D5-C7FA-AF2E-4009D12F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20374FC-8605-E097-2A4E-0F4CFE14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18A8A3-50B7-4E7C-6216-2606CA1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7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5F33E6F-EA8E-3099-47E5-9AB71969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46E4DDC2-DF24-C442-4904-8CF235A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9B870A0-A024-6E5E-ED47-1CC0C49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33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4778C22-FD35-44BC-4297-81FA497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6C9A34-676A-3911-C698-EE3A4CD4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16D32FF-723D-97A7-81AF-2710108E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F552297-5091-90F3-A9C6-CB8D0579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50483D-B3F3-CC6C-8EF1-FE777FE8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C1F6EF1-1A33-68B5-61C6-C4CFCD2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1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FB2C1E-FAAA-BC7C-611D-5DCA4597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1F2A071-E88C-BFEC-D835-C5F52799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FBD0391-1120-730F-6D4C-2CC4E658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3B579D5-68E7-18EA-611D-BEE807D8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D13705A-D62F-10C2-1E17-36501C0D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DBF44E1-7FA2-509B-AA31-31E209C3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99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588DC6E-D011-8E67-D55D-76DEDC36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BD91C3E-E011-9E42-DF6D-BC2CC22F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B75D12-B6B9-0FFD-E556-30F68199D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246EB57-E18F-32DE-5B8B-CA4AB05E9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993E90-7848-536D-F180-F1CC4BA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8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C92ED4-1D2A-92FE-69FC-FE8399D16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Predicting</a:t>
            </a:r>
            <a:r>
              <a:rPr lang="fi-FI" dirty="0"/>
              <a:t> </a:t>
            </a:r>
            <a:r>
              <a:rPr lang="fi-FI" dirty="0" err="1"/>
              <a:t>electricity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0B51CD7-B890-DF54-47A5-01C8F0F65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Ville Pirsto, Emil Tigerstedt, </a:t>
            </a:r>
            <a:r>
              <a:rPr lang="fi-FI" dirty="0" err="1"/>
              <a:t>Ahsan</a:t>
            </a:r>
            <a:r>
              <a:rPr lang="fi-FI" dirty="0"/>
              <a:t> Abbas</a:t>
            </a:r>
          </a:p>
        </p:txBody>
      </p:sp>
    </p:spTree>
    <p:extLst>
      <p:ext uri="{BB962C8B-B14F-4D97-AF65-F5344CB8AC3E}">
        <p14:creationId xmlns:p14="http://schemas.microsoft.com/office/powerpoint/2010/main" val="2578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9C2B37-79F3-C0D7-3F1A-0509DD6E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</a:t>
            </a:r>
            <a:r>
              <a:rPr lang="fi-FI" dirty="0"/>
              <a:t> </a:t>
            </a:r>
            <a:r>
              <a:rPr lang="fi-FI" dirty="0" err="1"/>
              <a:t>contract</a:t>
            </a:r>
            <a:r>
              <a:rPr lang="fi-FI" dirty="0"/>
              <a:t> for </a:t>
            </a:r>
            <a:r>
              <a:rPr lang="fi-FI" dirty="0" err="1"/>
              <a:t>electricity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29EF50-0402-54FA-2346-0A9E7904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30% of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households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electricity</a:t>
            </a:r>
            <a:r>
              <a:rPr lang="fi-FI" dirty="0"/>
              <a:t> </a:t>
            </a:r>
            <a:r>
              <a:rPr lang="fi-FI" dirty="0" err="1"/>
              <a:t>price</a:t>
            </a:r>
            <a:r>
              <a:rPr lang="fi-FI" dirty="0"/>
              <a:t> </a:t>
            </a:r>
            <a:r>
              <a:rPr lang="fi-FI" dirty="0" err="1"/>
              <a:t>contract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8D78C56-9983-B1CC-DDFC-9EAC1F3C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C20DE5-1FED-768E-D4BC-5C963E0B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Predicting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prices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92AF868E-2998-44C4-8554-CB95D7F6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bullet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? </a:t>
            </a:r>
            <a:r>
              <a:rPr lang="fi-FI" dirty="0" err="1"/>
              <a:t>dunno</a:t>
            </a:r>
            <a:endParaRPr lang="fi-FI" dirty="0"/>
          </a:p>
        </p:txBody>
      </p:sp>
      <p:pic>
        <p:nvPicPr>
          <p:cNvPr id="4" name="Kuva 3" descr="Kuva, joka sisältää kohteen teksti, viiva, Tontti, diagrammi&#10;&#10;Kuvaus luotu automaattisesti">
            <a:extLst>
              <a:ext uri="{FF2B5EF4-FFF2-40B4-BE49-F238E27FC236}">
                <a16:creationId xmlns:a16="http://schemas.microsoft.com/office/drawing/2014/main" id="{06FCF00F-614F-5664-9D4D-F67689BC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908548-72B4-3552-4192-8B88F25B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Long-</a:t>
            </a:r>
            <a:r>
              <a:rPr lang="fi-FI" dirty="0" err="1"/>
              <a:t>term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enables</a:t>
            </a:r>
            <a:r>
              <a:rPr lang="fi-FI" dirty="0"/>
              <a:t> </a:t>
            </a:r>
            <a:r>
              <a:rPr lang="fi-FI" dirty="0" err="1"/>
              <a:t>savings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B84CA65E-3CBF-7D79-508A-A2F620BE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bullet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? </a:t>
            </a:r>
            <a:r>
              <a:rPr lang="fi-FI" dirty="0" err="1"/>
              <a:t>dunno</a:t>
            </a:r>
            <a:endParaRPr lang="fi-FI" dirty="0"/>
          </a:p>
        </p:txBody>
      </p:sp>
      <p:pic>
        <p:nvPicPr>
          <p:cNvPr id="4" name="Kuva 3" descr="Kuva, joka sisältää kohteen teksti, Tontti, viiva, diagrammi&#10;&#10;Kuvaus luotu automaattisesti">
            <a:extLst>
              <a:ext uri="{FF2B5EF4-FFF2-40B4-BE49-F238E27FC236}">
                <a16:creationId xmlns:a16="http://schemas.microsoft.com/office/drawing/2014/main" id="{F4E72962-124A-59AA-49C7-57C3CC43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Laajakuva</PresentationFormat>
  <Paragraphs>8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Office-teema</vt:lpstr>
      <vt:lpstr>Predicting electricity spot price</vt:lpstr>
      <vt:lpstr>Spot price contract for electricity</vt:lpstr>
      <vt:lpstr>Predicting spot prices</vt:lpstr>
      <vt:lpstr>Long-term prediction enables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Ville Pirsto</dc:creator>
  <cp:lastModifiedBy>Ville Pirsto</cp:lastModifiedBy>
  <cp:revision>7</cp:revision>
  <dcterms:created xsi:type="dcterms:W3CDTF">2024-10-14T15:20:55Z</dcterms:created>
  <dcterms:modified xsi:type="dcterms:W3CDTF">2024-10-14T15:47:26Z</dcterms:modified>
</cp:coreProperties>
</file>