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8" r:id="rId5"/>
    <p:sldMasterId id="2147483689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</p:sldIdLst>
  <p:sldSz cy="5143500" cx="9144000"/>
  <p:notesSz cx="6858000" cy="9144000"/>
  <p:embeddedFontLst>
    <p:embeddedFont>
      <p:font typeface="Kanit Medium"/>
      <p:regular r:id="rId23"/>
      <p:bold r:id="rId24"/>
      <p:italic r:id="rId25"/>
      <p:boldItalic r:id="rId26"/>
    </p:embeddedFont>
    <p:embeddedFont>
      <p:font typeface="Helvetica Neue"/>
      <p:regular r:id="rId27"/>
      <p:bold r:id="rId28"/>
      <p:italic r:id="rId29"/>
      <p:boldItalic r:id="rId30"/>
    </p:embeddedFont>
    <p:embeddedFont>
      <p:font typeface="Kanit"/>
      <p:regular r:id="rId31"/>
      <p:bold r:id="rId32"/>
      <p:italic r:id="rId33"/>
      <p:boldItalic r:id="rId34"/>
    </p:embeddedFont>
    <p:embeddedFont>
      <p:font typeface="Open Sans Light"/>
      <p:regular r:id="rId35"/>
      <p:bold r:id="rId36"/>
      <p:italic r:id="rId37"/>
      <p:boldItalic r:id="rId38"/>
    </p:embeddedFont>
    <p:embeddedFont>
      <p:font typeface="Open Sans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79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F3B6344-2647-4A57-979E-E2F1425F478D}">
  <a:tblStyle styleId="{9F3B6344-2647-4A57-979E-E2F1425F478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  <p:guide pos="179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penSans-bold.fntdata"/><Relationship Id="rId20" Type="http://schemas.openxmlformats.org/officeDocument/2006/relationships/slide" Target="slides/slide13.xml"/><Relationship Id="rId42" Type="http://schemas.openxmlformats.org/officeDocument/2006/relationships/font" Target="fonts/OpenSans-boldItalic.fntdata"/><Relationship Id="rId41" Type="http://schemas.openxmlformats.org/officeDocument/2006/relationships/font" Target="fonts/OpenSans-italic.fntdata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font" Target="fonts/KanitMedium-bold.fntdata"/><Relationship Id="rId23" Type="http://schemas.openxmlformats.org/officeDocument/2006/relationships/font" Target="fonts/KanitMedium-regular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font" Target="fonts/KanitMedium-boldItalic.fntdata"/><Relationship Id="rId25" Type="http://schemas.openxmlformats.org/officeDocument/2006/relationships/font" Target="fonts/KanitMedium-italic.fntdata"/><Relationship Id="rId28" Type="http://schemas.openxmlformats.org/officeDocument/2006/relationships/font" Target="fonts/HelveticaNeue-bold.fntdata"/><Relationship Id="rId27" Type="http://schemas.openxmlformats.org/officeDocument/2006/relationships/font" Target="fonts/HelveticaNeue-regular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font" Target="fonts/HelveticaNeue-italic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Kanit-regular.fntdata"/><Relationship Id="rId30" Type="http://schemas.openxmlformats.org/officeDocument/2006/relationships/font" Target="fonts/HelveticaNeue-boldItalic.fntdata"/><Relationship Id="rId11" Type="http://schemas.openxmlformats.org/officeDocument/2006/relationships/slide" Target="slides/slide4.xml"/><Relationship Id="rId33" Type="http://schemas.openxmlformats.org/officeDocument/2006/relationships/font" Target="fonts/Kanit-italic.fntdata"/><Relationship Id="rId10" Type="http://schemas.openxmlformats.org/officeDocument/2006/relationships/slide" Target="slides/slide3.xml"/><Relationship Id="rId32" Type="http://schemas.openxmlformats.org/officeDocument/2006/relationships/font" Target="fonts/Kanit-bold.fntdata"/><Relationship Id="rId13" Type="http://schemas.openxmlformats.org/officeDocument/2006/relationships/slide" Target="slides/slide6.xml"/><Relationship Id="rId35" Type="http://schemas.openxmlformats.org/officeDocument/2006/relationships/font" Target="fonts/OpenSansLight-regular.fntdata"/><Relationship Id="rId12" Type="http://schemas.openxmlformats.org/officeDocument/2006/relationships/slide" Target="slides/slide5.xml"/><Relationship Id="rId34" Type="http://schemas.openxmlformats.org/officeDocument/2006/relationships/font" Target="fonts/Kanit-boldItalic.fntdata"/><Relationship Id="rId15" Type="http://schemas.openxmlformats.org/officeDocument/2006/relationships/slide" Target="slides/slide8.xml"/><Relationship Id="rId37" Type="http://schemas.openxmlformats.org/officeDocument/2006/relationships/font" Target="fonts/OpenSansLight-italic.fntdata"/><Relationship Id="rId14" Type="http://schemas.openxmlformats.org/officeDocument/2006/relationships/slide" Target="slides/slide7.xml"/><Relationship Id="rId36" Type="http://schemas.openxmlformats.org/officeDocument/2006/relationships/font" Target="fonts/OpenSansLight-bold.fntdata"/><Relationship Id="rId17" Type="http://schemas.openxmlformats.org/officeDocument/2006/relationships/slide" Target="slides/slide10.xml"/><Relationship Id="rId39" Type="http://schemas.openxmlformats.org/officeDocument/2006/relationships/font" Target="fonts/OpenSans-regular.fntdata"/><Relationship Id="rId16" Type="http://schemas.openxmlformats.org/officeDocument/2006/relationships/slide" Target="slides/slide9.xml"/><Relationship Id="rId38" Type="http://schemas.openxmlformats.org/officeDocument/2006/relationships/font" Target="fonts/OpenSansLight-boldItalic.fntdata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22aa2200271_0_47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22aa2200271_0_4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22991d6db18_1_89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22991d6db18_1_8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22aa2200271_0_27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22aa2200271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22991d6db18_1_89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22991d6db18_1_8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22aa2200271_0_32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22aa2200271_0_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22aa2200271_0_32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22aa2200271_0_3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2991d6db18_1_3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22991d6db18_1_3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2991d6db18_1_7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22991d6db18_1_7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2991d6db18_1_110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22991d6db18_1_1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22991d6db18_1_87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22991d6db18_1_8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22aa2200271_0_13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22aa2200271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2991d6db18_1_88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22991d6db18_1_8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22aa2200271_0_26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22aa2200271_0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2991d6db18_1_88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22991d6db18_1_8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4.png"/><Relationship Id="rId4" Type="http://schemas.openxmlformats.org/officeDocument/2006/relationships/image" Target="../media/image16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14.png"/><Relationship Id="rId4" Type="http://schemas.openxmlformats.org/officeDocument/2006/relationships/image" Target="../media/image16.png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09600" y="400050"/>
            <a:ext cx="8001000" cy="1593056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2"/>
          <p:cNvSpPr txBox="1"/>
          <p:nvPr>
            <p:ph idx="1" type="subTitle"/>
          </p:nvPr>
        </p:nvSpPr>
        <p:spPr>
          <a:xfrm>
            <a:off x="1905000" y="2171700"/>
            <a:ext cx="5334000" cy="80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1" name="Google Shape;21;p2"/>
          <p:cNvSpPr txBox="1"/>
          <p:nvPr>
            <p:ph type="ctrTitle"/>
          </p:nvPr>
        </p:nvSpPr>
        <p:spPr>
          <a:xfrm>
            <a:off x="685800" y="800100"/>
            <a:ext cx="7772400" cy="1085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5EF6"/>
              </a:buClr>
              <a:buSzPts val="4000"/>
              <a:buFont typeface="Open Sans"/>
              <a:buNone/>
              <a:defRPr b="0" sz="4000">
                <a:solidFill>
                  <a:srgbClr val="005EF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2" name="Google Shape;22;p2"/>
          <p:cNvSpPr txBox="1"/>
          <p:nvPr>
            <p:ph idx="2" type="subTitle"/>
          </p:nvPr>
        </p:nvSpPr>
        <p:spPr>
          <a:xfrm>
            <a:off x="1524000" y="3543300"/>
            <a:ext cx="6019800" cy="57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3" name="Google Shape;23;p2"/>
          <p:cNvSpPr txBox="1"/>
          <p:nvPr>
            <p:ph idx="3" type="subTitle"/>
          </p:nvPr>
        </p:nvSpPr>
        <p:spPr>
          <a:xfrm>
            <a:off x="2133600" y="3028950"/>
            <a:ext cx="48768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600"/>
              </a:spcBef>
              <a:spcAft>
                <a:spcPts val="0"/>
              </a:spcAft>
              <a:buNone/>
              <a:defRPr sz="1800"/>
            </a:lvl1pPr>
            <a:lvl2pPr lvl="1" rtl="0" algn="ctr">
              <a:spcBef>
                <a:spcPts val="60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60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60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60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60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60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60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60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4" name="Google Shape;24;p2"/>
          <p:cNvSpPr txBox="1"/>
          <p:nvPr>
            <p:ph idx="12" type="sldNum"/>
          </p:nvPr>
        </p:nvSpPr>
        <p:spPr>
          <a:xfrm>
            <a:off x="8671500" y="4978575"/>
            <a:ext cx="472500" cy="16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 sz="1100">
                <a:solidFill>
                  <a:srgbClr val="98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buNone/>
              <a:defRPr sz="1100">
                <a:solidFill>
                  <a:srgbClr val="98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buNone/>
              <a:defRPr sz="1100">
                <a:solidFill>
                  <a:srgbClr val="98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buNone/>
              <a:defRPr sz="1100">
                <a:solidFill>
                  <a:srgbClr val="98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buNone/>
              <a:defRPr sz="1100">
                <a:solidFill>
                  <a:srgbClr val="98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buNone/>
              <a:defRPr sz="1100">
                <a:solidFill>
                  <a:srgbClr val="98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buNone/>
              <a:defRPr sz="1100">
                <a:solidFill>
                  <a:srgbClr val="98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buNone/>
              <a:defRPr sz="1100">
                <a:solidFill>
                  <a:srgbClr val="98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buNone/>
              <a:defRPr sz="1100">
                <a:solidFill>
                  <a:srgbClr val="98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1"/>
          <p:cNvSpPr txBox="1"/>
          <p:nvPr>
            <p:ph type="title"/>
          </p:nvPr>
        </p:nvSpPr>
        <p:spPr>
          <a:xfrm>
            <a:off x="457200" y="171450"/>
            <a:ext cx="82296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rgbClr val="005EF6"/>
              </a:buClr>
              <a:buSzPts val="2600"/>
              <a:buNone/>
              <a:defRPr i="0" sz="4000" u="none" cap="none" strike="noStrike">
                <a:solidFill>
                  <a:srgbClr val="005EF6"/>
                </a:solidFill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Google Shape;61;p11"/>
          <p:cNvSpPr txBox="1"/>
          <p:nvPr>
            <p:ph idx="1" type="body"/>
          </p:nvPr>
        </p:nvSpPr>
        <p:spPr>
          <a:xfrm>
            <a:off x="457200" y="1143000"/>
            <a:ext cx="8229600" cy="32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4826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4000"/>
              <a:buChar char="•"/>
              <a:defRPr i="0" sz="3200" u="none" cap="none" strike="noStrike">
                <a:solidFill>
                  <a:schemeClr val="dk1"/>
                </a:solidFill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Char char="▪"/>
              <a:defRPr i="0" sz="2800" u="none" cap="none" strike="noStrike">
                <a:solidFill>
                  <a:schemeClr val="dk1"/>
                </a:solidFill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o"/>
              <a:defRPr i="0" sz="2400" u="none" cap="none" strike="noStrike">
                <a:solidFill>
                  <a:schemeClr val="dk1"/>
                </a:solidFill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00"/>
              <a:buChar char="●"/>
              <a:defRPr i="0" sz="2000" u="none" cap="none" strike="noStrike">
                <a:solidFill>
                  <a:schemeClr val="dk1"/>
                </a:solidFill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i="0" sz="2000" u="none" cap="none" strike="noStrike">
                <a:solidFill>
                  <a:schemeClr val="dk1"/>
                </a:solidFill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i="0" sz="1800" u="none" cap="none" strike="noStrike">
                <a:solidFill>
                  <a:schemeClr val="dk1"/>
                </a:solidFill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i="0" sz="1800" u="none" cap="none" strike="noStrike">
                <a:solidFill>
                  <a:schemeClr val="dk1"/>
                </a:solidFill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i="0" sz="1800" u="none" cap="none" strike="noStrike">
                <a:solidFill>
                  <a:schemeClr val="dk1"/>
                </a:solidFill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i="0" sz="1800" u="none" cap="none" strike="noStrike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2" name="Google Shape;62;p11"/>
          <p:cNvSpPr txBox="1"/>
          <p:nvPr>
            <p:ph idx="11" type="ftr"/>
          </p:nvPr>
        </p:nvSpPr>
        <p:spPr>
          <a:xfrm>
            <a:off x="457200" y="4914900"/>
            <a:ext cx="8229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Google Shape;63;p1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2">
  <p:cSld name="TITLE_2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6" name="Google Shape;66;p1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0" name="Google Shape;70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3">
  <p:cSld name="TITLE_3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73" name="Google Shape;73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74" name="Google Shape;74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4">
  <p:cSld name="TITLE_4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ctrTitle"/>
          </p:nvPr>
        </p:nvSpPr>
        <p:spPr>
          <a:xfrm>
            <a:off x="457200" y="563760"/>
            <a:ext cx="8229600" cy="300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77" name="Google Shape;77;p15"/>
          <p:cNvSpPr txBox="1"/>
          <p:nvPr>
            <p:ph idx="1" type="subTitle"/>
          </p:nvPr>
        </p:nvSpPr>
        <p:spPr>
          <a:xfrm>
            <a:off x="457200" y="3716392"/>
            <a:ext cx="8229600" cy="123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78" name="Google Shape;78;p15"/>
          <p:cNvCxnSpPr/>
          <p:nvPr/>
        </p:nvCxnSpPr>
        <p:spPr>
          <a:xfrm>
            <a:off x="457200" y="411480"/>
            <a:ext cx="822960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9" name="Google Shape;79;p15"/>
          <p:cNvCxnSpPr/>
          <p:nvPr/>
        </p:nvCxnSpPr>
        <p:spPr>
          <a:xfrm>
            <a:off x="457200" y="3633383"/>
            <a:ext cx="822960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5">
  <p:cSld name="TITLE_5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ctrTitle"/>
          </p:nvPr>
        </p:nvSpPr>
        <p:spPr>
          <a:xfrm>
            <a:off x="457200" y="563760"/>
            <a:ext cx="8229600" cy="300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82" name="Google Shape;82;p16"/>
          <p:cNvSpPr txBox="1"/>
          <p:nvPr>
            <p:ph idx="1" type="subTitle"/>
          </p:nvPr>
        </p:nvSpPr>
        <p:spPr>
          <a:xfrm>
            <a:off x="457200" y="3716392"/>
            <a:ext cx="8229600" cy="123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83" name="Google Shape;83;p16"/>
          <p:cNvCxnSpPr/>
          <p:nvPr/>
        </p:nvCxnSpPr>
        <p:spPr>
          <a:xfrm>
            <a:off x="457200" y="411480"/>
            <a:ext cx="822960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4" name="Google Shape;84;p16"/>
          <p:cNvCxnSpPr/>
          <p:nvPr/>
        </p:nvCxnSpPr>
        <p:spPr>
          <a:xfrm>
            <a:off x="457200" y="3633383"/>
            <a:ext cx="822960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6">
  <p:cSld name="TITLE_6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ctrTitle"/>
          </p:nvPr>
        </p:nvSpPr>
        <p:spPr>
          <a:xfrm>
            <a:off x="457200" y="563760"/>
            <a:ext cx="8229600" cy="300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87" name="Google Shape;87;p17"/>
          <p:cNvSpPr txBox="1"/>
          <p:nvPr>
            <p:ph idx="1" type="subTitle"/>
          </p:nvPr>
        </p:nvSpPr>
        <p:spPr>
          <a:xfrm>
            <a:off x="457200" y="3716392"/>
            <a:ext cx="8229600" cy="123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88" name="Google Shape;88;p17"/>
          <p:cNvCxnSpPr/>
          <p:nvPr/>
        </p:nvCxnSpPr>
        <p:spPr>
          <a:xfrm>
            <a:off x="457200" y="411480"/>
            <a:ext cx="822960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9" name="Google Shape;89;p17"/>
          <p:cNvCxnSpPr/>
          <p:nvPr/>
        </p:nvCxnSpPr>
        <p:spPr>
          <a:xfrm>
            <a:off x="457200" y="3633383"/>
            <a:ext cx="822960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7">
  <p:cSld name="TITLE_7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92" name="Google Shape;92;p1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93" name="Google Shape;9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Bullets-Azure">
  <p:cSld name="Title &amp; Bullets-Azure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452438" y="404813"/>
            <a:ext cx="8239200" cy="5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Kanit Medium"/>
              <a:buNone/>
              <a:defRPr sz="2600">
                <a:solidFill>
                  <a:srgbClr val="000000"/>
                </a:solidFill>
                <a:latin typeface="Kanit Medium"/>
                <a:ea typeface="Kanit Medium"/>
                <a:cs typeface="Kanit Medium"/>
                <a:sym typeface="Kanit Medium"/>
              </a:defRPr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None/>
              <a:defRPr/>
            </a:lvl9pPr>
          </a:lstStyle>
          <a:p/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452438" y="889861"/>
            <a:ext cx="8239200" cy="3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17150" spcFirstLastPara="1" rIns="17150" wrap="square" tIns="17150">
            <a:normAutofit/>
          </a:bodyPr>
          <a:lstStyle>
            <a:lvl1pPr indent="-2286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1700"/>
              <a:buFont typeface="Kanit"/>
              <a:buNone/>
              <a:defRPr sz="1700">
                <a:solidFill>
                  <a:srgbClr val="929292"/>
                </a:solidFill>
                <a:latin typeface="Kanit"/>
                <a:ea typeface="Kanit"/>
                <a:cs typeface="Kanit"/>
                <a:sym typeface="Kanit"/>
              </a:defRPr>
            </a:lvl1pPr>
            <a:lvl2pPr indent="-2794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2pPr>
            <a:lvl3pPr indent="-279400" lvl="2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3pPr>
            <a:lvl4pPr indent="-279400" lvl="3" marL="1828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/>
            </a:lvl4pPr>
            <a:lvl5pPr indent="-279400" lvl="4" marL="2286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5pPr>
            <a:lvl6pPr indent="-279400" lvl="5" marL="2743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6pPr>
            <a:lvl7pPr indent="-279400" lvl="6" marL="3200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/>
            </a:lvl7pPr>
            <a:lvl8pPr indent="-279400" lvl="7" marL="3657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8pPr>
            <a:lvl9pPr indent="-279400" lvl="8" marL="4114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9pPr>
          </a:lstStyle>
          <a:p/>
        </p:txBody>
      </p:sp>
      <p:sp>
        <p:nvSpPr>
          <p:cNvPr id="97" name="Google Shape;97;p19"/>
          <p:cNvSpPr txBox="1"/>
          <p:nvPr>
            <p:ph idx="2" type="body"/>
          </p:nvPr>
        </p:nvSpPr>
        <p:spPr>
          <a:xfrm>
            <a:off x="1253765" y="1591353"/>
            <a:ext cx="6636600" cy="3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>
            <a:lvl1pPr indent="-2476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Char char="•"/>
              <a:defRPr/>
            </a:lvl1pPr>
            <a:lvl2pPr indent="-24765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Char char="•"/>
              <a:defRPr/>
            </a:lvl2pPr>
            <a:lvl3pPr indent="-247650" lvl="2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Char char="•"/>
              <a:defRPr/>
            </a:lvl3pPr>
            <a:lvl4pPr indent="-247650" lvl="3" marL="1828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Char char="•"/>
              <a:defRPr/>
            </a:lvl4pPr>
            <a:lvl5pPr indent="-247650" lvl="4" marL="2286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Char char="•"/>
              <a:defRPr/>
            </a:lvl5pPr>
            <a:lvl6pPr indent="-279400" lvl="5" marL="2743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6pPr>
            <a:lvl7pPr indent="-279400" lvl="6" marL="3200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/>
            </a:lvl7pPr>
            <a:lvl8pPr indent="-279400" lvl="7" marL="3657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8pPr>
            <a:lvl9pPr indent="-279400" lvl="8" marL="4114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9pPr>
          </a:lstStyle>
          <a:p/>
        </p:txBody>
      </p:sp>
      <p:pic>
        <p:nvPicPr>
          <p:cNvPr descr="Image" id="98" name="Google Shape;98;p19"/>
          <p:cNvPicPr preferRelativeResize="0"/>
          <p:nvPr/>
        </p:nvPicPr>
        <p:blipFill rotWithShape="1">
          <a:blip r:embed="rId2">
            <a:alphaModFix amt="31640"/>
          </a:blip>
          <a:srcRect b="63719" l="43029" r="0" t="0"/>
          <a:stretch/>
        </p:blipFill>
        <p:spPr>
          <a:xfrm>
            <a:off x="-31956" y="3564209"/>
            <a:ext cx="2188254" cy="16091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99" name="Google Shape;99;p19"/>
          <p:cNvPicPr preferRelativeResize="0"/>
          <p:nvPr/>
        </p:nvPicPr>
        <p:blipFill rotWithShape="1">
          <a:blip r:embed="rId3">
            <a:alphaModFix/>
          </a:blip>
          <a:srcRect b="65321" l="43181" r="0" t="3970"/>
          <a:stretch/>
        </p:blipFill>
        <p:spPr>
          <a:xfrm>
            <a:off x="-5287" y="3953961"/>
            <a:ext cx="1984825" cy="120983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00" name="Google Shape;100;p19"/>
          <p:cNvPicPr preferRelativeResize="0"/>
          <p:nvPr/>
        </p:nvPicPr>
        <p:blipFill rotWithShape="1">
          <a:blip r:embed="rId4">
            <a:alphaModFix amt="26710"/>
          </a:blip>
          <a:srcRect b="0" l="8583" r="20770" t="24590"/>
          <a:stretch/>
        </p:blipFill>
        <p:spPr>
          <a:xfrm rot="2106625">
            <a:off x="5075670" y="-731840"/>
            <a:ext cx="4951553" cy="3616671"/>
          </a:xfrm>
          <a:custGeom>
            <a:rect b="b" l="l" r="r" t="t"/>
            <a:pathLst>
              <a:path extrusionOk="0" h="21600" w="21600">
                <a:moveTo>
                  <a:pt x="0" y="13314"/>
                </a:moveTo>
                <a:lnTo>
                  <a:pt x="4255" y="21599"/>
                </a:lnTo>
                <a:lnTo>
                  <a:pt x="14874" y="21600"/>
                </a:lnTo>
                <a:lnTo>
                  <a:pt x="21600" y="15126"/>
                </a:lnTo>
                <a:lnTo>
                  <a:pt x="13832" y="0"/>
                </a:lnTo>
                <a:lnTo>
                  <a:pt x="0" y="13314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101" name="Google Shape;101;p19"/>
          <p:cNvSpPr txBox="1"/>
          <p:nvPr>
            <p:ph idx="12" type="sldNum"/>
          </p:nvPr>
        </p:nvSpPr>
        <p:spPr>
          <a:xfrm>
            <a:off x="4500562" y="4905375"/>
            <a:ext cx="1383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sp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>
                <a:solidFill>
                  <a:srgbClr val="000000"/>
                </a:solidFill>
              </a:defRPr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>
                <a:solidFill>
                  <a:srgbClr val="000000"/>
                </a:solidFill>
              </a:defRPr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>
                <a:solidFill>
                  <a:srgbClr val="000000"/>
                </a:solidFill>
              </a:defRPr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>
                <a:solidFill>
                  <a:srgbClr val="000000"/>
                </a:solidFill>
              </a:defRPr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>
                <a:solidFill>
                  <a:srgbClr val="000000"/>
                </a:solidFill>
              </a:defRPr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>
                <a:solidFill>
                  <a:srgbClr val="000000"/>
                </a:solidFill>
              </a:defRPr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>
                <a:solidFill>
                  <a:srgbClr val="000000"/>
                </a:solidFill>
              </a:defRPr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>
                <a:solidFill>
                  <a:srgbClr val="000000"/>
                </a:solidFill>
              </a:defRPr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i="0" sz="700" u="none" cap="none" strike="noStrike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8">
  <p:cSld name="TITLE_8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4" name="Google Shape;104;p2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05" name="Google Shape;10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/>
          <p:nvPr/>
        </p:nvSpPr>
        <p:spPr>
          <a:xfrm>
            <a:off x="0" y="228600"/>
            <a:ext cx="9144000" cy="7428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3"/>
          <p:cNvSpPr txBox="1"/>
          <p:nvPr>
            <p:ph type="title"/>
          </p:nvPr>
        </p:nvSpPr>
        <p:spPr>
          <a:xfrm>
            <a:off x="152400" y="228600"/>
            <a:ext cx="8839200" cy="7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5EF6"/>
              </a:buClr>
              <a:buSzPts val="2600"/>
              <a:buNone/>
              <a:defRPr>
                <a:solidFill>
                  <a:srgbClr val="005EF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" type="body"/>
          </p:nvPr>
        </p:nvSpPr>
        <p:spPr>
          <a:xfrm>
            <a:off x="228600" y="1085850"/>
            <a:ext cx="8763000" cy="348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600"/>
              </a:spcBef>
              <a:spcAft>
                <a:spcPts val="0"/>
              </a:spcAft>
              <a:buSzPts val="15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29" name="Google Shape;29;p3"/>
          <p:cNvSpPr txBox="1"/>
          <p:nvPr>
            <p:ph idx="12" type="sldNum"/>
          </p:nvPr>
        </p:nvSpPr>
        <p:spPr>
          <a:xfrm>
            <a:off x="8671500" y="4978575"/>
            <a:ext cx="472500" cy="16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idx="12" type="sldNum"/>
          </p:nvPr>
        </p:nvSpPr>
        <p:spPr>
          <a:xfrm>
            <a:off x="8671500" y="4978575"/>
            <a:ext cx="472500" cy="16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8" name="Google Shape;108;p21"/>
          <p:cNvSpPr/>
          <p:nvPr/>
        </p:nvSpPr>
        <p:spPr>
          <a:xfrm>
            <a:off x="0" y="228600"/>
            <a:ext cx="9144000" cy="7428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1"/>
          <p:cNvSpPr txBox="1"/>
          <p:nvPr>
            <p:ph type="title"/>
          </p:nvPr>
        </p:nvSpPr>
        <p:spPr>
          <a:xfrm>
            <a:off x="152400" y="228600"/>
            <a:ext cx="8839200" cy="7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5EF6"/>
              </a:buClr>
              <a:buSzPts val="2600"/>
              <a:buNone/>
              <a:defRPr>
                <a:solidFill>
                  <a:srgbClr val="005EF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228600" y="1085850"/>
            <a:ext cx="4059900" cy="34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93700" lvl="0" marL="457200" rtl="0">
              <a:spcBef>
                <a:spcPts val="600"/>
              </a:spcBef>
              <a:spcAft>
                <a:spcPts val="0"/>
              </a:spcAft>
              <a:buSzPts val="2600"/>
              <a:buChar char="●"/>
              <a:defRPr sz="26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11" name="Google Shape;111;p21"/>
          <p:cNvSpPr txBox="1"/>
          <p:nvPr>
            <p:ph idx="2" type="body"/>
          </p:nvPr>
        </p:nvSpPr>
        <p:spPr>
          <a:xfrm>
            <a:off x="4648200" y="1085850"/>
            <a:ext cx="4059900" cy="34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93700" lvl="0" marL="457200" rtl="0">
              <a:spcBef>
                <a:spcPts val="600"/>
              </a:spcBef>
              <a:spcAft>
                <a:spcPts val="0"/>
              </a:spcAft>
              <a:buSzPts val="2600"/>
              <a:buChar char="●"/>
              <a:defRPr sz="26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12" name="Google Shape;112;p21"/>
          <p:cNvSpPr txBox="1"/>
          <p:nvPr>
            <p:ph idx="3" type="subTitle"/>
          </p:nvPr>
        </p:nvSpPr>
        <p:spPr>
          <a:xfrm>
            <a:off x="0" y="0"/>
            <a:ext cx="4572000" cy="19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600"/>
              </a:spcBef>
              <a:spcAft>
                <a:spcPts val="0"/>
              </a:spcAft>
              <a:buNone/>
              <a:defRPr sz="1100">
                <a:solidFill>
                  <a:srgbClr val="FFFFFF"/>
                </a:solidFill>
              </a:defRPr>
            </a:lvl1pPr>
            <a:lvl2pPr lvl="1" rtl="0" algn="r">
              <a:spcBef>
                <a:spcPts val="600"/>
              </a:spcBef>
              <a:spcAft>
                <a:spcPts val="0"/>
              </a:spcAft>
              <a:buNone/>
              <a:defRPr/>
            </a:lvl2pPr>
            <a:lvl3pPr lvl="2" rtl="0" algn="r">
              <a:spcBef>
                <a:spcPts val="600"/>
              </a:spcBef>
              <a:spcAft>
                <a:spcPts val="0"/>
              </a:spcAft>
              <a:buNone/>
              <a:defRPr/>
            </a:lvl3pPr>
            <a:lvl4pPr lvl="3" rtl="0" algn="r">
              <a:spcBef>
                <a:spcPts val="600"/>
              </a:spcBef>
              <a:spcAft>
                <a:spcPts val="0"/>
              </a:spcAft>
              <a:buNone/>
              <a:defRPr/>
            </a:lvl4pPr>
            <a:lvl5pPr lvl="4" rtl="0" algn="r">
              <a:spcBef>
                <a:spcPts val="600"/>
              </a:spcBef>
              <a:spcAft>
                <a:spcPts val="0"/>
              </a:spcAft>
              <a:buNone/>
              <a:defRPr/>
            </a:lvl5pPr>
            <a:lvl6pPr lvl="5" rtl="0" algn="r">
              <a:spcBef>
                <a:spcPts val="600"/>
              </a:spcBef>
              <a:spcAft>
                <a:spcPts val="0"/>
              </a:spcAft>
              <a:buNone/>
              <a:defRPr/>
            </a:lvl6pPr>
            <a:lvl7pPr lvl="6" rtl="0" algn="r">
              <a:spcBef>
                <a:spcPts val="600"/>
              </a:spcBef>
              <a:spcAft>
                <a:spcPts val="0"/>
              </a:spcAft>
              <a:buNone/>
              <a:defRPr/>
            </a:lvl7pPr>
            <a:lvl8pPr lvl="7" rtl="0" algn="r">
              <a:spcBef>
                <a:spcPts val="600"/>
              </a:spcBef>
              <a:spcAft>
                <a:spcPts val="0"/>
              </a:spcAft>
              <a:buNone/>
              <a:defRPr/>
            </a:lvl8pPr>
            <a:lvl9pPr lvl="8" rtl="0" algn="r">
              <a:spcBef>
                <a:spcPts val="60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09600" y="400050"/>
            <a:ext cx="8001000" cy="1593056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3"/>
          <p:cNvSpPr txBox="1"/>
          <p:nvPr>
            <p:ph idx="1" type="subTitle"/>
          </p:nvPr>
        </p:nvSpPr>
        <p:spPr>
          <a:xfrm>
            <a:off x="1905000" y="2171700"/>
            <a:ext cx="5334000" cy="80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9" name="Google Shape;129;p23"/>
          <p:cNvSpPr txBox="1"/>
          <p:nvPr>
            <p:ph type="ctrTitle"/>
          </p:nvPr>
        </p:nvSpPr>
        <p:spPr>
          <a:xfrm>
            <a:off x="685800" y="800100"/>
            <a:ext cx="7772400" cy="1085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5EF6"/>
              </a:buClr>
              <a:buSzPts val="4000"/>
              <a:buFont typeface="Open Sans"/>
              <a:buNone/>
              <a:defRPr b="0" sz="4000">
                <a:solidFill>
                  <a:srgbClr val="005EF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0" name="Google Shape;130;p23"/>
          <p:cNvSpPr txBox="1"/>
          <p:nvPr>
            <p:ph idx="2" type="subTitle"/>
          </p:nvPr>
        </p:nvSpPr>
        <p:spPr>
          <a:xfrm>
            <a:off x="1524000" y="3543300"/>
            <a:ext cx="6019800" cy="57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1" name="Google Shape;131;p23"/>
          <p:cNvSpPr txBox="1"/>
          <p:nvPr>
            <p:ph idx="3" type="subTitle"/>
          </p:nvPr>
        </p:nvSpPr>
        <p:spPr>
          <a:xfrm>
            <a:off x="2133600" y="3028950"/>
            <a:ext cx="48768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600"/>
              </a:spcBef>
              <a:spcAft>
                <a:spcPts val="0"/>
              </a:spcAft>
              <a:buNone/>
              <a:defRPr sz="1800"/>
            </a:lvl1pPr>
            <a:lvl2pPr lvl="1" rtl="0" algn="ctr">
              <a:spcBef>
                <a:spcPts val="60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60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60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60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60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60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60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60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32" name="Google Shape;132;p23"/>
          <p:cNvSpPr txBox="1"/>
          <p:nvPr>
            <p:ph idx="12" type="sldNum"/>
          </p:nvPr>
        </p:nvSpPr>
        <p:spPr>
          <a:xfrm>
            <a:off x="8671500" y="4978575"/>
            <a:ext cx="472500" cy="16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 sz="1100">
                <a:solidFill>
                  <a:srgbClr val="98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buNone/>
              <a:defRPr sz="1100">
                <a:solidFill>
                  <a:srgbClr val="98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buNone/>
              <a:defRPr sz="1100">
                <a:solidFill>
                  <a:srgbClr val="98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buNone/>
              <a:defRPr sz="1100">
                <a:solidFill>
                  <a:srgbClr val="98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buNone/>
              <a:defRPr sz="1100">
                <a:solidFill>
                  <a:srgbClr val="98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buNone/>
              <a:defRPr sz="1100">
                <a:solidFill>
                  <a:srgbClr val="98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buNone/>
              <a:defRPr sz="1100">
                <a:solidFill>
                  <a:srgbClr val="98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buNone/>
              <a:defRPr sz="1100">
                <a:solidFill>
                  <a:srgbClr val="98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buNone/>
              <a:defRPr sz="1100">
                <a:solidFill>
                  <a:srgbClr val="98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/>
          <p:nvPr/>
        </p:nvSpPr>
        <p:spPr>
          <a:xfrm>
            <a:off x="0" y="228600"/>
            <a:ext cx="9144000" cy="7428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4"/>
          <p:cNvSpPr txBox="1"/>
          <p:nvPr>
            <p:ph type="title"/>
          </p:nvPr>
        </p:nvSpPr>
        <p:spPr>
          <a:xfrm>
            <a:off x="152400" y="228600"/>
            <a:ext cx="8839200" cy="7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5EF6"/>
              </a:buClr>
              <a:buSzPts val="2600"/>
              <a:buNone/>
              <a:defRPr>
                <a:solidFill>
                  <a:srgbClr val="005EF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36" name="Google Shape;136;p24"/>
          <p:cNvSpPr txBox="1"/>
          <p:nvPr>
            <p:ph idx="1" type="body"/>
          </p:nvPr>
        </p:nvSpPr>
        <p:spPr>
          <a:xfrm>
            <a:off x="228600" y="1085850"/>
            <a:ext cx="8763000" cy="34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93700" lvl="0" marL="457200">
              <a:spcBef>
                <a:spcPts val="600"/>
              </a:spcBef>
              <a:spcAft>
                <a:spcPts val="0"/>
              </a:spcAft>
              <a:buSzPts val="2600"/>
              <a:buChar char="●"/>
              <a:defRPr sz="26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37" name="Google Shape;137;p24"/>
          <p:cNvSpPr txBox="1"/>
          <p:nvPr>
            <p:ph idx="12" type="sldNum"/>
          </p:nvPr>
        </p:nvSpPr>
        <p:spPr>
          <a:xfrm>
            <a:off x="8671500" y="4978575"/>
            <a:ext cx="472500" cy="16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Centered">
  <p:cSld name="TITLE_AND_BODY_1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/>
          <p:nvPr/>
        </p:nvSpPr>
        <p:spPr>
          <a:xfrm>
            <a:off x="0" y="228600"/>
            <a:ext cx="9144000" cy="7428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5"/>
          <p:cNvSpPr txBox="1"/>
          <p:nvPr>
            <p:ph type="title"/>
          </p:nvPr>
        </p:nvSpPr>
        <p:spPr>
          <a:xfrm>
            <a:off x="152400" y="228600"/>
            <a:ext cx="8839200" cy="7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5EF6"/>
              </a:buClr>
              <a:buSzPts val="2600"/>
              <a:buNone/>
              <a:defRPr>
                <a:solidFill>
                  <a:srgbClr val="005EF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41" name="Google Shape;141;p25"/>
          <p:cNvSpPr txBox="1"/>
          <p:nvPr>
            <p:ph idx="1" type="body"/>
          </p:nvPr>
        </p:nvSpPr>
        <p:spPr>
          <a:xfrm>
            <a:off x="228600" y="971550"/>
            <a:ext cx="8763000" cy="346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93700" lvl="0" marL="457200" rtl="0">
              <a:spcBef>
                <a:spcPts val="600"/>
              </a:spcBef>
              <a:spcAft>
                <a:spcPts val="0"/>
              </a:spcAft>
              <a:buSzPts val="2600"/>
              <a:buChar char="●"/>
              <a:defRPr sz="26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42" name="Google Shape;142;p25"/>
          <p:cNvSpPr txBox="1"/>
          <p:nvPr>
            <p:ph idx="12" type="sldNum"/>
          </p:nvPr>
        </p:nvSpPr>
        <p:spPr>
          <a:xfrm>
            <a:off x="8671500" y="4978575"/>
            <a:ext cx="472500" cy="16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/>
          <p:nvPr>
            <p:ph idx="12" type="sldNum"/>
          </p:nvPr>
        </p:nvSpPr>
        <p:spPr>
          <a:xfrm>
            <a:off x="8671500" y="4978575"/>
            <a:ext cx="472500" cy="16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5" name="Google Shape;145;p26"/>
          <p:cNvSpPr/>
          <p:nvPr/>
        </p:nvSpPr>
        <p:spPr>
          <a:xfrm>
            <a:off x="0" y="228600"/>
            <a:ext cx="9144000" cy="7428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6"/>
          <p:cNvSpPr txBox="1"/>
          <p:nvPr>
            <p:ph type="title"/>
          </p:nvPr>
        </p:nvSpPr>
        <p:spPr>
          <a:xfrm>
            <a:off x="152400" y="228600"/>
            <a:ext cx="8839200" cy="7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5EF6"/>
              </a:buClr>
              <a:buSzPts val="2600"/>
              <a:buNone/>
              <a:defRPr>
                <a:solidFill>
                  <a:srgbClr val="005EF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47" name="Google Shape;147;p26"/>
          <p:cNvSpPr txBox="1"/>
          <p:nvPr>
            <p:ph idx="1" type="body"/>
          </p:nvPr>
        </p:nvSpPr>
        <p:spPr>
          <a:xfrm>
            <a:off x="228600" y="1085850"/>
            <a:ext cx="4059900" cy="34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93700" lvl="0" marL="457200" rtl="0">
              <a:spcBef>
                <a:spcPts val="600"/>
              </a:spcBef>
              <a:spcAft>
                <a:spcPts val="0"/>
              </a:spcAft>
              <a:buSzPts val="2600"/>
              <a:buChar char="●"/>
              <a:defRPr sz="26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48" name="Google Shape;148;p26"/>
          <p:cNvSpPr txBox="1"/>
          <p:nvPr>
            <p:ph idx="2" type="body"/>
          </p:nvPr>
        </p:nvSpPr>
        <p:spPr>
          <a:xfrm>
            <a:off x="4648200" y="1085850"/>
            <a:ext cx="4059900" cy="34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93700" lvl="0" marL="457200" rtl="0">
              <a:spcBef>
                <a:spcPts val="600"/>
              </a:spcBef>
              <a:spcAft>
                <a:spcPts val="0"/>
              </a:spcAft>
              <a:buSzPts val="2600"/>
              <a:buChar char="●"/>
              <a:defRPr sz="26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 txBox="1"/>
          <p:nvPr>
            <p:ph idx="12" type="sldNum"/>
          </p:nvPr>
        </p:nvSpPr>
        <p:spPr>
          <a:xfrm>
            <a:off x="8671500" y="4978575"/>
            <a:ext cx="472500" cy="16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1" name="Google Shape;151;p27"/>
          <p:cNvSpPr/>
          <p:nvPr/>
        </p:nvSpPr>
        <p:spPr>
          <a:xfrm>
            <a:off x="0" y="228600"/>
            <a:ext cx="9144000" cy="7428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7"/>
          <p:cNvSpPr txBox="1"/>
          <p:nvPr>
            <p:ph type="title"/>
          </p:nvPr>
        </p:nvSpPr>
        <p:spPr>
          <a:xfrm>
            <a:off x="152400" y="228600"/>
            <a:ext cx="8839200" cy="7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5EF6"/>
              </a:buClr>
              <a:buSzPts val="2600"/>
              <a:buNone/>
              <a:defRPr>
                <a:solidFill>
                  <a:srgbClr val="005EF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8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155" name="Google Shape;155;p28"/>
          <p:cNvSpPr txBox="1"/>
          <p:nvPr>
            <p:ph idx="12" type="sldNum"/>
          </p:nvPr>
        </p:nvSpPr>
        <p:spPr>
          <a:xfrm>
            <a:off x="8671500" y="4978575"/>
            <a:ext cx="472500" cy="16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6" name="Google Shape;156;p28"/>
          <p:cNvSpPr txBox="1"/>
          <p:nvPr>
            <p:ph idx="2" type="subTitle"/>
          </p:nvPr>
        </p:nvSpPr>
        <p:spPr>
          <a:xfrm>
            <a:off x="0" y="0"/>
            <a:ext cx="4572000" cy="19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600"/>
              </a:spcBef>
              <a:spcAft>
                <a:spcPts val="0"/>
              </a:spcAft>
              <a:buNone/>
              <a:defRPr sz="1100">
                <a:solidFill>
                  <a:srgbClr val="FFFFFF"/>
                </a:solidFill>
              </a:defRPr>
            </a:lvl1pPr>
            <a:lvl2pPr lvl="1" rtl="0" algn="r">
              <a:spcBef>
                <a:spcPts val="600"/>
              </a:spcBef>
              <a:spcAft>
                <a:spcPts val="0"/>
              </a:spcAft>
              <a:buNone/>
              <a:defRPr/>
            </a:lvl2pPr>
            <a:lvl3pPr lvl="2" rtl="0" algn="r">
              <a:spcBef>
                <a:spcPts val="600"/>
              </a:spcBef>
              <a:spcAft>
                <a:spcPts val="0"/>
              </a:spcAft>
              <a:buNone/>
              <a:defRPr/>
            </a:lvl3pPr>
            <a:lvl4pPr lvl="3" rtl="0" algn="r">
              <a:spcBef>
                <a:spcPts val="600"/>
              </a:spcBef>
              <a:spcAft>
                <a:spcPts val="0"/>
              </a:spcAft>
              <a:buNone/>
              <a:defRPr/>
            </a:lvl4pPr>
            <a:lvl5pPr lvl="4" rtl="0" algn="r">
              <a:spcBef>
                <a:spcPts val="600"/>
              </a:spcBef>
              <a:spcAft>
                <a:spcPts val="0"/>
              </a:spcAft>
              <a:buNone/>
              <a:defRPr/>
            </a:lvl5pPr>
            <a:lvl6pPr lvl="5" rtl="0" algn="r">
              <a:spcBef>
                <a:spcPts val="600"/>
              </a:spcBef>
              <a:spcAft>
                <a:spcPts val="0"/>
              </a:spcAft>
              <a:buNone/>
              <a:defRPr/>
            </a:lvl6pPr>
            <a:lvl7pPr lvl="6" rtl="0" algn="r">
              <a:spcBef>
                <a:spcPts val="600"/>
              </a:spcBef>
              <a:spcAft>
                <a:spcPts val="0"/>
              </a:spcAft>
              <a:buNone/>
              <a:defRPr/>
            </a:lvl7pPr>
            <a:lvl8pPr lvl="7" rtl="0" algn="r">
              <a:spcBef>
                <a:spcPts val="600"/>
              </a:spcBef>
              <a:spcAft>
                <a:spcPts val="0"/>
              </a:spcAft>
              <a:buNone/>
              <a:defRPr/>
            </a:lvl8pPr>
            <a:lvl9pPr lvl="8" rtl="0" algn="r">
              <a:spcBef>
                <a:spcPts val="60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 txBox="1"/>
          <p:nvPr>
            <p:ph idx="12" type="sldNum"/>
          </p:nvPr>
        </p:nvSpPr>
        <p:spPr>
          <a:xfrm>
            <a:off x="8671500" y="4978575"/>
            <a:ext cx="472500" cy="16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TITLE_1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61" name="Google Shape;161;p3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2" name="Google Shape;162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>
  <p:cSld name="TITLE_AND_BODY_2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5EF6"/>
              </a:buClr>
              <a:buSzPts val="2600"/>
              <a:buNone/>
              <a:defRPr>
                <a:solidFill>
                  <a:srgbClr val="005EF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65" name="Google Shape;165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  <p:sp>
        <p:nvSpPr>
          <p:cNvPr id="166" name="Google Shape;166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Centered">
  <p:cSld name="TITLE_AND_BODY_1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"/>
          <p:cNvSpPr/>
          <p:nvPr/>
        </p:nvSpPr>
        <p:spPr>
          <a:xfrm>
            <a:off x="0" y="228600"/>
            <a:ext cx="9144000" cy="7428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4"/>
          <p:cNvSpPr txBox="1"/>
          <p:nvPr>
            <p:ph type="title"/>
          </p:nvPr>
        </p:nvSpPr>
        <p:spPr>
          <a:xfrm>
            <a:off x="152400" y="228600"/>
            <a:ext cx="8839200" cy="7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5EF6"/>
              </a:buClr>
              <a:buSzPts val="2600"/>
              <a:buNone/>
              <a:defRPr>
                <a:solidFill>
                  <a:srgbClr val="005EF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" type="body"/>
          </p:nvPr>
        </p:nvSpPr>
        <p:spPr>
          <a:xfrm>
            <a:off x="228600" y="971550"/>
            <a:ext cx="8763000" cy="346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93700" lvl="0" marL="457200" rtl="0">
              <a:spcBef>
                <a:spcPts val="600"/>
              </a:spcBef>
              <a:spcAft>
                <a:spcPts val="0"/>
              </a:spcAft>
              <a:buSzPts val="2600"/>
              <a:buChar char="●"/>
              <a:defRPr sz="26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4" name="Google Shape;34;p4"/>
          <p:cNvSpPr txBox="1"/>
          <p:nvPr>
            <p:ph idx="12" type="sldNum"/>
          </p:nvPr>
        </p:nvSpPr>
        <p:spPr>
          <a:xfrm>
            <a:off x="8671500" y="4978575"/>
            <a:ext cx="472500" cy="16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2"/>
          <p:cNvSpPr txBox="1"/>
          <p:nvPr>
            <p:ph type="title"/>
          </p:nvPr>
        </p:nvSpPr>
        <p:spPr>
          <a:xfrm>
            <a:off x="457200" y="171450"/>
            <a:ext cx="82296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rgbClr val="005EF6"/>
              </a:buClr>
              <a:buSzPts val="2600"/>
              <a:buNone/>
              <a:defRPr i="0" sz="4000" u="none" cap="none" strike="noStrike">
                <a:solidFill>
                  <a:srgbClr val="005EF6"/>
                </a:solidFill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9" name="Google Shape;169;p32"/>
          <p:cNvSpPr txBox="1"/>
          <p:nvPr>
            <p:ph idx="1" type="body"/>
          </p:nvPr>
        </p:nvSpPr>
        <p:spPr>
          <a:xfrm>
            <a:off x="457200" y="1143000"/>
            <a:ext cx="8229600" cy="32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4826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4000"/>
              <a:buChar char="•"/>
              <a:defRPr i="0" sz="3200" u="none" cap="none" strike="noStrike">
                <a:solidFill>
                  <a:schemeClr val="dk1"/>
                </a:solidFill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Char char="▪"/>
              <a:defRPr i="0" sz="2800" u="none" cap="none" strike="noStrike">
                <a:solidFill>
                  <a:schemeClr val="dk1"/>
                </a:solidFill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o"/>
              <a:defRPr i="0" sz="2400" u="none" cap="none" strike="noStrike">
                <a:solidFill>
                  <a:schemeClr val="dk1"/>
                </a:solidFill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00"/>
              <a:buChar char="●"/>
              <a:defRPr i="0" sz="2000" u="none" cap="none" strike="noStrike">
                <a:solidFill>
                  <a:schemeClr val="dk1"/>
                </a:solidFill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i="0" sz="2000" u="none" cap="none" strike="noStrike">
                <a:solidFill>
                  <a:schemeClr val="dk1"/>
                </a:solidFill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i="0" sz="1800" u="none" cap="none" strike="noStrike">
                <a:solidFill>
                  <a:schemeClr val="dk1"/>
                </a:solidFill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i="0" sz="1800" u="none" cap="none" strike="noStrike">
                <a:solidFill>
                  <a:schemeClr val="dk1"/>
                </a:solidFill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i="0" sz="1800" u="none" cap="none" strike="noStrike">
                <a:solidFill>
                  <a:schemeClr val="dk1"/>
                </a:solidFill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i="0" sz="1800" u="none" cap="none" strike="noStrike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0" name="Google Shape;170;p32"/>
          <p:cNvSpPr txBox="1"/>
          <p:nvPr>
            <p:ph idx="11" type="ftr"/>
          </p:nvPr>
        </p:nvSpPr>
        <p:spPr>
          <a:xfrm>
            <a:off x="457200" y="4914900"/>
            <a:ext cx="8229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1" name="Google Shape;171;p3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2">
  <p:cSld name="TITLE_2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4" name="Google Shape;174;p3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75" name="Google Shape;175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8" name="Google Shape;178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3">
  <p:cSld name="TITLE_3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81" name="Google Shape;181;p3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2" name="Google Shape;182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4">
  <p:cSld name="TITLE_4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6"/>
          <p:cNvSpPr txBox="1"/>
          <p:nvPr>
            <p:ph type="ctrTitle"/>
          </p:nvPr>
        </p:nvSpPr>
        <p:spPr>
          <a:xfrm>
            <a:off x="457200" y="563760"/>
            <a:ext cx="8229600" cy="300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185" name="Google Shape;185;p36"/>
          <p:cNvSpPr txBox="1"/>
          <p:nvPr>
            <p:ph idx="1" type="subTitle"/>
          </p:nvPr>
        </p:nvSpPr>
        <p:spPr>
          <a:xfrm>
            <a:off x="457200" y="3716392"/>
            <a:ext cx="8229600" cy="12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186" name="Google Shape;186;p36"/>
          <p:cNvCxnSpPr/>
          <p:nvPr/>
        </p:nvCxnSpPr>
        <p:spPr>
          <a:xfrm>
            <a:off x="457200" y="411480"/>
            <a:ext cx="822960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7" name="Google Shape;187;p36"/>
          <p:cNvCxnSpPr/>
          <p:nvPr/>
        </p:nvCxnSpPr>
        <p:spPr>
          <a:xfrm>
            <a:off x="457200" y="3633383"/>
            <a:ext cx="822960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5">
  <p:cSld name="TITLE_5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7"/>
          <p:cNvSpPr txBox="1"/>
          <p:nvPr>
            <p:ph type="ctrTitle"/>
          </p:nvPr>
        </p:nvSpPr>
        <p:spPr>
          <a:xfrm>
            <a:off x="457200" y="563760"/>
            <a:ext cx="8229600" cy="300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190" name="Google Shape;190;p37"/>
          <p:cNvSpPr txBox="1"/>
          <p:nvPr>
            <p:ph idx="1" type="subTitle"/>
          </p:nvPr>
        </p:nvSpPr>
        <p:spPr>
          <a:xfrm>
            <a:off x="457200" y="3716392"/>
            <a:ext cx="8229600" cy="12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191" name="Google Shape;191;p37"/>
          <p:cNvCxnSpPr/>
          <p:nvPr/>
        </p:nvCxnSpPr>
        <p:spPr>
          <a:xfrm>
            <a:off x="457200" y="411480"/>
            <a:ext cx="822960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2" name="Google Shape;192;p37"/>
          <p:cNvCxnSpPr/>
          <p:nvPr/>
        </p:nvCxnSpPr>
        <p:spPr>
          <a:xfrm>
            <a:off x="457200" y="3633383"/>
            <a:ext cx="822960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6">
  <p:cSld name="TITLE_6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8"/>
          <p:cNvSpPr txBox="1"/>
          <p:nvPr>
            <p:ph type="ctrTitle"/>
          </p:nvPr>
        </p:nvSpPr>
        <p:spPr>
          <a:xfrm>
            <a:off x="457200" y="563760"/>
            <a:ext cx="8229600" cy="300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195" name="Google Shape;195;p38"/>
          <p:cNvSpPr txBox="1"/>
          <p:nvPr>
            <p:ph idx="1" type="subTitle"/>
          </p:nvPr>
        </p:nvSpPr>
        <p:spPr>
          <a:xfrm>
            <a:off x="457200" y="3716392"/>
            <a:ext cx="8229600" cy="12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196" name="Google Shape;196;p38"/>
          <p:cNvCxnSpPr/>
          <p:nvPr/>
        </p:nvCxnSpPr>
        <p:spPr>
          <a:xfrm>
            <a:off x="457200" y="411480"/>
            <a:ext cx="822960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7" name="Google Shape;197;p38"/>
          <p:cNvCxnSpPr/>
          <p:nvPr/>
        </p:nvCxnSpPr>
        <p:spPr>
          <a:xfrm>
            <a:off x="457200" y="3633383"/>
            <a:ext cx="822960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7">
  <p:cSld name="TITLE_7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00" name="Google Shape;200;p3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01" name="Google Shape;201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Bullets-Azure">
  <p:cSld name="Title &amp; Bullets-Azure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40"/>
          <p:cNvSpPr txBox="1"/>
          <p:nvPr>
            <p:ph type="title"/>
          </p:nvPr>
        </p:nvSpPr>
        <p:spPr>
          <a:xfrm>
            <a:off x="452438" y="404813"/>
            <a:ext cx="8239200" cy="5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Kanit Medium"/>
              <a:buNone/>
              <a:defRPr sz="2600">
                <a:solidFill>
                  <a:srgbClr val="000000"/>
                </a:solidFill>
                <a:latin typeface="Kanit Medium"/>
                <a:ea typeface="Kanit Medium"/>
                <a:cs typeface="Kanit Medium"/>
                <a:sym typeface="Kanit Medium"/>
              </a:defRPr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None/>
              <a:defRPr/>
            </a:lvl9pPr>
          </a:lstStyle>
          <a:p/>
        </p:txBody>
      </p:sp>
      <p:sp>
        <p:nvSpPr>
          <p:cNvPr id="204" name="Google Shape;204;p40"/>
          <p:cNvSpPr txBox="1"/>
          <p:nvPr>
            <p:ph idx="1" type="body"/>
          </p:nvPr>
        </p:nvSpPr>
        <p:spPr>
          <a:xfrm>
            <a:off x="452438" y="889861"/>
            <a:ext cx="8239200" cy="3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17150" spcFirstLastPara="1" rIns="17150" wrap="square" tIns="17150">
            <a:normAutofit/>
          </a:bodyPr>
          <a:lstStyle>
            <a:lvl1pPr indent="-2286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1700"/>
              <a:buFont typeface="Kanit"/>
              <a:buNone/>
              <a:defRPr sz="1700">
                <a:solidFill>
                  <a:srgbClr val="929292"/>
                </a:solidFill>
                <a:latin typeface="Kanit"/>
                <a:ea typeface="Kanit"/>
                <a:cs typeface="Kanit"/>
                <a:sym typeface="Kanit"/>
              </a:defRPr>
            </a:lvl1pPr>
            <a:lvl2pPr indent="-2794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2pPr>
            <a:lvl3pPr indent="-279400" lvl="2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3pPr>
            <a:lvl4pPr indent="-279400" lvl="3" marL="1828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/>
            </a:lvl4pPr>
            <a:lvl5pPr indent="-279400" lvl="4" marL="2286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5pPr>
            <a:lvl6pPr indent="-279400" lvl="5" marL="2743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6pPr>
            <a:lvl7pPr indent="-279400" lvl="6" marL="3200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/>
            </a:lvl7pPr>
            <a:lvl8pPr indent="-279400" lvl="7" marL="3657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8pPr>
            <a:lvl9pPr indent="-279400" lvl="8" marL="4114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9pPr>
          </a:lstStyle>
          <a:p/>
        </p:txBody>
      </p:sp>
      <p:sp>
        <p:nvSpPr>
          <p:cNvPr id="205" name="Google Shape;205;p40"/>
          <p:cNvSpPr txBox="1"/>
          <p:nvPr>
            <p:ph idx="2" type="body"/>
          </p:nvPr>
        </p:nvSpPr>
        <p:spPr>
          <a:xfrm>
            <a:off x="1253765" y="1591353"/>
            <a:ext cx="6636600" cy="3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>
            <a:lvl1pPr indent="-2476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Char char="•"/>
              <a:defRPr/>
            </a:lvl1pPr>
            <a:lvl2pPr indent="-24765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Char char="•"/>
              <a:defRPr/>
            </a:lvl2pPr>
            <a:lvl3pPr indent="-247650" lvl="2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Char char="•"/>
              <a:defRPr/>
            </a:lvl3pPr>
            <a:lvl4pPr indent="-247650" lvl="3" marL="1828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Char char="•"/>
              <a:defRPr/>
            </a:lvl4pPr>
            <a:lvl5pPr indent="-247650" lvl="4" marL="2286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Char char="•"/>
              <a:defRPr/>
            </a:lvl5pPr>
            <a:lvl6pPr indent="-279400" lvl="5" marL="2743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6pPr>
            <a:lvl7pPr indent="-279400" lvl="6" marL="3200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/>
            </a:lvl7pPr>
            <a:lvl8pPr indent="-279400" lvl="7" marL="3657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8pPr>
            <a:lvl9pPr indent="-279400" lvl="8" marL="4114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9pPr>
          </a:lstStyle>
          <a:p/>
        </p:txBody>
      </p:sp>
      <p:pic>
        <p:nvPicPr>
          <p:cNvPr descr="Image" id="206" name="Google Shape;206;p40"/>
          <p:cNvPicPr preferRelativeResize="0"/>
          <p:nvPr/>
        </p:nvPicPr>
        <p:blipFill rotWithShape="1">
          <a:blip r:embed="rId2">
            <a:alphaModFix amt="31640"/>
          </a:blip>
          <a:srcRect b="63719" l="43029" r="0" t="0"/>
          <a:stretch/>
        </p:blipFill>
        <p:spPr>
          <a:xfrm>
            <a:off x="-31956" y="3564209"/>
            <a:ext cx="2188254" cy="16091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07" name="Google Shape;207;p40"/>
          <p:cNvPicPr preferRelativeResize="0"/>
          <p:nvPr/>
        </p:nvPicPr>
        <p:blipFill rotWithShape="1">
          <a:blip r:embed="rId3">
            <a:alphaModFix/>
          </a:blip>
          <a:srcRect b="65321" l="43181" r="0" t="3970"/>
          <a:stretch/>
        </p:blipFill>
        <p:spPr>
          <a:xfrm>
            <a:off x="-5287" y="3953961"/>
            <a:ext cx="1984825" cy="120983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08" name="Google Shape;208;p40"/>
          <p:cNvPicPr preferRelativeResize="0"/>
          <p:nvPr/>
        </p:nvPicPr>
        <p:blipFill rotWithShape="1">
          <a:blip r:embed="rId4">
            <a:alphaModFix amt="26710"/>
          </a:blip>
          <a:srcRect b="0" l="8583" r="20770" t="24590"/>
          <a:stretch/>
        </p:blipFill>
        <p:spPr>
          <a:xfrm rot="2106625">
            <a:off x="5075670" y="-731840"/>
            <a:ext cx="4951553" cy="3616671"/>
          </a:xfrm>
          <a:custGeom>
            <a:rect b="b" l="l" r="r" t="t"/>
            <a:pathLst>
              <a:path extrusionOk="0" h="21600" w="21600">
                <a:moveTo>
                  <a:pt x="0" y="13314"/>
                </a:moveTo>
                <a:lnTo>
                  <a:pt x="4255" y="21599"/>
                </a:lnTo>
                <a:lnTo>
                  <a:pt x="14874" y="21600"/>
                </a:lnTo>
                <a:lnTo>
                  <a:pt x="21600" y="15126"/>
                </a:lnTo>
                <a:lnTo>
                  <a:pt x="13832" y="0"/>
                </a:lnTo>
                <a:lnTo>
                  <a:pt x="0" y="13314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209" name="Google Shape;209;p40"/>
          <p:cNvSpPr txBox="1"/>
          <p:nvPr>
            <p:ph idx="12" type="sldNum"/>
          </p:nvPr>
        </p:nvSpPr>
        <p:spPr>
          <a:xfrm>
            <a:off x="4500562" y="4905375"/>
            <a:ext cx="1383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sp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>
                <a:solidFill>
                  <a:srgbClr val="000000"/>
                </a:solidFill>
              </a:defRPr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>
                <a:solidFill>
                  <a:srgbClr val="000000"/>
                </a:solidFill>
              </a:defRPr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>
                <a:solidFill>
                  <a:srgbClr val="000000"/>
                </a:solidFill>
              </a:defRPr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>
                <a:solidFill>
                  <a:srgbClr val="000000"/>
                </a:solidFill>
              </a:defRPr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>
                <a:solidFill>
                  <a:srgbClr val="000000"/>
                </a:solidFill>
              </a:defRPr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>
                <a:solidFill>
                  <a:srgbClr val="000000"/>
                </a:solidFill>
              </a:defRPr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>
                <a:solidFill>
                  <a:srgbClr val="000000"/>
                </a:solidFill>
              </a:defRPr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>
                <a:solidFill>
                  <a:srgbClr val="000000"/>
                </a:solidFill>
              </a:defRPr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i="0" sz="700" u="none" cap="none" strike="noStrike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8">
  <p:cSld name="TITLE_8"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4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12" name="Google Shape;212;p4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13" name="Google Shape;213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8671500" y="4978575"/>
            <a:ext cx="472500" cy="16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" name="Google Shape;37;p5"/>
          <p:cNvSpPr/>
          <p:nvPr/>
        </p:nvSpPr>
        <p:spPr>
          <a:xfrm>
            <a:off x="0" y="228600"/>
            <a:ext cx="9144000" cy="7428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5"/>
          <p:cNvSpPr txBox="1"/>
          <p:nvPr>
            <p:ph type="title"/>
          </p:nvPr>
        </p:nvSpPr>
        <p:spPr>
          <a:xfrm>
            <a:off x="152400" y="228600"/>
            <a:ext cx="8839200" cy="7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5EF6"/>
              </a:buClr>
              <a:buSzPts val="2600"/>
              <a:buNone/>
              <a:defRPr>
                <a:solidFill>
                  <a:srgbClr val="005EF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" type="body"/>
          </p:nvPr>
        </p:nvSpPr>
        <p:spPr>
          <a:xfrm>
            <a:off x="228600" y="1085850"/>
            <a:ext cx="4059900" cy="34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93700" lvl="0" marL="457200" rtl="0">
              <a:spcBef>
                <a:spcPts val="600"/>
              </a:spcBef>
              <a:spcAft>
                <a:spcPts val="0"/>
              </a:spcAft>
              <a:buSzPts val="2600"/>
              <a:buChar char="●"/>
              <a:defRPr sz="26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0" name="Google Shape;40;p5"/>
          <p:cNvSpPr txBox="1"/>
          <p:nvPr>
            <p:ph idx="2" type="body"/>
          </p:nvPr>
        </p:nvSpPr>
        <p:spPr>
          <a:xfrm>
            <a:off x="4648200" y="1085850"/>
            <a:ext cx="4059900" cy="34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93700" lvl="0" marL="457200" rtl="0">
              <a:spcBef>
                <a:spcPts val="600"/>
              </a:spcBef>
              <a:spcAft>
                <a:spcPts val="0"/>
              </a:spcAft>
              <a:buSzPts val="2600"/>
              <a:buChar char="●"/>
              <a:defRPr sz="26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2"/>
          <p:cNvSpPr txBox="1"/>
          <p:nvPr>
            <p:ph idx="12" type="sldNum"/>
          </p:nvPr>
        </p:nvSpPr>
        <p:spPr>
          <a:xfrm>
            <a:off x="8671500" y="4978575"/>
            <a:ext cx="472500" cy="16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6" name="Google Shape;216;p42"/>
          <p:cNvSpPr/>
          <p:nvPr/>
        </p:nvSpPr>
        <p:spPr>
          <a:xfrm>
            <a:off x="0" y="228600"/>
            <a:ext cx="9144000" cy="7428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42"/>
          <p:cNvSpPr txBox="1"/>
          <p:nvPr>
            <p:ph type="title"/>
          </p:nvPr>
        </p:nvSpPr>
        <p:spPr>
          <a:xfrm>
            <a:off x="152400" y="228600"/>
            <a:ext cx="8839200" cy="7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5EF6"/>
              </a:buClr>
              <a:buSzPts val="2600"/>
              <a:buNone/>
              <a:defRPr>
                <a:solidFill>
                  <a:srgbClr val="005EF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18" name="Google Shape;218;p42"/>
          <p:cNvSpPr txBox="1"/>
          <p:nvPr>
            <p:ph idx="1" type="body"/>
          </p:nvPr>
        </p:nvSpPr>
        <p:spPr>
          <a:xfrm>
            <a:off x="228600" y="1085850"/>
            <a:ext cx="4059900" cy="34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93700" lvl="0" marL="457200" rtl="0">
              <a:spcBef>
                <a:spcPts val="600"/>
              </a:spcBef>
              <a:spcAft>
                <a:spcPts val="0"/>
              </a:spcAft>
              <a:buSzPts val="2600"/>
              <a:buChar char="●"/>
              <a:defRPr sz="26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19" name="Google Shape;219;p42"/>
          <p:cNvSpPr txBox="1"/>
          <p:nvPr>
            <p:ph idx="2" type="body"/>
          </p:nvPr>
        </p:nvSpPr>
        <p:spPr>
          <a:xfrm>
            <a:off x="4648200" y="1085850"/>
            <a:ext cx="4059900" cy="34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93700" lvl="0" marL="457200" rtl="0">
              <a:spcBef>
                <a:spcPts val="600"/>
              </a:spcBef>
              <a:spcAft>
                <a:spcPts val="0"/>
              </a:spcAft>
              <a:buSzPts val="2600"/>
              <a:buChar char="●"/>
              <a:defRPr sz="26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20" name="Google Shape;220;p42"/>
          <p:cNvSpPr txBox="1"/>
          <p:nvPr>
            <p:ph idx="3" type="subTitle"/>
          </p:nvPr>
        </p:nvSpPr>
        <p:spPr>
          <a:xfrm>
            <a:off x="0" y="0"/>
            <a:ext cx="4572000" cy="19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600"/>
              </a:spcBef>
              <a:spcAft>
                <a:spcPts val="0"/>
              </a:spcAft>
              <a:buNone/>
              <a:defRPr sz="1100">
                <a:solidFill>
                  <a:srgbClr val="FFFFFF"/>
                </a:solidFill>
              </a:defRPr>
            </a:lvl1pPr>
            <a:lvl2pPr lvl="1" rtl="0" algn="r">
              <a:spcBef>
                <a:spcPts val="600"/>
              </a:spcBef>
              <a:spcAft>
                <a:spcPts val="0"/>
              </a:spcAft>
              <a:buNone/>
              <a:defRPr/>
            </a:lvl2pPr>
            <a:lvl3pPr lvl="2" rtl="0" algn="r">
              <a:spcBef>
                <a:spcPts val="600"/>
              </a:spcBef>
              <a:spcAft>
                <a:spcPts val="0"/>
              </a:spcAft>
              <a:buNone/>
              <a:defRPr/>
            </a:lvl3pPr>
            <a:lvl4pPr lvl="3" rtl="0" algn="r">
              <a:spcBef>
                <a:spcPts val="600"/>
              </a:spcBef>
              <a:spcAft>
                <a:spcPts val="0"/>
              </a:spcAft>
              <a:buNone/>
              <a:defRPr/>
            </a:lvl4pPr>
            <a:lvl5pPr lvl="4" rtl="0" algn="r">
              <a:spcBef>
                <a:spcPts val="600"/>
              </a:spcBef>
              <a:spcAft>
                <a:spcPts val="0"/>
              </a:spcAft>
              <a:buNone/>
              <a:defRPr/>
            </a:lvl5pPr>
            <a:lvl6pPr lvl="5" rtl="0" algn="r">
              <a:spcBef>
                <a:spcPts val="600"/>
              </a:spcBef>
              <a:spcAft>
                <a:spcPts val="0"/>
              </a:spcAft>
              <a:buNone/>
              <a:defRPr/>
            </a:lvl6pPr>
            <a:lvl7pPr lvl="6" rtl="0" algn="r">
              <a:spcBef>
                <a:spcPts val="600"/>
              </a:spcBef>
              <a:spcAft>
                <a:spcPts val="0"/>
              </a:spcAft>
              <a:buNone/>
              <a:defRPr/>
            </a:lvl7pPr>
            <a:lvl8pPr lvl="7" rtl="0" algn="r">
              <a:spcBef>
                <a:spcPts val="600"/>
              </a:spcBef>
              <a:spcAft>
                <a:spcPts val="0"/>
              </a:spcAft>
              <a:buNone/>
              <a:defRPr/>
            </a:lvl8pPr>
            <a:lvl9pPr lvl="8" rtl="0" algn="r">
              <a:spcBef>
                <a:spcPts val="60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/>
          <p:nvPr>
            <p:ph idx="12" type="sldNum"/>
          </p:nvPr>
        </p:nvSpPr>
        <p:spPr>
          <a:xfrm>
            <a:off x="8671500" y="4978575"/>
            <a:ext cx="472500" cy="16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" name="Google Shape;43;p6"/>
          <p:cNvSpPr/>
          <p:nvPr/>
        </p:nvSpPr>
        <p:spPr>
          <a:xfrm>
            <a:off x="0" y="228600"/>
            <a:ext cx="9144000" cy="7428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6"/>
          <p:cNvSpPr txBox="1"/>
          <p:nvPr>
            <p:ph type="title"/>
          </p:nvPr>
        </p:nvSpPr>
        <p:spPr>
          <a:xfrm>
            <a:off x="152400" y="228600"/>
            <a:ext cx="8839200" cy="7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5EF6"/>
              </a:buClr>
              <a:buSzPts val="2600"/>
              <a:buNone/>
              <a:defRPr>
                <a:solidFill>
                  <a:srgbClr val="005EF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47" name="Google Shape;47;p7"/>
          <p:cNvSpPr txBox="1"/>
          <p:nvPr>
            <p:ph idx="12" type="sldNum"/>
          </p:nvPr>
        </p:nvSpPr>
        <p:spPr>
          <a:xfrm>
            <a:off x="8671500" y="4978575"/>
            <a:ext cx="472500" cy="16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" name="Google Shape;48;p7"/>
          <p:cNvSpPr txBox="1"/>
          <p:nvPr>
            <p:ph idx="2" type="subTitle"/>
          </p:nvPr>
        </p:nvSpPr>
        <p:spPr>
          <a:xfrm>
            <a:off x="0" y="0"/>
            <a:ext cx="4572000" cy="19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600"/>
              </a:spcBef>
              <a:spcAft>
                <a:spcPts val="0"/>
              </a:spcAft>
              <a:buNone/>
              <a:defRPr sz="1100">
                <a:solidFill>
                  <a:srgbClr val="FFFFFF"/>
                </a:solidFill>
              </a:defRPr>
            </a:lvl1pPr>
            <a:lvl2pPr lvl="1" rtl="0" algn="r">
              <a:spcBef>
                <a:spcPts val="600"/>
              </a:spcBef>
              <a:spcAft>
                <a:spcPts val="0"/>
              </a:spcAft>
              <a:buNone/>
              <a:defRPr/>
            </a:lvl2pPr>
            <a:lvl3pPr lvl="2" rtl="0" algn="r">
              <a:spcBef>
                <a:spcPts val="600"/>
              </a:spcBef>
              <a:spcAft>
                <a:spcPts val="0"/>
              </a:spcAft>
              <a:buNone/>
              <a:defRPr/>
            </a:lvl3pPr>
            <a:lvl4pPr lvl="3" rtl="0" algn="r">
              <a:spcBef>
                <a:spcPts val="600"/>
              </a:spcBef>
              <a:spcAft>
                <a:spcPts val="0"/>
              </a:spcAft>
              <a:buNone/>
              <a:defRPr/>
            </a:lvl4pPr>
            <a:lvl5pPr lvl="4" rtl="0" algn="r">
              <a:spcBef>
                <a:spcPts val="600"/>
              </a:spcBef>
              <a:spcAft>
                <a:spcPts val="0"/>
              </a:spcAft>
              <a:buNone/>
              <a:defRPr/>
            </a:lvl5pPr>
            <a:lvl6pPr lvl="5" rtl="0" algn="r">
              <a:spcBef>
                <a:spcPts val="600"/>
              </a:spcBef>
              <a:spcAft>
                <a:spcPts val="0"/>
              </a:spcAft>
              <a:buNone/>
              <a:defRPr/>
            </a:lvl6pPr>
            <a:lvl7pPr lvl="6" rtl="0" algn="r">
              <a:spcBef>
                <a:spcPts val="600"/>
              </a:spcBef>
              <a:spcAft>
                <a:spcPts val="0"/>
              </a:spcAft>
              <a:buNone/>
              <a:defRPr/>
            </a:lvl7pPr>
            <a:lvl8pPr lvl="7" rtl="0" algn="r">
              <a:spcBef>
                <a:spcPts val="600"/>
              </a:spcBef>
              <a:spcAft>
                <a:spcPts val="0"/>
              </a:spcAft>
              <a:buNone/>
              <a:defRPr/>
            </a:lvl8pPr>
            <a:lvl9pPr lvl="8" rtl="0" algn="r">
              <a:spcBef>
                <a:spcPts val="60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idx="12" type="sldNum"/>
          </p:nvPr>
        </p:nvSpPr>
        <p:spPr>
          <a:xfrm>
            <a:off x="8671500" y="4978575"/>
            <a:ext cx="472500" cy="16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TITLE_1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3" name="Google Shape;53;p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>
  <p:cSld name="TITLE_AND_BODY_2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5EF6"/>
              </a:buClr>
              <a:buSzPts val="2600"/>
              <a:buNone/>
              <a:defRPr>
                <a:solidFill>
                  <a:srgbClr val="005EF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57" name="Google Shape;57;p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23850" lvl="0" marL="457200" rtl="0">
              <a:spcBef>
                <a:spcPts val="600"/>
              </a:spcBef>
              <a:spcAft>
                <a:spcPts val="0"/>
              </a:spcAft>
              <a:buSzPts val="1500"/>
              <a:buChar char="●"/>
              <a:defRPr/>
            </a:lvl1pPr>
            <a:lvl2pPr indent="-323850" lvl="1" marL="91440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58" name="Google Shape;5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10.xml"/><Relationship Id="rId22" Type="http://schemas.openxmlformats.org/officeDocument/2006/relationships/theme" Target="../theme/theme3.xml"/><Relationship Id="rId10" Type="http://schemas.openxmlformats.org/officeDocument/2006/relationships/slideLayout" Target="../slideLayouts/slideLayout9.xml"/><Relationship Id="rId21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slideLayout" Target="../slideLayouts/slideLayout18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30.xml"/><Relationship Id="rId22" Type="http://schemas.openxmlformats.org/officeDocument/2006/relationships/theme" Target="../theme/theme2.xml"/><Relationship Id="rId10" Type="http://schemas.openxmlformats.org/officeDocument/2006/relationships/slideLayout" Target="../slideLayouts/slideLayout29.xml"/><Relationship Id="rId21" Type="http://schemas.openxmlformats.org/officeDocument/2006/relationships/slideLayout" Target="../slideLayouts/slideLayout40.xml"/><Relationship Id="rId13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1.xml"/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1.xml"/><Relationship Id="rId3" Type="http://schemas.openxmlformats.org/officeDocument/2006/relationships/slideLayout" Target="../slideLayouts/slideLayout22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3.xml"/><Relationship Id="rId17" Type="http://schemas.openxmlformats.org/officeDocument/2006/relationships/slideLayout" Target="../slideLayouts/slideLayout36.xml"/><Relationship Id="rId16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4.xml"/><Relationship Id="rId19" Type="http://schemas.openxmlformats.org/officeDocument/2006/relationships/slideLayout" Target="../slideLayouts/slideLayout38.xml"/><Relationship Id="rId6" Type="http://schemas.openxmlformats.org/officeDocument/2006/relationships/slideLayout" Target="../slideLayouts/slideLayout25.xml"/><Relationship Id="rId18" Type="http://schemas.openxmlformats.org/officeDocument/2006/relationships/slideLayout" Target="../slideLayouts/slideLayout37.xml"/><Relationship Id="rId7" Type="http://schemas.openxmlformats.org/officeDocument/2006/relationships/slideLayout" Target="../slideLayouts/slideLayout26.xml"/><Relationship Id="rId8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Open Sans Light"/>
              <a:buNone/>
              <a:defRPr sz="26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 Light"/>
              <a:buChar char="●"/>
              <a:defRPr sz="15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 Light"/>
              <a:buChar char="○"/>
              <a:defRPr sz="15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 Light"/>
              <a:buChar char="■"/>
              <a:defRPr sz="15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 Light"/>
              <a:buChar char="●"/>
              <a:defRPr sz="15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 Light"/>
              <a:buChar char="○"/>
              <a:defRPr sz="15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 Light"/>
              <a:buChar char="■"/>
              <a:defRPr sz="15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 Light"/>
              <a:buChar char="●"/>
              <a:defRPr sz="15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 Light"/>
              <a:buChar char="○"/>
              <a:defRPr sz="15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 Light"/>
              <a:buChar char="■"/>
              <a:defRPr sz="15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8" name="Google Shape;8;p1"/>
          <p:cNvSpPr/>
          <p:nvPr/>
        </p:nvSpPr>
        <p:spPr>
          <a:xfrm>
            <a:off x="0" y="0"/>
            <a:ext cx="4572000" cy="228600"/>
          </a:xfrm>
          <a:prstGeom prst="rect">
            <a:avLst/>
          </a:prstGeom>
          <a:solidFill>
            <a:srgbClr val="005E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Machine Learning</a:t>
            </a:r>
            <a:endParaRPr sz="1100">
              <a:solidFill>
                <a:srgbClr val="FFFFFF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9" name="Google Shape;9;p1"/>
          <p:cNvSpPr/>
          <p:nvPr/>
        </p:nvSpPr>
        <p:spPr>
          <a:xfrm>
            <a:off x="4572000" y="0"/>
            <a:ext cx="4572000" cy="2286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5EF6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Case Study: Regression</a:t>
            </a:r>
            <a:endParaRPr sz="1100">
              <a:solidFill>
                <a:srgbClr val="005EF6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0" name="Google Shape;10;p1"/>
          <p:cNvSpPr/>
          <p:nvPr/>
        </p:nvSpPr>
        <p:spPr>
          <a:xfrm>
            <a:off x="0" y="4972050"/>
            <a:ext cx="3048000" cy="171600"/>
          </a:xfrm>
          <a:prstGeom prst="rect">
            <a:avLst/>
          </a:prstGeom>
          <a:solidFill>
            <a:srgbClr val="98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/>
          <p:nvPr/>
        </p:nvSpPr>
        <p:spPr>
          <a:xfrm>
            <a:off x="3048000" y="4972050"/>
            <a:ext cx="3048000" cy="1716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1"/>
          <p:cNvSpPr/>
          <p:nvPr/>
        </p:nvSpPr>
        <p:spPr>
          <a:xfrm>
            <a:off x="6096000" y="4972050"/>
            <a:ext cx="3048000" cy="1716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1"/>
          <p:cNvSpPr txBox="1"/>
          <p:nvPr>
            <p:ph idx="12" type="sldNum"/>
          </p:nvPr>
        </p:nvSpPr>
        <p:spPr>
          <a:xfrm>
            <a:off x="8671500" y="4978575"/>
            <a:ext cx="472500" cy="16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buNone/>
              <a:defRPr sz="1100">
                <a:solidFill>
                  <a:srgbClr val="005EF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buNone/>
              <a:defRPr sz="1100">
                <a:solidFill>
                  <a:srgbClr val="005EF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ctr">
              <a:buNone/>
              <a:defRPr sz="1100">
                <a:solidFill>
                  <a:srgbClr val="005EF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ctr">
              <a:buNone/>
              <a:defRPr sz="1100">
                <a:solidFill>
                  <a:srgbClr val="005EF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ctr">
              <a:buNone/>
              <a:defRPr sz="1100">
                <a:solidFill>
                  <a:srgbClr val="005EF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ctr">
              <a:buNone/>
              <a:defRPr sz="1100">
                <a:solidFill>
                  <a:srgbClr val="005EF6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ctr">
              <a:buNone/>
              <a:defRPr sz="1100">
                <a:solidFill>
                  <a:srgbClr val="005EF6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ctr">
              <a:buNone/>
              <a:defRPr sz="1100">
                <a:solidFill>
                  <a:srgbClr val="005EF6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ctr">
              <a:buNone/>
              <a:defRPr sz="1100">
                <a:solidFill>
                  <a:srgbClr val="005EF6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" name="Google Shape;14;p1"/>
          <p:cNvSpPr txBox="1"/>
          <p:nvPr/>
        </p:nvSpPr>
        <p:spPr>
          <a:xfrm>
            <a:off x="6172200" y="4972050"/>
            <a:ext cx="2590800" cy="1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5EF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" name="Google Shape;15;p1"/>
          <p:cNvSpPr txBox="1"/>
          <p:nvPr/>
        </p:nvSpPr>
        <p:spPr>
          <a:xfrm>
            <a:off x="3048000" y="4972050"/>
            <a:ext cx="3048000" cy="1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5EF6"/>
                </a:solidFill>
                <a:latin typeface="Open Sans"/>
                <a:ea typeface="Open Sans"/>
                <a:cs typeface="Open Sans"/>
                <a:sym typeface="Open Sans"/>
              </a:rPr>
              <a:t>Chaklam Silpasuwanchai</a:t>
            </a:r>
            <a:endParaRPr sz="1100">
              <a:solidFill>
                <a:srgbClr val="005EF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" name="Google Shape;16;p1"/>
          <p:cNvSpPr txBox="1"/>
          <p:nvPr/>
        </p:nvSpPr>
        <p:spPr>
          <a:xfrm>
            <a:off x="0" y="4972050"/>
            <a:ext cx="3048000" cy="171600"/>
          </a:xfrm>
          <a:prstGeom prst="rect">
            <a:avLst/>
          </a:prstGeom>
          <a:solidFill>
            <a:srgbClr val="005E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Asian Institute of Technology</a:t>
            </a:r>
            <a:endParaRPr sz="11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7" name="Google Shape;17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8555975" y="4459800"/>
            <a:ext cx="408975" cy="4089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Open Sans Light"/>
              <a:buNone/>
              <a:defRPr sz="26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5" name="Google Shape;115;p22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 Light"/>
              <a:buChar char="●"/>
              <a:defRPr sz="20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 Light"/>
              <a:buChar char="○"/>
              <a:defRPr sz="20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 Light"/>
              <a:buChar char="■"/>
              <a:defRPr sz="20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 Light"/>
              <a:buChar char="●"/>
              <a:defRPr sz="20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 Light"/>
              <a:buChar char="○"/>
              <a:defRPr sz="20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 Light"/>
              <a:buChar char="■"/>
              <a:defRPr sz="20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 Light"/>
              <a:buChar char="●"/>
              <a:defRPr sz="20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 Light"/>
              <a:buChar char="○"/>
              <a:defRPr sz="20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 Light"/>
              <a:buChar char="■"/>
              <a:defRPr sz="20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116" name="Google Shape;116;p22"/>
          <p:cNvSpPr/>
          <p:nvPr/>
        </p:nvSpPr>
        <p:spPr>
          <a:xfrm>
            <a:off x="0" y="0"/>
            <a:ext cx="4572000" cy="228600"/>
          </a:xfrm>
          <a:prstGeom prst="rect">
            <a:avLst/>
          </a:prstGeom>
          <a:solidFill>
            <a:srgbClr val="005E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Machine Learning</a:t>
            </a:r>
            <a:endParaRPr sz="1100">
              <a:solidFill>
                <a:srgbClr val="FFFFFF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17" name="Google Shape;117;p22"/>
          <p:cNvSpPr/>
          <p:nvPr/>
        </p:nvSpPr>
        <p:spPr>
          <a:xfrm>
            <a:off x="4572000" y="0"/>
            <a:ext cx="4572000" cy="2286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5EF6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Big picture of ML</a:t>
            </a:r>
            <a:endParaRPr sz="1100">
              <a:solidFill>
                <a:srgbClr val="005EF6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18" name="Google Shape;118;p22"/>
          <p:cNvSpPr/>
          <p:nvPr/>
        </p:nvSpPr>
        <p:spPr>
          <a:xfrm>
            <a:off x="0" y="4972050"/>
            <a:ext cx="3048000" cy="171600"/>
          </a:xfrm>
          <a:prstGeom prst="rect">
            <a:avLst/>
          </a:prstGeom>
          <a:solidFill>
            <a:srgbClr val="98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2"/>
          <p:cNvSpPr/>
          <p:nvPr/>
        </p:nvSpPr>
        <p:spPr>
          <a:xfrm>
            <a:off x="3048000" y="4972050"/>
            <a:ext cx="3048000" cy="1716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2"/>
          <p:cNvSpPr/>
          <p:nvPr/>
        </p:nvSpPr>
        <p:spPr>
          <a:xfrm>
            <a:off x="6096000" y="4972050"/>
            <a:ext cx="3048000" cy="1716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2"/>
          <p:cNvSpPr txBox="1"/>
          <p:nvPr>
            <p:ph idx="12" type="sldNum"/>
          </p:nvPr>
        </p:nvSpPr>
        <p:spPr>
          <a:xfrm>
            <a:off x="8671500" y="4978575"/>
            <a:ext cx="472500" cy="16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buNone/>
              <a:defRPr sz="1100">
                <a:solidFill>
                  <a:srgbClr val="005EF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buNone/>
              <a:defRPr sz="1100">
                <a:solidFill>
                  <a:srgbClr val="005EF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ctr">
              <a:buNone/>
              <a:defRPr sz="1100">
                <a:solidFill>
                  <a:srgbClr val="005EF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ctr">
              <a:buNone/>
              <a:defRPr sz="1100">
                <a:solidFill>
                  <a:srgbClr val="005EF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ctr">
              <a:buNone/>
              <a:defRPr sz="1100">
                <a:solidFill>
                  <a:srgbClr val="005EF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ctr">
              <a:buNone/>
              <a:defRPr sz="1100">
                <a:solidFill>
                  <a:srgbClr val="005EF6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ctr">
              <a:buNone/>
              <a:defRPr sz="1100">
                <a:solidFill>
                  <a:srgbClr val="005EF6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ctr">
              <a:buNone/>
              <a:defRPr sz="1100">
                <a:solidFill>
                  <a:srgbClr val="005EF6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ctr">
              <a:buNone/>
              <a:defRPr sz="1100">
                <a:solidFill>
                  <a:srgbClr val="005EF6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2" name="Google Shape;122;p22"/>
          <p:cNvSpPr txBox="1"/>
          <p:nvPr/>
        </p:nvSpPr>
        <p:spPr>
          <a:xfrm>
            <a:off x="6172200" y="4972050"/>
            <a:ext cx="2590800" cy="1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5EF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3" name="Google Shape;123;p22"/>
          <p:cNvSpPr txBox="1"/>
          <p:nvPr/>
        </p:nvSpPr>
        <p:spPr>
          <a:xfrm>
            <a:off x="3048000" y="4972050"/>
            <a:ext cx="3048000" cy="1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5EF6"/>
                </a:solidFill>
                <a:latin typeface="Open Sans"/>
                <a:ea typeface="Open Sans"/>
                <a:cs typeface="Open Sans"/>
                <a:sym typeface="Open Sans"/>
              </a:rPr>
              <a:t>Chaklam Silpasuwanchai</a:t>
            </a:r>
            <a:endParaRPr sz="1100">
              <a:solidFill>
                <a:srgbClr val="005EF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4" name="Google Shape;124;p22"/>
          <p:cNvSpPr txBox="1"/>
          <p:nvPr/>
        </p:nvSpPr>
        <p:spPr>
          <a:xfrm>
            <a:off x="0" y="4972050"/>
            <a:ext cx="3048000" cy="171600"/>
          </a:xfrm>
          <a:prstGeom prst="rect">
            <a:avLst/>
          </a:prstGeom>
          <a:solidFill>
            <a:srgbClr val="005E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Asian Institute of Technology</a:t>
            </a:r>
            <a:endParaRPr sz="11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25" name="Google Shape;125;p22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8555975" y="4459800"/>
            <a:ext cx="408975" cy="4089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  <p:sldLayoutId id="2147483684" r:id="rId18"/>
    <p:sldLayoutId id="2147483685" r:id="rId19"/>
    <p:sldLayoutId id="2147483686" r:id="rId20"/>
    <p:sldLayoutId id="2147483687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9.png"/><Relationship Id="rId7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0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www.kaggle.com/datasets" TargetMode="External"/><Relationship Id="rId4" Type="http://schemas.openxmlformats.org/officeDocument/2006/relationships/hyperlink" Target="https://developers.facebook.com/docs/instagram-api/" TargetMode="External"/><Relationship Id="rId9" Type="http://schemas.openxmlformats.org/officeDocument/2006/relationships/image" Target="../media/image7.png"/><Relationship Id="rId5" Type="http://schemas.openxmlformats.org/officeDocument/2006/relationships/hyperlink" Target="https://developer.twitter.com/en/docs/twitter-api/getting-started/about-twitter-api" TargetMode="External"/><Relationship Id="rId6" Type="http://schemas.openxmlformats.org/officeDocument/2006/relationships/hyperlink" Target="https://openweathermap.org/api" TargetMode="External"/><Relationship Id="rId7" Type="http://schemas.openxmlformats.org/officeDocument/2006/relationships/hyperlink" Target="https://financeapi.net" TargetMode="External"/><Relationship Id="rId8" Type="http://schemas.openxmlformats.org/officeDocument/2006/relationships/hyperlink" Target="https://datasetsearch.research.google.com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Case Study: Regression</a:t>
            </a:r>
            <a:endParaRPr sz="3600"/>
          </a:p>
        </p:txBody>
      </p:sp>
      <p:sp>
        <p:nvSpPr>
          <p:cNvPr id="226" name="Google Shape;226;p43"/>
          <p:cNvSpPr txBox="1"/>
          <p:nvPr>
            <p:ph idx="1" type="subTitle"/>
          </p:nvPr>
        </p:nvSpPr>
        <p:spPr>
          <a:xfrm>
            <a:off x="311700" y="3138925"/>
            <a:ext cx="8520600" cy="7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Machine Learning</a:t>
            </a:r>
            <a:endParaRPr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52"/>
          <p:cNvSpPr txBox="1"/>
          <p:nvPr>
            <p:ph type="title"/>
          </p:nvPr>
        </p:nvSpPr>
        <p:spPr>
          <a:xfrm>
            <a:off x="152400" y="228600"/>
            <a:ext cx="8839200" cy="7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r>
              <a:rPr lang="en"/>
              <a:t>. Preprocessing - scaling</a:t>
            </a:r>
            <a:endParaRPr/>
          </a:p>
        </p:txBody>
      </p:sp>
      <p:sp>
        <p:nvSpPr>
          <p:cNvPr id="314" name="Google Shape;314;p52"/>
          <p:cNvSpPr txBox="1"/>
          <p:nvPr>
            <p:ph idx="1" type="body"/>
          </p:nvPr>
        </p:nvSpPr>
        <p:spPr>
          <a:xfrm>
            <a:off x="228600" y="1095925"/>
            <a:ext cx="8686200" cy="368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Scale your features</a:t>
            </a:r>
            <a:endParaRPr sz="1500"/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Help the model to learn faster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○"/>
            </a:pPr>
            <a:r>
              <a:rPr b="1" lang="en" sz="1500">
                <a:latin typeface="Open Sans"/>
                <a:ea typeface="Open Sans"/>
                <a:cs typeface="Open Sans"/>
                <a:sym typeface="Open Sans"/>
              </a:rPr>
              <a:t>Standardization</a:t>
            </a:r>
            <a:endParaRPr b="1" sz="1500">
              <a:latin typeface="Open Sans"/>
              <a:ea typeface="Open Sans"/>
              <a:cs typeface="Open Sans"/>
              <a:sym typeface="Open Sans"/>
            </a:endParaRPr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" sz="1500"/>
              <a:t>(x - mean) / std</a:t>
            </a:r>
            <a:endParaRPr sz="1500"/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" sz="1500"/>
              <a:t>when your data follows normal distribution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b="1" lang="en" sz="1500">
                <a:latin typeface="Open Sans"/>
                <a:ea typeface="Open Sans"/>
                <a:cs typeface="Open Sans"/>
                <a:sym typeface="Open Sans"/>
              </a:rPr>
              <a:t>Normalization</a:t>
            </a:r>
            <a:endParaRPr sz="1500"/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" sz="1500"/>
              <a:t>(x - x_min) / (x_max - x_min)</a:t>
            </a:r>
            <a:endParaRPr sz="1500"/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" sz="1500"/>
              <a:t>when your data DOES NOT follow normal distribution (e.g., audio, signal, image)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500"/>
              <a:buChar char="●"/>
            </a:pPr>
            <a:r>
              <a:rPr lang="en" sz="1500">
                <a:solidFill>
                  <a:srgbClr val="0000FF"/>
                </a:solidFill>
              </a:rPr>
              <a:t>Rule of thumb:  Scale after you split and fill all the missing values</a:t>
            </a:r>
            <a:endParaRPr sz="1500">
              <a:solidFill>
                <a:srgbClr val="0000FF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500"/>
              <a:buChar char="●"/>
            </a:pPr>
            <a:r>
              <a:rPr lang="en" sz="1500">
                <a:solidFill>
                  <a:srgbClr val="0000FF"/>
                </a:solidFill>
              </a:rPr>
              <a:t>Rule of thumb:  Scale your test set using training distribution, NOT testing distribution</a:t>
            </a:r>
            <a:endParaRPr sz="1500">
              <a:solidFill>
                <a:srgbClr val="0000FF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500"/>
              <a:buChar char="●"/>
            </a:pPr>
            <a:r>
              <a:rPr lang="en" sz="1500">
                <a:solidFill>
                  <a:srgbClr val="0000FF"/>
                </a:solidFill>
              </a:rPr>
              <a:t>Rule of thumb:  DON’T scale your categorical features</a:t>
            </a:r>
            <a:endParaRPr sz="150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53"/>
          <p:cNvSpPr txBox="1"/>
          <p:nvPr>
            <p:ph type="title"/>
          </p:nvPr>
        </p:nvSpPr>
        <p:spPr>
          <a:xfrm>
            <a:off x="152400" y="228600"/>
            <a:ext cx="8839200" cy="7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6. </a:t>
            </a:r>
            <a:r>
              <a:rPr lang="en"/>
              <a:t>Model selection - many algorithms</a:t>
            </a:r>
            <a:endParaRPr/>
          </a:p>
        </p:txBody>
      </p:sp>
      <p:sp>
        <p:nvSpPr>
          <p:cNvPr id="320" name="Google Shape;320;p53"/>
          <p:cNvSpPr txBox="1"/>
          <p:nvPr>
            <p:ph idx="1" type="body"/>
          </p:nvPr>
        </p:nvSpPr>
        <p:spPr>
          <a:xfrm>
            <a:off x="228600" y="1095925"/>
            <a:ext cx="8268000" cy="368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6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Compare algorithms - so many algorithms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Linear Regression, Random Forest Regressor, etc.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Within these algorithms, many parameters</a:t>
            </a:r>
            <a:endParaRPr sz="1500"/>
          </a:p>
          <a:p>
            <a:pPr indent="0" lvl="0" marL="9144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6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It’s not ok to use test-set to compare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We use </a:t>
            </a:r>
            <a:r>
              <a:rPr b="1" lang="en" sz="1500">
                <a:latin typeface="Open Sans"/>
                <a:ea typeface="Open Sans"/>
                <a:cs typeface="Open Sans"/>
                <a:sym typeface="Open Sans"/>
              </a:rPr>
              <a:t>cross-validation</a:t>
            </a:r>
            <a:r>
              <a:rPr lang="en" sz="1500"/>
              <a:t>!</a:t>
            </a:r>
            <a:endParaRPr sz="15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54"/>
          <p:cNvSpPr txBox="1"/>
          <p:nvPr>
            <p:ph type="title"/>
          </p:nvPr>
        </p:nvSpPr>
        <p:spPr>
          <a:xfrm>
            <a:off x="152400" y="228600"/>
            <a:ext cx="8839200" cy="7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6. Model selection - cross validation</a:t>
            </a:r>
            <a:endParaRPr/>
          </a:p>
        </p:txBody>
      </p:sp>
      <p:sp>
        <p:nvSpPr>
          <p:cNvPr id="326" name="Google Shape;326;p54"/>
          <p:cNvSpPr txBox="1"/>
          <p:nvPr>
            <p:ph idx="1" type="body"/>
          </p:nvPr>
        </p:nvSpPr>
        <p:spPr>
          <a:xfrm>
            <a:off x="220225" y="1079125"/>
            <a:ext cx="1233000" cy="6738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Cross</a:t>
            </a:r>
            <a:br>
              <a:rPr lang="en" sz="1100"/>
            </a:br>
            <a:r>
              <a:rPr lang="en" sz="1100"/>
              <a:t>validation (k = 5)</a:t>
            </a:r>
            <a:endParaRPr sz="1100"/>
          </a:p>
        </p:txBody>
      </p:sp>
      <p:sp>
        <p:nvSpPr>
          <p:cNvPr id="327" name="Google Shape;327;p54"/>
          <p:cNvSpPr/>
          <p:nvPr/>
        </p:nvSpPr>
        <p:spPr>
          <a:xfrm>
            <a:off x="1499175" y="1422600"/>
            <a:ext cx="4447800" cy="3306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Open Sans Light"/>
                <a:ea typeface="Open Sans Light"/>
                <a:cs typeface="Open Sans Light"/>
                <a:sym typeface="Open Sans Light"/>
              </a:rPr>
              <a:t>Training set</a:t>
            </a:r>
            <a:endParaRPr sz="2000"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328" name="Google Shape;328;p54"/>
          <p:cNvSpPr/>
          <p:nvPr/>
        </p:nvSpPr>
        <p:spPr>
          <a:xfrm>
            <a:off x="1499175" y="1079132"/>
            <a:ext cx="6613500" cy="253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Open Sans Light"/>
                <a:ea typeface="Open Sans Light"/>
                <a:cs typeface="Open Sans Light"/>
                <a:sym typeface="Open Sans Light"/>
              </a:rPr>
              <a:t>All Data</a:t>
            </a:r>
            <a:endParaRPr sz="2000"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329" name="Google Shape;329;p54"/>
          <p:cNvSpPr/>
          <p:nvPr/>
        </p:nvSpPr>
        <p:spPr>
          <a:xfrm>
            <a:off x="6048850" y="1422450"/>
            <a:ext cx="2063700" cy="3306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Test set</a:t>
            </a:r>
            <a:endParaRPr sz="2000">
              <a:solidFill>
                <a:srgbClr val="FFFFFF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grpSp>
        <p:nvGrpSpPr>
          <p:cNvPr id="330" name="Google Shape;330;p54"/>
          <p:cNvGrpSpPr/>
          <p:nvPr/>
        </p:nvGrpSpPr>
        <p:grpSpPr>
          <a:xfrm>
            <a:off x="6074325" y="1872750"/>
            <a:ext cx="2458050" cy="2482800"/>
            <a:chOff x="6074325" y="1872750"/>
            <a:chExt cx="2458050" cy="2482800"/>
          </a:xfrm>
        </p:grpSpPr>
        <p:sp>
          <p:nvSpPr>
            <p:cNvPr id="331" name="Google Shape;331;p54"/>
            <p:cNvSpPr/>
            <p:nvPr/>
          </p:nvSpPr>
          <p:spPr>
            <a:xfrm>
              <a:off x="6074325" y="1872750"/>
              <a:ext cx="713100" cy="2482800"/>
            </a:xfrm>
            <a:prstGeom prst="rightBrace">
              <a:avLst>
                <a:gd fmla="val 50000" name="adj1"/>
                <a:gd fmla="val 50000" name="adj2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54"/>
            <p:cNvSpPr txBox="1"/>
            <p:nvPr/>
          </p:nvSpPr>
          <p:spPr>
            <a:xfrm>
              <a:off x="6851175" y="2497425"/>
              <a:ext cx="1681200" cy="125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 Light"/>
                  <a:ea typeface="Open Sans Light"/>
                  <a:cs typeface="Open Sans Light"/>
                  <a:sym typeface="Open Sans Light"/>
                </a:rPr>
                <a:t>Here we got five scores; we average them to get the total score of one algorithm</a:t>
              </a:r>
              <a:endParaRPr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  <p:grpSp>
        <p:nvGrpSpPr>
          <p:cNvPr id="333" name="Google Shape;333;p54"/>
          <p:cNvGrpSpPr/>
          <p:nvPr/>
        </p:nvGrpSpPr>
        <p:grpSpPr>
          <a:xfrm>
            <a:off x="4086756" y="4430185"/>
            <a:ext cx="3949594" cy="439315"/>
            <a:chOff x="4086756" y="4430185"/>
            <a:chExt cx="3949594" cy="439315"/>
          </a:xfrm>
        </p:grpSpPr>
        <p:sp>
          <p:nvSpPr>
            <p:cNvPr id="334" name="Google Shape;334;p54"/>
            <p:cNvSpPr/>
            <p:nvPr/>
          </p:nvSpPr>
          <p:spPr>
            <a:xfrm>
              <a:off x="5628575" y="4445300"/>
              <a:ext cx="267300" cy="424200"/>
            </a:xfrm>
            <a:prstGeom prst="leftBrace">
              <a:avLst>
                <a:gd fmla="val 50000" name="adj1"/>
                <a:gd fmla="val 50000" name="adj2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35" name="Google Shape;335;p54"/>
            <p:cNvGrpSpPr/>
            <p:nvPr/>
          </p:nvGrpSpPr>
          <p:grpSpPr>
            <a:xfrm>
              <a:off x="4086756" y="4430185"/>
              <a:ext cx="3949594" cy="424200"/>
              <a:chOff x="6677556" y="4430185"/>
              <a:chExt cx="3949594" cy="424200"/>
            </a:xfrm>
          </p:grpSpPr>
          <p:sp>
            <p:nvSpPr>
              <p:cNvPr id="336" name="Google Shape;336;p54"/>
              <p:cNvSpPr/>
              <p:nvPr/>
            </p:nvSpPr>
            <p:spPr>
              <a:xfrm>
                <a:off x="8563450" y="4478525"/>
                <a:ext cx="2063700" cy="330600"/>
              </a:xfrm>
              <a:prstGeom prst="rect">
                <a:avLst/>
              </a:prstGeom>
              <a:solidFill>
                <a:srgbClr val="CC0000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solidFill>
                      <a:srgbClr val="FFFFFF"/>
                    </a:solidFill>
                    <a:latin typeface="Open Sans Light"/>
                    <a:ea typeface="Open Sans Light"/>
                    <a:cs typeface="Open Sans Light"/>
                    <a:sym typeface="Open Sans Light"/>
                  </a:rPr>
                  <a:t>Test set</a:t>
                </a:r>
                <a:endParaRPr sz="2000">
                  <a:solidFill>
                    <a:srgbClr val="FFFFFF"/>
                  </a:solidFill>
                  <a:latin typeface="Open Sans Light"/>
                  <a:ea typeface="Open Sans Light"/>
                  <a:cs typeface="Open Sans Light"/>
                  <a:sym typeface="Open Sans Light"/>
                </a:endParaRPr>
              </a:p>
            </p:txBody>
          </p:sp>
          <p:sp>
            <p:nvSpPr>
              <p:cNvPr id="337" name="Google Shape;337;p54"/>
              <p:cNvSpPr txBox="1"/>
              <p:nvPr/>
            </p:nvSpPr>
            <p:spPr>
              <a:xfrm>
                <a:off x="6677556" y="4430185"/>
                <a:ext cx="1681200" cy="424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Open Sans Light"/>
                    <a:ea typeface="Open Sans Light"/>
                    <a:cs typeface="Open Sans Light"/>
                    <a:sym typeface="Open Sans Light"/>
                  </a:rPr>
                  <a:t>Final evaluation</a:t>
                </a:r>
                <a:endParaRPr>
                  <a:latin typeface="Open Sans Light"/>
                  <a:ea typeface="Open Sans Light"/>
                  <a:cs typeface="Open Sans Light"/>
                  <a:sym typeface="Open Sans Light"/>
                </a:endParaRPr>
              </a:p>
            </p:txBody>
          </p:sp>
        </p:grpSp>
      </p:grpSp>
      <p:grpSp>
        <p:nvGrpSpPr>
          <p:cNvPr id="338" name="Google Shape;338;p54"/>
          <p:cNvGrpSpPr/>
          <p:nvPr/>
        </p:nvGrpSpPr>
        <p:grpSpPr>
          <a:xfrm>
            <a:off x="381400" y="1844525"/>
            <a:ext cx="5565486" cy="424200"/>
            <a:chOff x="381400" y="1844525"/>
            <a:chExt cx="5565486" cy="424200"/>
          </a:xfrm>
        </p:grpSpPr>
        <p:sp>
          <p:nvSpPr>
            <p:cNvPr id="339" name="Google Shape;339;p54"/>
            <p:cNvSpPr/>
            <p:nvPr/>
          </p:nvSpPr>
          <p:spPr>
            <a:xfrm>
              <a:off x="1499175" y="1844525"/>
              <a:ext cx="855300" cy="424200"/>
            </a:xfrm>
            <a:prstGeom prst="rect">
              <a:avLst/>
            </a:prstGeom>
            <a:solidFill>
              <a:srgbClr val="CC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Fold 1</a:t>
              </a:r>
              <a:endParaRPr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340" name="Google Shape;340;p54"/>
            <p:cNvSpPr/>
            <p:nvPr/>
          </p:nvSpPr>
          <p:spPr>
            <a:xfrm>
              <a:off x="2390209" y="1844525"/>
              <a:ext cx="855300" cy="4242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 Light"/>
                  <a:ea typeface="Open Sans Light"/>
                  <a:cs typeface="Open Sans Light"/>
                  <a:sym typeface="Open Sans Light"/>
                </a:rPr>
                <a:t>Fold 1</a:t>
              </a:r>
              <a:endParaRPr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341" name="Google Shape;341;p54"/>
            <p:cNvSpPr/>
            <p:nvPr/>
          </p:nvSpPr>
          <p:spPr>
            <a:xfrm>
              <a:off x="3290668" y="1844525"/>
              <a:ext cx="855300" cy="4242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 Light"/>
                  <a:ea typeface="Open Sans Light"/>
                  <a:cs typeface="Open Sans Light"/>
                  <a:sym typeface="Open Sans Light"/>
                </a:rPr>
                <a:t>Fold 1</a:t>
              </a:r>
              <a:endParaRPr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342" name="Google Shape;342;p54"/>
            <p:cNvSpPr/>
            <p:nvPr/>
          </p:nvSpPr>
          <p:spPr>
            <a:xfrm>
              <a:off x="4191127" y="1844525"/>
              <a:ext cx="855300" cy="4242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 Light"/>
                  <a:ea typeface="Open Sans Light"/>
                  <a:cs typeface="Open Sans Light"/>
                  <a:sym typeface="Open Sans Light"/>
                </a:rPr>
                <a:t>Fold 1</a:t>
              </a:r>
              <a:endParaRPr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343" name="Google Shape;343;p54"/>
            <p:cNvSpPr/>
            <p:nvPr/>
          </p:nvSpPr>
          <p:spPr>
            <a:xfrm>
              <a:off x="5091586" y="1844525"/>
              <a:ext cx="855300" cy="4242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 Light"/>
                  <a:ea typeface="Open Sans Light"/>
                  <a:cs typeface="Open Sans Light"/>
                  <a:sym typeface="Open Sans Light"/>
                </a:rPr>
                <a:t>Fold 1</a:t>
              </a:r>
              <a:endParaRPr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344" name="Google Shape;344;p54"/>
            <p:cNvSpPr txBox="1"/>
            <p:nvPr/>
          </p:nvSpPr>
          <p:spPr>
            <a:xfrm>
              <a:off x="381400" y="1860225"/>
              <a:ext cx="1071900" cy="33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 Light"/>
                  <a:ea typeface="Open Sans Light"/>
                  <a:cs typeface="Open Sans Light"/>
                  <a:sym typeface="Open Sans Light"/>
                </a:rPr>
                <a:t>Iteration 1</a:t>
              </a:r>
              <a:endParaRPr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  <p:grpSp>
        <p:nvGrpSpPr>
          <p:cNvPr id="345" name="Google Shape;345;p54"/>
          <p:cNvGrpSpPr/>
          <p:nvPr/>
        </p:nvGrpSpPr>
        <p:grpSpPr>
          <a:xfrm>
            <a:off x="381400" y="2377925"/>
            <a:ext cx="5565486" cy="424200"/>
            <a:chOff x="381400" y="2377925"/>
            <a:chExt cx="5565486" cy="424200"/>
          </a:xfrm>
        </p:grpSpPr>
        <p:sp>
          <p:nvSpPr>
            <p:cNvPr id="346" name="Google Shape;346;p54"/>
            <p:cNvSpPr/>
            <p:nvPr/>
          </p:nvSpPr>
          <p:spPr>
            <a:xfrm>
              <a:off x="1499175" y="2377925"/>
              <a:ext cx="855300" cy="4242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 Light"/>
                  <a:ea typeface="Open Sans Light"/>
                  <a:cs typeface="Open Sans Light"/>
                  <a:sym typeface="Open Sans Light"/>
                </a:rPr>
                <a:t>Fold 1</a:t>
              </a:r>
              <a:endParaRPr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347" name="Google Shape;347;p54"/>
            <p:cNvSpPr/>
            <p:nvPr/>
          </p:nvSpPr>
          <p:spPr>
            <a:xfrm>
              <a:off x="2390209" y="2377925"/>
              <a:ext cx="855300" cy="424200"/>
            </a:xfrm>
            <a:prstGeom prst="rect">
              <a:avLst/>
            </a:prstGeom>
            <a:solidFill>
              <a:srgbClr val="CC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Fold 1</a:t>
              </a:r>
              <a:endParaRPr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348" name="Google Shape;348;p54"/>
            <p:cNvSpPr/>
            <p:nvPr/>
          </p:nvSpPr>
          <p:spPr>
            <a:xfrm>
              <a:off x="3290668" y="2377925"/>
              <a:ext cx="855300" cy="4242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 Light"/>
                  <a:ea typeface="Open Sans Light"/>
                  <a:cs typeface="Open Sans Light"/>
                  <a:sym typeface="Open Sans Light"/>
                </a:rPr>
                <a:t>Fold 1</a:t>
              </a:r>
              <a:endParaRPr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349" name="Google Shape;349;p54"/>
            <p:cNvSpPr/>
            <p:nvPr/>
          </p:nvSpPr>
          <p:spPr>
            <a:xfrm>
              <a:off x="4191127" y="2377925"/>
              <a:ext cx="855300" cy="4242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 Light"/>
                  <a:ea typeface="Open Sans Light"/>
                  <a:cs typeface="Open Sans Light"/>
                  <a:sym typeface="Open Sans Light"/>
                </a:rPr>
                <a:t>Fold 1</a:t>
              </a:r>
              <a:endParaRPr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350" name="Google Shape;350;p54"/>
            <p:cNvSpPr/>
            <p:nvPr/>
          </p:nvSpPr>
          <p:spPr>
            <a:xfrm>
              <a:off x="5091586" y="2377925"/>
              <a:ext cx="855300" cy="4242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 Light"/>
                  <a:ea typeface="Open Sans Light"/>
                  <a:cs typeface="Open Sans Light"/>
                  <a:sym typeface="Open Sans Light"/>
                </a:rPr>
                <a:t>Fold 1</a:t>
              </a:r>
              <a:endParaRPr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351" name="Google Shape;351;p54"/>
            <p:cNvSpPr txBox="1"/>
            <p:nvPr/>
          </p:nvSpPr>
          <p:spPr>
            <a:xfrm>
              <a:off x="381400" y="2393625"/>
              <a:ext cx="1071900" cy="33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 Light"/>
                  <a:ea typeface="Open Sans Light"/>
                  <a:cs typeface="Open Sans Light"/>
                  <a:sym typeface="Open Sans Light"/>
                </a:rPr>
                <a:t>Iteration 2</a:t>
              </a:r>
              <a:endParaRPr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  <p:grpSp>
        <p:nvGrpSpPr>
          <p:cNvPr id="352" name="Google Shape;352;p54"/>
          <p:cNvGrpSpPr/>
          <p:nvPr/>
        </p:nvGrpSpPr>
        <p:grpSpPr>
          <a:xfrm>
            <a:off x="381400" y="2850825"/>
            <a:ext cx="5565486" cy="484700"/>
            <a:chOff x="381400" y="2850825"/>
            <a:chExt cx="5565486" cy="484700"/>
          </a:xfrm>
        </p:grpSpPr>
        <p:sp>
          <p:nvSpPr>
            <p:cNvPr id="353" name="Google Shape;353;p54"/>
            <p:cNvSpPr/>
            <p:nvPr/>
          </p:nvSpPr>
          <p:spPr>
            <a:xfrm>
              <a:off x="1499175" y="2911325"/>
              <a:ext cx="855300" cy="4242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 Light"/>
                  <a:ea typeface="Open Sans Light"/>
                  <a:cs typeface="Open Sans Light"/>
                  <a:sym typeface="Open Sans Light"/>
                </a:rPr>
                <a:t>Fold 1</a:t>
              </a:r>
              <a:endParaRPr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354" name="Google Shape;354;p54"/>
            <p:cNvSpPr/>
            <p:nvPr/>
          </p:nvSpPr>
          <p:spPr>
            <a:xfrm>
              <a:off x="2390209" y="2911325"/>
              <a:ext cx="855300" cy="4242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 Light"/>
                  <a:ea typeface="Open Sans Light"/>
                  <a:cs typeface="Open Sans Light"/>
                  <a:sym typeface="Open Sans Light"/>
                </a:rPr>
                <a:t>Fold 1</a:t>
              </a:r>
              <a:endParaRPr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355" name="Google Shape;355;p54"/>
            <p:cNvSpPr/>
            <p:nvPr/>
          </p:nvSpPr>
          <p:spPr>
            <a:xfrm>
              <a:off x="3290668" y="2911325"/>
              <a:ext cx="855300" cy="424200"/>
            </a:xfrm>
            <a:prstGeom prst="rect">
              <a:avLst/>
            </a:prstGeom>
            <a:solidFill>
              <a:srgbClr val="CC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Fold</a:t>
              </a:r>
              <a:r>
                <a:rPr lang="en">
                  <a:latin typeface="Open Sans Light"/>
                  <a:ea typeface="Open Sans Light"/>
                  <a:cs typeface="Open Sans Light"/>
                  <a:sym typeface="Open Sans Light"/>
                </a:rPr>
                <a:t> </a:t>
              </a:r>
              <a:r>
                <a:rPr lang="en">
                  <a:solidFill>
                    <a:srgbClr val="FFFFFF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1</a:t>
              </a:r>
              <a:endParaRPr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356" name="Google Shape;356;p54"/>
            <p:cNvSpPr/>
            <p:nvPr/>
          </p:nvSpPr>
          <p:spPr>
            <a:xfrm>
              <a:off x="4191127" y="2911325"/>
              <a:ext cx="855300" cy="4242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 Light"/>
                  <a:ea typeface="Open Sans Light"/>
                  <a:cs typeface="Open Sans Light"/>
                  <a:sym typeface="Open Sans Light"/>
                </a:rPr>
                <a:t>Fold 1</a:t>
              </a:r>
              <a:endParaRPr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357" name="Google Shape;357;p54"/>
            <p:cNvSpPr/>
            <p:nvPr/>
          </p:nvSpPr>
          <p:spPr>
            <a:xfrm>
              <a:off x="5091586" y="2911325"/>
              <a:ext cx="855300" cy="4242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 Light"/>
                  <a:ea typeface="Open Sans Light"/>
                  <a:cs typeface="Open Sans Light"/>
                  <a:sym typeface="Open Sans Light"/>
                </a:rPr>
                <a:t>Fold 1</a:t>
              </a:r>
              <a:endParaRPr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358" name="Google Shape;358;p54"/>
            <p:cNvSpPr txBox="1"/>
            <p:nvPr/>
          </p:nvSpPr>
          <p:spPr>
            <a:xfrm>
              <a:off x="381400" y="2850825"/>
              <a:ext cx="1071900" cy="33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 Light"/>
                  <a:ea typeface="Open Sans Light"/>
                  <a:cs typeface="Open Sans Light"/>
                  <a:sym typeface="Open Sans Light"/>
                </a:rPr>
                <a:t>Iteration 3</a:t>
              </a:r>
              <a:endParaRPr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  <p:grpSp>
        <p:nvGrpSpPr>
          <p:cNvPr id="359" name="Google Shape;359;p54"/>
          <p:cNvGrpSpPr/>
          <p:nvPr/>
        </p:nvGrpSpPr>
        <p:grpSpPr>
          <a:xfrm>
            <a:off x="381400" y="3384225"/>
            <a:ext cx="5565486" cy="484700"/>
            <a:chOff x="381400" y="3384225"/>
            <a:chExt cx="5565486" cy="484700"/>
          </a:xfrm>
        </p:grpSpPr>
        <p:sp>
          <p:nvSpPr>
            <p:cNvPr id="360" name="Google Shape;360;p54"/>
            <p:cNvSpPr/>
            <p:nvPr/>
          </p:nvSpPr>
          <p:spPr>
            <a:xfrm>
              <a:off x="1499175" y="3444725"/>
              <a:ext cx="855300" cy="4242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 Light"/>
                  <a:ea typeface="Open Sans Light"/>
                  <a:cs typeface="Open Sans Light"/>
                  <a:sym typeface="Open Sans Light"/>
                </a:rPr>
                <a:t>Fold 1</a:t>
              </a:r>
              <a:endParaRPr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361" name="Google Shape;361;p54"/>
            <p:cNvSpPr/>
            <p:nvPr/>
          </p:nvSpPr>
          <p:spPr>
            <a:xfrm>
              <a:off x="2390209" y="3444725"/>
              <a:ext cx="855300" cy="4242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 Light"/>
                  <a:ea typeface="Open Sans Light"/>
                  <a:cs typeface="Open Sans Light"/>
                  <a:sym typeface="Open Sans Light"/>
                </a:rPr>
                <a:t>Fold 1</a:t>
              </a:r>
              <a:endParaRPr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362" name="Google Shape;362;p54"/>
            <p:cNvSpPr/>
            <p:nvPr/>
          </p:nvSpPr>
          <p:spPr>
            <a:xfrm>
              <a:off x="3290668" y="3444725"/>
              <a:ext cx="855300" cy="4242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 Light"/>
                  <a:ea typeface="Open Sans Light"/>
                  <a:cs typeface="Open Sans Light"/>
                  <a:sym typeface="Open Sans Light"/>
                </a:rPr>
                <a:t>Fold 1</a:t>
              </a:r>
              <a:endParaRPr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363" name="Google Shape;363;p54"/>
            <p:cNvSpPr/>
            <p:nvPr/>
          </p:nvSpPr>
          <p:spPr>
            <a:xfrm>
              <a:off x="4191127" y="3444725"/>
              <a:ext cx="855300" cy="424200"/>
            </a:xfrm>
            <a:prstGeom prst="rect">
              <a:avLst/>
            </a:prstGeom>
            <a:solidFill>
              <a:srgbClr val="CC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Fold 1</a:t>
              </a:r>
              <a:endParaRPr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364" name="Google Shape;364;p54"/>
            <p:cNvSpPr/>
            <p:nvPr/>
          </p:nvSpPr>
          <p:spPr>
            <a:xfrm>
              <a:off x="5091586" y="3444725"/>
              <a:ext cx="855300" cy="4242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 Light"/>
                  <a:ea typeface="Open Sans Light"/>
                  <a:cs typeface="Open Sans Light"/>
                  <a:sym typeface="Open Sans Light"/>
                </a:rPr>
                <a:t>Fold 1</a:t>
              </a:r>
              <a:endParaRPr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365" name="Google Shape;365;p54"/>
            <p:cNvSpPr txBox="1"/>
            <p:nvPr/>
          </p:nvSpPr>
          <p:spPr>
            <a:xfrm>
              <a:off x="381400" y="3384225"/>
              <a:ext cx="1071900" cy="33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 Light"/>
                  <a:ea typeface="Open Sans Light"/>
                  <a:cs typeface="Open Sans Light"/>
                  <a:sym typeface="Open Sans Light"/>
                </a:rPr>
                <a:t>Iteration 4</a:t>
              </a:r>
              <a:endParaRPr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  <p:grpSp>
        <p:nvGrpSpPr>
          <p:cNvPr id="366" name="Google Shape;366;p54"/>
          <p:cNvGrpSpPr/>
          <p:nvPr/>
        </p:nvGrpSpPr>
        <p:grpSpPr>
          <a:xfrm>
            <a:off x="381400" y="3917625"/>
            <a:ext cx="5565486" cy="484700"/>
            <a:chOff x="381400" y="3917625"/>
            <a:chExt cx="5565486" cy="484700"/>
          </a:xfrm>
        </p:grpSpPr>
        <p:sp>
          <p:nvSpPr>
            <p:cNvPr id="367" name="Google Shape;367;p54"/>
            <p:cNvSpPr/>
            <p:nvPr/>
          </p:nvSpPr>
          <p:spPr>
            <a:xfrm>
              <a:off x="1499175" y="3978125"/>
              <a:ext cx="855300" cy="4242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 Light"/>
                  <a:ea typeface="Open Sans Light"/>
                  <a:cs typeface="Open Sans Light"/>
                  <a:sym typeface="Open Sans Light"/>
                </a:rPr>
                <a:t>Fold 1</a:t>
              </a:r>
              <a:endParaRPr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368" name="Google Shape;368;p54"/>
            <p:cNvSpPr/>
            <p:nvPr/>
          </p:nvSpPr>
          <p:spPr>
            <a:xfrm>
              <a:off x="2390209" y="3978125"/>
              <a:ext cx="855300" cy="4242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 Light"/>
                  <a:ea typeface="Open Sans Light"/>
                  <a:cs typeface="Open Sans Light"/>
                  <a:sym typeface="Open Sans Light"/>
                </a:rPr>
                <a:t>Fold 1</a:t>
              </a:r>
              <a:endParaRPr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369" name="Google Shape;369;p54"/>
            <p:cNvSpPr/>
            <p:nvPr/>
          </p:nvSpPr>
          <p:spPr>
            <a:xfrm>
              <a:off x="3290668" y="3978125"/>
              <a:ext cx="855300" cy="4242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 Light"/>
                  <a:ea typeface="Open Sans Light"/>
                  <a:cs typeface="Open Sans Light"/>
                  <a:sym typeface="Open Sans Light"/>
                </a:rPr>
                <a:t>Fold 1</a:t>
              </a:r>
              <a:endParaRPr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370" name="Google Shape;370;p54"/>
            <p:cNvSpPr/>
            <p:nvPr/>
          </p:nvSpPr>
          <p:spPr>
            <a:xfrm>
              <a:off x="4191127" y="3978125"/>
              <a:ext cx="855300" cy="4242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 Light"/>
                  <a:ea typeface="Open Sans Light"/>
                  <a:cs typeface="Open Sans Light"/>
                  <a:sym typeface="Open Sans Light"/>
                </a:rPr>
                <a:t>Fold 1</a:t>
              </a:r>
              <a:endParaRPr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371" name="Google Shape;371;p54"/>
            <p:cNvSpPr/>
            <p:nvPr/>
          </p:nvSpPr>
          <p:spPr>
            <a:xfrm>
              <a:off x="5091586" y="3978125"/>
              <a:ext cx="855300" cy="424200"/>
            </a:xfrm>
            <a:prstGeom prst="rect">
              <a:avLst/>
            </a:prstGeom>
            <a:solidFill>
              <a:srgbClr val="CC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Fold</a:t>
              </a:r>
              <a:r>
                <a:rPr lang="en">
                  <a:latin typeface="Open Sans Light"/>
                  <a:ea typeface="Open Sans Light"/>
                  <a:cs typeface="Open Sans Light"/>
                  <a:sym typeface="Open Sans Light"/>
                </a:rPr>
                <a:t> </a:t>
              </a:r>
              <a:r>
                <a:rPr lang="en">
                  <a:solidFill>
                    <a:srgbClr val="FFFFFF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1</a:t>
              </a:r>
              <a:endParaRPr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372" name="Google Shape;372;p54"/>
            <p:cNvSpPr txBox="1"/>
            <p:nvPr/>
          </p:nvSpPr>
          <p:spPr>
            <a:xfrm>
              <a:off x="381400" y="3917625"/>
              <a:ext cx="1071900" cy="33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 Light"/>
                  <a:ea typeface="Open Sans Light"/>
                  <a:cs typeface="Open Sans Light"/>
                  <a:sym typeface="Open Sans Light"/>
                </a:rPr>
                <a:t>Iteration 5</a:t>
              </a:r>
              <a:endParaRPr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55"/>
          <p:cNvSpPr txBox="1"/>
          <p:nvPr>
            <p:ph type="title"/>
          </p:nvPr>
        </p:nvSpPr>
        <p:spPr>
          <a:xfrm>
            <a:off x="152400" y="228600"/>
            <a:ext cx="8839200" cy="7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6. Model selection - metrics</a:t>
            </a:r>
            <a:endParaRPr/>
          </a:p>
        </p:txBody>
      </p:sp>
      <p:sp>
        <p:nvSpPr>
          <p:cNvPr id="378" name="Google Shape;378;p55"/>
          <p:cNvSpPr txBox="1"/>
          <p:nvPr>
            <p:ph idx="1" type="body"/>
          </p:nvPr>
        </p:nvSpPr>
        <p:spPr>
          <a:xfrm>
            <a:off x="228600" y="1085850"/>
            <a:ext cx="4221300" cy="348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Regression </a:t>
            </a:r>
            <a:endParaRPr/>
          </a:p>
          <a:p>
            <a:pPr indent="-323850" lvl="0" marL="45720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>
                <a:solidFill>
                  <a:srgbClr val="000000"/>
                </a:solidFill>
              </a:rPr>
              <a:t>R</a:t>
            </a:r>
            <a:r>
              <a:rPr baseline="30000" lang="en">
                <a:solidFill>
                  <a:srgbClr val="000000"/>
                </a:solidFill>
              </a:rPr>
              <a:t>2</a:t>
            </a:r>
            <a:r>
              <a:rPr lang="en"/>
              <a:t>(R-squared)</a:t>
            </a:r>
            <a:endParaRPr baseline="300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>
                <a:solidFill>
                  <a:srgbClr val="000000"/>
                </a:solidFill>
              </a:rPr>
              <a:t>MSE (Mean Squared Error)</a:t>
            </a:r>
            <a:endParaRPr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>
                <a:solidFill>
                  <a:srgbClr val="000000"/>
                </a:solidFill>
              </a:rPr>
              <a:t>RMSE (Root Mean Squared Error)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u="sng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u="sng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79" name="Google Shape;379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5677" y="3935725"/>
            <a:ext cx="2313573" cy="85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" name="Google Shape;380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61275" y="3352150"/>
            <a:ext cx="1895800" cy="490678"/>
          </a:xfrm>
          <a:prstGeom prst="rect">
            <a:avLst/>
          </a:prstGeom>
          <a:noFill/>
          <a:ln>
            <a:noFill/>
          </a:ln>
        </p:spPr>
      </p:pic>
      <p:pic>
        <p:nvPicPr>
          <p:cNvPr id="381" name="Google Shape;381;p55"/>
          <p:cNvPicPr preferRelativeResize="0"/>
          <p:nvPr/>
        </p:nvPicPr>
        <p:blipFill rotWithShape="1">
          <a:blip r:embed="rId5">
            <a:alphaModFix/>
          </a:blip>
          <a:srcRect b="0" l="0" r="27990" t="0"/>
          <a:stretch/>
        </p:blipFill>
        <p:spPr>
          <a:xfrm>
            <a:off x="4560250" y="3352150"/>
            <a:ext cx="1967442" cy="49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2" name="Google Shape;382;p55"/>
          <p:cNvPicPr preferRelativeResize="0"/>
          <p:nvPr/>
        </p:nvPicPr>
        <p:blipFill rotWithShape="1">
          <a:blip r:embed="rId6">
            <a:alphaModFix/>
          </a:blip>
          <a:srcRect b="0" l="0" r="49464" t="0"/>
          <a:stretch/>
        </p:blipFill>
        <p:spPr>
          <a:xfrm>
            <a:off x="6658175" y="1239025"/>
            <a:ext cx="2135776" cy="211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3" name="Google Shape;383;p55"/>
          <p:cNvPicPr preferRelativeResize="0"/>
          <p:nvPr/>
        </p:nvPicPr>
        <p:blipFill rotWithShape="1">
          <a:blip r:embed="rId6">
            <a:alphaModFix/>
          </a:blip>
          <a:srcRect b="0" l="50838" r="0" t="0"/>
          <a:stretch/>
        </p:blipFill>
        <p:spPr>
          <a:xfrm>
            <a:off x="4450000" y="1239025"/>
            <a:ext cx="2077700" cy="211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4" name="Google Shape;384;p5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54426" y="2421675"/>
            <a:ext cx="3186083" cy="12757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56"/>
          <p:cNvSpPr txBox="1"/>
          <p:nvPr>
            <p:ph type="title"/>
          </p:nvPr>
        </p:nvSpPr>
        <p:spPr>
          <a:xfrm>
            <a:off x="152400" y="228600"/>
            <a:ext cx="8839200" cy="7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6. Model selection - grid search</a:t>
            </a:r>
            <a:endParaRPr/>
          </a:p>
        </p:txBody>
      </p:sp>
      <p:sp>
        <p:nvSpPr>
          <p:cNvPr id="390" name="Google Shape;390;p56"/>
          <p:cNvSpPr txBox="1"/>
          <p:nvPr>
            <p:ph idx="1" type="body"/>
          </p:nvPr>
        </p:nvSpPr>
        <p:spPr>
          <a:xfrm>
            <a:off x="228600" y="1095925"/>
            <a:ext cx="8268000" cy="368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6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Once we know which algorithm is best, we can further do cross-validation on that only algorithm with different parameters to find the best version</a:t>
            </a:r>
            <a:br>
              <a:rPr lang="en" sz="1500"/>
            </a:b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This is called “</a:t>
            </a:r>
            <a:r>
              <a:rPr b="1" lang="en" sz="1500">
                <a:latin typeface="Open Sans"/>
                <a:ea typeface="Open Sans"/>
                <a:cs typeface="Open Sans"/>
                <a:sym typeface="Open Sans"/>
              </a:rPr>
              <a:t>Grid Search</a:t>
            </a:r>
            <a:r>
              <a:rPr lang="en" sz="1500"/>
              <a:t>”</a:t>
            </a:r>
            <a:endParaRPr sz="15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57"/>
          <p:cNvSpPr txBox="1"/>
          <p:nvPr>
            <p:ph type="title"/>
          </p:nvPr>
        </p:nvSpPr>
        <p:spPr>
          <a:xfrm>
            <a:off x="152400" y="228600"/>
            <a:ext cx="8839200" cy="7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7, 8, 9, 10:  Test, Analysis, Inference, Deploy</a:t>
            </a:r>
            <a:endParaRPr/>
          </a:p>
        </p:txBody>
      </p:sp>
      <p:sp>
        <p:nvSpPr>
          <p:cNvPr id="396" name="Google Shape;396;p57"/>
          <p:cNvSpPr txBox="1"/>
          <p:nvPr>
            <p:ph idx="1" type="body"/>
          </p:nvPr>
        </p:nvSpPr>
        <p:spPr>
          <a:xfrm>
            <a:off x="228600" y="1085850"/>
            <a:ext cx="8664000" cy="348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Test</a:t>
            </a:r>
            <a:r>
              <a:rPr lang="en"/>
              <a:t> - test your model with the test set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Analysis</a:t>
            </a:r>
            <a:r>
              <a:rPr lang="en"/>
              <a:t> - analyze your model, e.g., feature importance, </a:t>
            </a:r>
            <a:r>
              <a:rPr lang="en"/>
              <a:t>where</a:t>
            </a:r>
            <a:r>
              <a:rPr lang="en"/>
              <a:t> error comes from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Inference</a:t>
            </a:r>
            <a:r>
              <a:rPr lang="en"/>
              <a:t> - test your model with some unseen data and see whether it makes sense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Deploy</a:t>
            </a:r>
            <a:r>
              <a:rPr lang="en"/>
              <a:t> - deploy to web using Django, Flask, FastAPI, Streamlit, etc.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4"/>
          <p:cNvSpPr txBox="1"/>
          <p:nvPr>
            <p:ph idx="4294967295" type="title"/>
          </p:nvPr>
        </p:nvSpPr>
        <p:spPr>
          <a:xfrm>
            <a:off x="0" y="233565"/>
            <a:ext cx="9144000" cy="329100"/>
          </a:xfrm>
          <a:prstGeom prst="rect">
            <a:avLst/>
          </a:prstGeom>
          <a:solidFill>
            <a:srgbClr val="F3F3F3"/>
          </a:solidFill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Open Sans"/>
                <a:ea typeface="Open Sans"/>
                <a:cs typeface="Open Sans"/>
                <a:sym typeface="Open Sans"/>
              </a:rPr>
              <a:t>Course Outline</a:t>
            </a:r>
            <a:endParaRPr b="1" sz="1200"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232" name="Google Shape;232;p44"/>
          <p:cNvGraphicFramePr/>
          <p:nvPr/>
        </p:nvGraphicFramePr>
        <p:xfrm>
          <a:off x="152400" y="61370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{9F3B6344-2647-4A57-979E-E2F1425F478D}</a:tableStyleId>
              </a:tblPr>
              <a:tblGrid>
                <a:gridCol w="250675"/>
                <a:gridCol w="1726225"/>
                <a:gridCol w="2639275"/>
                <a:gridCol w="1674650"/>
                <a:gridCol w="2609125"/>
              </a:tblGrid>
              <a:tr h="174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Wk</a:t>
                      </a:r>
                      <a:endParaRPr b="1" sz="1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45700" marB="0" marR="0" marL="457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Lecture 1</a:t>
                      </a:r>
                      <a:endParaRPr b="1" sz="1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45700" marB="0" marR="0" marL="457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Lecture 2</a:t>
                      </a:r>
                      <a:endParaRPr b="1" sz="1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45700" marB="0" marR="0" marL="457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Individual </a:t>
                      </a:r>
                      <a:r>
                        <a:rPr b="1" lang="en" sz="1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Assignment </a:t>
                      </a:r>
                      <a:endParaRPr b="1" sz="1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45700" marB="0" marR="0" marL="457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Project Assignment</a:t>
                      </a:r>
                      <a:endParaRPr b="1" sz="1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45700" marB="0" marR="0" marL="45700" anchor="ctr"/>
                </a:tc>
              </a:tr>
              <a:tr h="174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1</a:t>
                      </a:r>
                      <a:endParaRPr sz="1000"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00" marB="0" marR="0" marL="457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Case Study: Regression</a:t>
                      </a:r>
                      <a:endParaRPr sz="1000"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00" marB="0" marR="0" marL="45700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Case Study: Classification</a:t>
                      </a:r>
                      <a:endParaRPr sz="1000"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00" marB="0" marR="0" marL="457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A1: Car Price Prediction</a:t>
                      </a:r>
                      <a:endParaRPr sz="1000"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00" marB="0" marR="0" marL="457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00" marB="0" marR="0" marL="45700"/>
                </a:tc>
              </a:tr>
              <a:tr h="190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2</a:t>
                      </a:r>
                      <a:endParaRPr sz="1000"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00" marB="0" marR="0" marL="457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Batch </a:t>
                      </a:r>
                      <a:r>
                        <a:rPr lang="en" sz="1000"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Gradient Descent</a:t>
                      </a:r>
                      <a:endParaRPr sz="1000"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00" marB="0" marR="0" marL="457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Stochastic / Mini-Batch Gradient Descent</a:t>
                      </a:r>
                      <a:endParaRPr sz="1000"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00" marB="0" marR="0" marL="457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00" marB="0" marR="0" marL="457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00" marB="0" marR="0" marL="45700"/>
                </a:tc>
              </a:tr>
              <a:tr h="174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3</a:t>
                      </a:r>
                      <a:endParaRPr sz="1000"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00" marB="0" marR="0" marL="457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Regularization</a:t>
                      </a:r>
                      <a:endParaRPr sz="1000">
                        <a:solidFill>
                          <a:schemeClr val="dk1"/>
                        </a:solidFill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00" marB="0" marR="0" marL="457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Binary Logistic Regression</a:t>
                      </a:r>
                      <a:endParaRPr sz="1000">
                        <a:solidFill>
                          <a:schemeClr val="dk1"/>
                        </a:solidFill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00" marB="0" marR="0" marL="457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A2: TBD</a:t>
                      </a:r>
                      <a:endParaRPr sz="1000">
                        <a:solidFill>
                          <a:schemeClr val="dk1"/>
                        </a:solidFill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00" marB="0" marR="0" marL="457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00" marB="0" marR="0" marL="45700"/>
                </a:tc>
              </a:tr>
              <a:tr h="174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4</a:t>
                      </a:r>
                      <a:endParaRPr sz="1000"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00" marB="0" marR="0" marL="457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Multinomial Logistic Regression</a:t>
                      </a:r>
                      <a:endParaRPr sz="1000">
                        <a:solidFill>
                          <a:schemeClr val="dk1"/>
                        </a:solidFill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00" marB="0" marR="0" marL="457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Gaussian Naive Bayes</a:t>
                      </a:r>
                      <a:endParaRPr sz="1000"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00" marB="0" marR="0" marL="457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000"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00" marB="0" marR="0" marL="457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00" marB="0" marR="0" marL="45700"/>
                </a:tc>
              </a:tr>
              <a:tr h="174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5</a:t>
                      </a:r>
                      <a:endParaRPr sz="1000"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00" marB="0" marR="0" marL="457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Multinomial Naive Bayes</a:t>
                      </a:r>
                      <a:endParaRPr sz="1000">
                        <a:solidFill>
                          <a:schemeClr val="dk1"/>
                        </a:solidFill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00" marB="0" marR="0" marL="457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K-Nearest Neighbors</a:t>
                      </a:r>
                      <a:endParaRPr sz="1000">
                        <a:solidFill>
                          <a:schemeClr val="dk1"/>
                        </a:solidFill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00" marB="0" marR="0" marL="457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A3: TBD</a:t>
                      </a:r>
                      <a:endParaRPr sz="1000"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00" marB="0" marR="0" marL="457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00" marB="0" marR="0" marL="45700"/>
                </a:tc>
              </a:tr>
              <a:tr h="190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6</a:t>
                      </a:r>
                      <a:endParaRPr sz="1000"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00" marB="0" marR="0" marL="457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Support Vector Machine</a:t>
                      </a:r>
                      <a:endParaRPr sz="1000">
                        <a:solidFill>
                          <a:schemeClr val="dk1"/>
                        </a:solidFill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00" marB="0" marR="0" marL="45700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Support Vector Machine II</a:t>
                      </a:r>
                      <a:endParaRPr sz="1000"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00" marB="0" marR="0" marL="45700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000"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00" marB="0" marR="0" marL="457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00" marB="0" marR="0" marL="45700"/>
                </a:tc>
              </a:tr>
              <a:tr h="141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7</a:t>
                      </a:r>
                      <a:endParaRPr sz="1000"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00" marB="0" marR="0" marL="45700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No class</a:t>
                      </a:r>
                      <a:endParaRPr b="1" sz="1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45700" marB="0" marR="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Midterm Exam</a:t>
                      </a:r>
                      <a:endParaRPr b="1" sz="1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45700" marB="0" marR="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000"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00" marB="0" marR="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Phase 1: Reading paper round 1 (KDD)</a:t>
                      </a:r>
                      <a:endParaRPr sz="1000">
                        <a:solidFill>
                          <a:schemeClr val="dk1"/>
                        </a:solidFill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00" marB="0" marR="0" marL="45700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190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8</a:t>
                      </a:r>
                      <a:endParaRPr sz="1000"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00" marB="0" marR="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Decision Tree</a:t>
                      </a:r>
                      <a:endParaRPr sz="1000"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00" marB="0" marR="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Bagging / Random Forests</a:t>
                      </a:r>
                      <a:endParaRPr sz="1000"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00" marB="0" marR="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00" marB="0" marR="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Phase 1: Reading paper round 2 (KDD)</a:t>
                      </a:r>
                      <a:endParaRPr sz="1000">
                        <a:solidFill>
                          <a:schemeClr val="dk1"/>
                        </a:solidFill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00" marB="0" marR="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9</a:t>
                      </a:r>
                      <a:endParaRPr sz="1000"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00" marB="0" marR="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Ada Boosting / Gradient Boosting</a:t>
                      </a:r>
                      <a:endParaRPr sz="1000">
                        <a:solidFill>
                          <a:schemeClr val="dk1"/>
                        </a:solidFill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00" marB="0" marR="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K-Means Clustering</a:t>
                      </a:r>
                      <a:endParaRPr sz="1000"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00" marB="0" marR="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00" marB="0" marR="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Phase 2: Proposal - Paper writing (Intro, Related Work, Method)</a:t>
                      </a:r>
                      <a:endParaRPr sz="1000">
                        <a:solidFill>
                          <a:schemeClr val="dk1"/>
                        </a:solidFill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00" marB="0" marR="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174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10</a:t>
                      </a:r>
                      <a:endParaRPr sz="1000"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00" marB="0" marR="0" marL="45700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Gaussian Mixture</a:t>
                      </a:r>
                      <a:endParaRPr sz="1000">
                        <a:solidFill>
                          <a:schemeClr val="dk1"/>
                        </a:solidFill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00" marB="0" marR="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Principal Component Analysis</a:t>
                      </a:r>
                      <a:endParaRPr sz="1000"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00" marB="0" marR="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00" marB="0" marR="0" marL="457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000"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00" marB="0" marR="0" marL="45700"/>
                </a:tc>
              </a:tr>
              <a:tr h="169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11</a:t>
                      </a:r>
                      <a:endParaRPr sz="1000"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00" marB="0" marR="0" marL="45700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PyTorch Linear Regression</a:t>
                      </a:r>
                      <a:endParaRPr sz="1000">
                        <a:solidFill>
                          <a:schemeClr val="dk1"/>
                        </a:solidFill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00" marB="0" marR="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Project Proposal Presentation</a:t>
                      </a:r>
                      <a:endParaRPr b="1" sz="10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45700" marB="0" marR="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00" marB="0" marR="0" marL="457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Phase 3: Experiment - Paper writing (Intro, Related Work, Method, Results)</a:t>
                      </a:r>
                      <a:endParaRPr sz="1000">
                        <a:solidFill>
                          <a:schemeClr val="dk1"/>
                        </a:solidFill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00" marB="0" marR="0" marL="45700"/>
                </a:tc>
              </a:tr>
              <a:tr h="174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12</a:t>
                      </a:r>
                      <a:endParaRPr sz="1000"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00" marB="0" marR="0" marL="45700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PyTorch Logistic Regression</a:t>
                      </a:r>
                      <a:endParaRPr sz="1000">
                        <a:solidFill>
                          <a:schemeClr val="dk1"/>
                        </a:solidFill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00" marB="0" marR="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Convolutional Neural Network</a:t>
                      </a:r>
                      <a:endParaRPr sz="1000">
                        <a:solidFill>
                          <a:schemeClr val="dk1"/>
                        </a:solidFill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00" marB="0" marR="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00" marB="0" marR="0" marL="457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00" marB="0" marR="0" marL="45700"/>
                </a:tc>
              </a:tr>
              <a:tr h="190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13</a:t>
                      </a:r>
                      <a:endParaRPr sz="1000"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00" marB="0" marR="0" marL="45700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Recurrent Neural Network</a:t>
                      </a:r>
                      <a:endParaRPr sz="1000">
                        <a:solidFill>
                          <a:schemeClr val="dk1"/>
                        </a:solidFill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00" marB="0" marR="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Reinforcement Learning</a:t>
                      </a:r>
                      <a:endParaRPr sz="1000">
                        <a:solidFill>
                          <a:schemeClr val="dk1"/>
                        </a:solidFill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00" marB="0" marR="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00" marB="0" marR="0" marL="457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00" marB="0" marR="0" marL="45700"/>
                </a:tc>
              </a:tr>
              <a:tr h="190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14</a:t>
                      </a:r>
                      <a:endParaRPr sz="1000"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00" marB="0" marR="0" marL="45700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Q-learning</a:t>
                      </a:r>
                      <a:endParaRPr b="1" sz="10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45700" marB="0" marR="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Project Progress Presentation</a:t>
                      </a:r>
                      <a:endParaRPr b="1" sz="10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45700" marB="0" marR="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000"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00" marB="0" marR="0" marL="457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Phase 4: Conclusion - Paper writing (Abstract, Intro, Related Work, Method, Results, Discussion, Conclusion)</a:t>
                      </a:r>
                      <a:endParaRPr sz="1000">
                        <a:solidFill>
                          <a:schemeClr val="dk1"/>
                        </a:solidFill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00" marB="0" marR="0" marL="45700"/>
                </a:tc>
              </a:tr>
              <a:tr h="174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15</a:t>
                      </a:r>
                      <a:endParaRPr sz="1000"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00" marB="0" marR="0" marL="45700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No class</a:t>
                      </a:r>
                      <a:endParaRPr b="1" sz="1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45700" marB="0" marR="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Final Exam</a:t>
                      </a:r>
                      <a:endParaRPr b="1" sz="1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45700" marB="0" marR="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00" marB="0" marR="0" marL="457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00" marB="0" marR="0" marL="45700">
                    <a:solidFill>
                      <a:srgbClr val="F3F3F3"/>
                    </a:solidFill>
                  </a:tcPr>
                </a:tc>
              </a:tr>
              <a:tr h="231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16</a:t>
                      </a:r>
                      <a:endParaRPr sz="1000"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00" marB="0" marR="0" marL="45700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No class</a:t>
                      </a:r>
                      <a:endParaRPr b="1" sz="1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45700" marB="0" marR="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Final Project Presentation</a:t>
                      </a:r>
                      <a:endParaRPr b="1" sz="1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45700" marB="0" marR="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00" marB="0" marR="0" marL="457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00" marB="0" marR="0" marL="45700">
                    <a:solidFill>
                      <a:srgbClr val="F3F3F3"/>
                    </a:solidFill>
                  </a:tcPr>
                </a:tc>
              </a:tr>
            </a:tbl>
          </a:graphicData>
        </a:graphic>
      </p:graphicFrame>
      <p:sp>
        <p:nvSpPr>
          <p:cNvPr id="233" name="Google Shape;233;p44"/>
          <p:cNvSpPr txBox="1"/>
          <p:nvPr/>
        </p:nvSpPr>
        <p:spPr>
          <a:xfrm>
            <a:off x="4768573" y="255975"/>
            <a:ext cx="4284000" cy="3231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latin typeface="Open Sans Light"/>
                <a:ea typeface="Open Sans Light"/>
                <a:cs typeface="Open Sans Light"/>
                <a:sym typeface="Open Sans Light"/>
              </a:rPr>
              <a:t>Assignments are submitted at the same date as the next assignment comes out</a:t>
            </a:r>
            <a:endParaRPr i="1" sz="900"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5"/>
          <p:cNvSpPr txBox="1"/>
          <p:nvPr>
            <p:ph type="title"/>
          </p:nvPr>
        </p:nvSpPr>
        <p:spPr>
          <a:xfrm>
            <a:off x="152400" y="228600"/>
            <a:ext cx="8839200" cy="7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 - Regression</a:t>
            </a:r>
            <a:endParaRPr/>
          </a:p>
        </p:txBody>
      </p:sp>
      <p:sp>
        <p:nvSpPr>
          <p:cNvPr id="239" name="Google Shape;239;p45"/>
          <p:cNvSpPr txBox="1"/>
          <p:nvPr>
            <p:ph idx="1" type="body"/>
          </p:nvPr>
        </p:nvSpPr>
        <p:spPr>
          <a:xfrm>
            <a:off x="228600" y="1092975"/>
            <a:ext cx="8763000" cy="360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60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Pr</a:t>
            </a:r>
            <a:r>
              <a:rPr lang="en" sz="1300"/>
              <a:t>edict </a:t>
            </a:r>
            <a:r>
              <a:rPr b="1" lang="en" sz="1300">
                <a:latin typeface="Open Sans"/>
                <a:ea typeface="Open Sans"/>
                <a:cs typeface="Open Sans"/>
                <a:sym typeface="Open Sans"/>
              </a:rPr>
              <a:t>blood pressure level </a:t>
            </a:r>
            <a:r>
              <a:rPr lang="en" sz="1300"/>
              <a:t>using</a:t>
            </a:r>
            <a:r>
              <a:rPr b="1" lang="en" sz="1300">
                <a:latin typeface="Open Sans"/>
                <a:ea typeface="Open Sans"/>
                <a:cs typeface="Open Sans"/>
                <a:sym typeface="Open Sans"/>
              </a:rPr>
              <a:t> BMI?</a:t>
            </a:r>
            <a:endParaRPr b="1" sz="1300">
              <a:latin typeface="Open Sans"/>
              <a:ea typeface="Open Sans"/>
              <a:cs typeface="Open Sans"/>
              <a:sym typeface="Open Sans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Predict </a:t>
            </a:r>
            <a:r>
              <a:rPr b="1" lang="en" sz="1300">
                <a:latin typeface="Open Sans"/>
                <a:ea typeface="Open Sans"/>
                <a:cs typeface="Open Sans"/>
                <a:sym typeface="Open Sans"/>
              </a:rPr>
              <a:t>GDP</a:t>
            </a:r>
            <a:r>
              <a:rPr lang="en" sz="1300"/>
              <a:t> using</a:t>
            </a:r>
            <a:r>
              <a:rPr b="1" lang="en" sz="1300">
                <a:latin typeface="Open Sans"/>
                <a:ea typeface="Open Sans"/>
                <a:cs typeface="Open Sans"/>
                <a:sym typeface="Open Sans"/>
              </a:rPr>
              <a:t> egg price, gold price, oil price?</a:t>
            </a:r>
            <a:endParaRPr b="1" sz="1300">
              <a:latin typeface="Open Sans"/>
              <a:ea typeface="Open Sans"/>
              <a:cs typeface="Open Sans"/>
              <a:sym typeface="Open Sans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Predict </a:t>
            </a:r>
            <a:r>
              <a:rPr b="1" lang="en" sz="1300">
                <a:latin typeface="Open Sans"/>
                <a:ea typeface="Open Sans"/>
                <a:cs typeface="Open Sans"/>
                <a:sym typeface="Open Sans"/>
              </a:rPr>
              <a:t>life expectancy </a:t>
            </a:r>
            <a:r>
              <a:rPr lang="en" sz="1300"/>
              <a:t>using</a:t>
            </a:r>
            <a:r>
              <a:rPr b="1" lang="en" sz="1300">
                <a:latin typeface="Open Sans"/>
                <a:ea typeface="Open Sans"/>
                <a:cs typeface="Open Sans"/>
                <a:sym typeface="Open Sans"/>
              </a:rPr>
              <a:t> population, GDP?</a:t>
            </a:r>
            <a:endParaRPr sz="13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300"/>
              <a:t>We called </a:t>
            </a:r>
            <a:r>
              <a:rPr b="1" lang="en" sz="130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sz="1300"/>
              <a:t>population, GDP</a:t>
            </a:r>
            <a:r>
              <a:rPr b="1" lang="en" sz="130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sz="1300"/>
              <a:t> as </a:t>
            </a:r>
            <a:r>
              <a:rPr b="1" lang="en" sz="1300">
                <a:latin typeface="Open Sans"/>
                <a:ea typeface="Open Sans"/>
                <a:cs typeface="Open Sans"/>
                <a:sym typeface="Open Sans"/>
              </a:rPr>
              <a:t>features</a:t>
            </a:r>
            <a:r>
              <a:rPr lang="en" sz="1300"/>
              <a:t> (a.k.a predictors, independent variables ), and life expectancy as </a:t>
            </a:r>
            <a:r>
              <a:rPr b="1" lang="en" sz="1300">
                <a:latin typeface="Open Sans"/>
                <a:ea typeface="Open Sans"/>
                <a:cs typeface="Open Sans"/>
                <a:sym typeface="Open Sans"/>
              </a:rPr>
              <a:t>labels</a:t>
            </a:r>
            <a:r>
              <a:rPr lang="en" sz="1300"/>
              <a:t> (a.k.a targets, dependent variables )</a:t>
            </a:r>
            <a:endParaRPr sz="13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300"/>
              <a:t>Notice all the </a:t>
            </a:r>
            <a:r>
              <a:rPr b="1" lang="en" sz="1300">
                <a:latin typeface="Open Sans"/>
                <a:ea typeface="Open Sans"/>
                <a:cs typeface="Open Sans"/>
                <a:sym typeface="Open Sans"/>
              </a:rPr>
              <a:t>labels</a:t>
            </a:r>
            <a:r>
              <a:rPr lang="en" sz="1300"/>
              <a:t> here are </a:t>
            </a:r>
            <a:r>
              <a:rPr b="1" lang="en" sz="1300">
                <a:latin typeface="Open Sans"/>
                <a:ea typeface="Open Sans"/>
                <a:cs typeface="Open Sans"/>
                <a:sym typeface="Open Sans"/>
              </a:rPr>
              <a:t>continuous</a:t>
            </a:r>
            <a:r>
              <a:rPr lang="en" sz="1300"/>
              <a:t> values?</a:t>
            </a:r>
            <a:endParaRPr sz="13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300">
                <a:latin typeface="Open Sans"/>
                <a:ea typeface="Open Sans"/>
                <a:cs typeface="Open Sans"/>
                <a:sym typeface="Open Sans"/>
              </a:rPr>
              <a:t>Regression </a:t>
            </a:r>
            <a:r>
              <a:rPr lang="en" sz="1300"/>
              <a:t>is a </a:t>
            </a:r>
            <a:r>
              <a:rPr b="1" lang="en" sz="1300">
                <a:latin typeface="Open Sans"/>
                <a:ea typeface="Open Sans"/>
                <a:cs typeface="Open Sans"/>
                <a:sym typeface="Open Sans"/>
              </a:rPr>
              <a:t>supervised</a:t>
            </a:r>
            <a:r>
              <a:rPr lang="en" sz="1300"/>
              <a:t> algorithm to </a:t>
            </a:r>
            <a:r>
              <a:rPr i="1" lang="en" sz="1300"/>
              <a:t>predict</a:t>
            </a:r>
            <a:r>
              <a:rPr lang="en" sz="1300"/>
              <a:t> </a:t>
            </a:r>
            <a:r>
              <a:rPr b="1" lang="en" sz="1300">
                <a:latin typeface="Open Sans"/>
                <a:ea typeface="Open Sans"/>
                <a:cs typeface="Open Sans"/>
                <a:sym typeface="Open Sans"/>
              </a:rPr>
              <a:t>continuous</a:t>
            </a:r>
            <a:r>
              <a:rPr lang="en" sz="1300"/>
              <a:t> values</a:t>
            </a:r>
            <a:endParaRPr sz="1300"/>
          </a:p>
          <a:p>
            <a:pPr indent="-311150" lvl="0" marL="457200" rtl="0" algn="l">
              <a:spcBef>
                <a:spcPts val="60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Labels must be continuous;  features can be categorical or continuous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Both features and labels can be univariate or multivariate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i="1" lang="en" sz="1300"/>
              <a:t>Supervised</a:t>
            </a:r>
            <a:r>
              <a:rPr lang="en" sz="1300"/>
              <a:t> - has both features and labels;  </a:t>
            </a:r>
            <a:r>
              <a:rPr i="1" lang="en" sz="1300"/>
              <a:t>Unsupervised</a:t>
            </a:r>
            <a:r>
              <a:rPr lang="en" sz="1300"/>
              <a:t> - only has features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i="1" lang="en" sz="1300"/>
              <a:t>Continuous</a:t>
            </a:r>
            <a:r>
              <a:rPr lang="en" sz="1300"/>
              <a:t> - opposite of categorical variables, e.g., gold price is continuous while gender is categorical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Continuous value can be change to categorical variables by binning!</a:t>
            </a:r>
            <a:endParaRPr sz="13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6"/>
          <p:cNvSpPr txBox="1"/>
          <p:nvPr>
            <p:ph type="title"/>
          </p:nvPr>
        </p:nvSpPr>
        <p:spPr>
          <a:xfrm>
            <a:off x="152400" y="228600"/>
            <a:ext cx="8839200" cy="7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Big picture of ML</a:t>
            </a:r>
            <a:endParaRPr sz="2600"/>
          </a:p>
        </p:txBody>
      </p:sp>
      <p:sp>
        <p:nvSpPr>
          <p:cNvPr id="245" name="Google Shape;245;p46"/>
          <p:cNvSpPr txBox="1"/>
          <p:nvPr>
            <p:ph idx="1" type="body"/>
          </p:nvPr>
        </p:nvSpPr>
        <p:spPr>
          <a:xfrm>
            <a:off x="0" y="894775"/>
            <a:ext cx="9218400" cy="32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FF"/>
                </a:solidFill>
              </a:rPr>
              <a:t>     1. </a:t>
            </a:r>
            <a:r>
              <a:rPr lang="en" sz="1100">
                <a:solidFill>
                  <a:srgbClr val="0000FF"/>
                </a:solidFill>
              </a:rPr>
              <a:t>Load data</a:t>
            </a:r>
            <a:r>
              <a:rPr lang="en" sz="1100"/>
              <a:t>       -&gt;   </a:t>
            </a:r>
            <a:r>
              <a:rPr lang="en" sz="1100">
                <a:solidFill>
                  <a:srgbClr val="38761D"/>
                </a:solidFill>
              </a:rPr>
              <a:t>2</a:t>
            </a:r>
            <a:r>
              <a:rPr lang="en" sz="1100">
                <a:solidFill>
                  <a:srgbClr val="38761D"/>
                </a:solidFill>
              </a:rPr>
              <a:t>. Exploratory Data Analysis</a:t>
            </a:r>
            <a:r>
              <a:rPr lang="en" sz="1100">
                <a:solidFill>
                  <a:srgbClr val="9900FF"/>
                </a:solidFill>
              </a:rPr>
              <a:t>  </a:t>
            </a:r>
            <a:r>
              <a:rPr lang="en" sz="1100"/>
              <a:t>-</a:t>
            </a:r>
            <a:r>
              <a:rPr lang="en" sz="1100"/>
              <a:t>&gt;  </a:t>
            </a:r>
            <a:r>
              <a:rPr lang="en" sz="1100">
                <a:solidFill>
                  <a:srgbClr val="B45F06"/>
                </a:solidFill>
              </a:rPr>
              <a:t>3. Feature engineering</a:t>
            </a:r>
            <a:r>
              <a:rPr lang="en" sz="1100"/>
              <a:t>    -&gt; </a:t>
            </a:r>
            <a:r>
              <a:rPr lang="en" sz="1100">
                <a:solidFill>
                  <a:srgbClr val="CC0000"/>
                </a:solidFill>
              </a:rPr>
              <a:t>4</a:t>
            </a:r>
            <a:r>
              <a:rPr lang="en" sz="1100">
                <a:solidFill>
                  <a:srgbClr val="CC0000"/>
                </a:solidFill>
              </a:rPr>
              <a:t>. Feature selection</a:t>
            </a:r>
            <a:r>
              <a:rPr lang="en" sz="1100"/>
              <a:t>                   -&gt; </a:t>
            </a:r>
            <a:r>
              <a:rPr lang="en" sz="1100">
                <a:solidFill>
                  <a:srgbClr val="9900FF"/>
                </a:solidFill>
              </a:rPr>
              <a:t>5. Preprocessing</a:t>
            </a:r>
            <a:r>
              <a:rPr lang="en" sz="1100">
                <a:solidFill>
                  <a:srgbClr val="38761D"/>
                </a:solidFill>
              </a:rPr>
              <a:t> </a:t>
            </a:r>
            <a:r>
              <a:rPr lang="en" sz="1100"/>
              <a:t>    </a:t>
            </a:r>
            <a:r>
              <a:rPr lang="en" sz="1100"/>
              <a:t> </a:t>
            </a:r>
            <a:endParaRPr sz="1100">
              <a:solidFill>
                <a:srgbClr val="CC0000"/>
              </a:solidFill>
            </a:endParaRPr>
          </a:p>
        </p:txBody>
      </p:sp>
      <p:sp>
        <p:nvSpPr>
          <p:cNvPr id="246" name="Google Shape;246;p46"/>
          <p:cNvSpPr txBox="1"/>
          <p:nvPr/>
        </p:nvSpPr>
        <p:spPr>
          <a:xfrm>
            <a:off x="280025" y="1217050"/>
            <a:ext cx="974100" cy="9234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79400" lvl="0" marL="314325" rtl="0" algn="l">
              <a:spcBef>
                <a:spcPts val="0"/>
              </a:spcBef>
              <a:spcAft>
                <a:spcPts val="0"/>
              </a:spcAft>
              <a:buSzPts val="800"/>
              <a:buFont typeface="Open Sans Light"/>
              <a:buChar char="●"/>
            </a:pPr>
            <a:r>
              <a:rPr lang="en" sz="800">
                <a:latin typeface="Open Sans Light"/>
                <a:ea typeface="Open Sans Light"/>
                <a:cs typeface="Open Sans Light"/>
                <a:sym typeface="Open Sans Light"/>
              </a:rPr>
              <a:t>CSV, JSON, Database</a:t>
            </a:r>
            <a:endParaRPr sz="80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279400" lvl="0" marL="314325" rtl="0" algn="l">
              <a:spcBef>
                <a:spcPts val="0"/>
              </a:spcBef>
              <a:spcAft>
                <a:spcPts val="0"/>
              </a:spcAft>
              <a:buSzPts val="800"/>
              <a:buFont typeface="Open Sans Light"/>
              <a:buChar char="●"/>
            </a:pPr>
            <a:r>
              <a:rPr lang="en" sz="800">
                <a:latin typeface="Open Sans Light"/>
                <a:ea typeface="Open Sans Light"/>
                <a:cs typeface="Open Sans Light"/>
                <a:sym typeface="Open Sans Light"/>
              </a:rPr>
              <a:t>Renaming</a:t>
            </a:r>
            <a:endParaRPr sz="80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279400" lvl="0" marL="314325" rtl="0" algn="l">
              <a:spcBef>
                <a:spcPts val="0"/>
              </a:spcBef>
              <a:spcAft>
                <a:spcPts val="0"/>
              </a:spcAft>
              <a:buSzPts val="800"/>
              <a:buFont typeface="Open Sans Light"/>
              <a:buChar char="●"/>
            </a:pPr>
            <a:r>
              <a:rPr lang="en" sz="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Label encoding</a:t>
            </a:r>
            <a:endParaRPr sz="800"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247" name="Google Shape;247;p46"/>
          <p:cNvSpPr txBox="1"/>
          <p:nvPr/>
        </p:nvSpPr>
        <p:spPr>
          <a:xfrm>
            <a:off x="7529950" y="1199625"/>
            <a:ext cx="1209000" cy="11574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165100" lvl="0" marL="1714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Open Sans Light"/>
              <a:buChar char="●"/>
            </a:pPr>
            <a:r>
              <a:rPr lang="en" sz="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Null values</a:t>
            </a:r>
            <a:endParaRPr sz="8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165100" lvl="0" marL="1714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Open Sans Light"/>
              <a:buChar char="●"/>
            </a:pPr>
            <a:r>
              <a:rPr lang="en" sz="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Outliers</a:t>
            </a:r>
            <a:endParaRPr sz="8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165100" lvl="0" marL="1714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Open Sans Light"/>
              <a:buChar char="●"/>
            </a:pPr>
            <a:r>
              <a:rPr lang="en" sz="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Typos / Entry errors /</a:t>
            </a:r>
            <a:r>
              <a:rPr lang="en" sz="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</a:t>
            </a:r>
            <a:r>
              <a:rPr lang="en" sz="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Duplicates / IDs</a:t>
            </a:r>
            <a:endParaRPr sz="8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165100" lvl="0" marL="1714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Open Sans Light"/>
              <a:buChar char="●"/>
            </a:pPr>
            <a:r>
              <a:rPr lang="en" sz="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Scaling (min-max; standardize)</a:t>
            </a:r>
            <a:endParaRPr sz="8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248" name="Google Shape;248;p46"/>
          <p:cNvSpPr txBox="1"/>
          <p:nvPr>
            <p:ph idx="1" type="body"/>
          </p:nvPr>
        </p:nvSpPr>
        <p:spPr>
          <a:xfrm>
            <a:off x="5768350" y="2687975"/>
            <a:ext cx="3275400" cy="1321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Open Sans"/>
                <a:ea typeface="Open Sans"/>
                <a:cs typeface="Open Sans"/>
                <a:sym typeface="Open Sans"/>
              </a:rPr>
              <a:t>TOOLS</a:t>
            </a:r>
            <a:endParaRPr sz="800"/>
          </a:p>
          <a:p>
            <a:pPr indent="-165100" lvl="0" marL="1714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b="1" lang="en" sz="800">
                <a:latin typeface="Open Sans"/>
                <a:ea typeface="Open Sans"/>
                <a:cs typeface="Open Sans"/>
                <a:sym typeface="Open Sans"/>
              </a:rPr>
              <a:t>Python</a:t>
            </a:r>
            <a:r>
              <a:rPr lang="en" sz="800"/>
              <a:t>, R</a:t>
            </a:r>
            <a:r>
              <a:rPr lang="en" sz="800"/>
              <a:t> - </a:t>
            </a:r>
            <a:r>
              <a:rPr lang="en" sz="800" u="sng"/>
              <a:t>programming</a:t>
            </a:r>
            <a:r>
              <a:rPr lang="en" sz="800"/>
              <a:t> tool</a:t>
            </a:r>
            <a:endParaRPr sz="800"/>
          </a:p>
          <a:p>
            <a:pPr indent="-222250" lvl="1" marL="4000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Char char="○"/>
            </a:pPr>
            <a:r>
              <a:rPr b="1" lang="en" sz="800">
                <a:latin typeface="Open Sans"/>
                <a:ea typeface="Open Sans"/>
                <a:cs typeface="Open Sans"/>
                <a:sym typeface="Open Sans"/>
              </a:rPr>
              <a:t>NumPy</a:t>
            </a:r>
            <a:r>
              <a:rPr lang="en" sz="800"/>
              <a:t> (matrix manipulation), </a:t>
            </a:r>
            <a:r>
              <a:rPr b="1" lang="en" sz="800">
                <a:latin typeface="Open Sans"/>
                <a:ea typeface="Open Sans"/>
                <a:cs typeface="Open Sans"/>
                <a:sym typeface="Open Sans"/>
              </a:rPr>
              <a:t>Pandas</a:t>
            </a:r>
            <a:r>
              <a:rPr lang="en" sz="800"/>
              <a:t> (Excel-like), </a:t>
            </a:r>
            <a:r>
              <a:rPr b="1" lang="en" sz="800">
                <a:latin typeface="Open Sans"/>
                <a:ea typeface="Open Sans"/>
                <a:cs typeface="Open Sans"/>
                <a:sym typeface="Open Sans"/>
              </a:rPr>
              <a:t>Matplotlib/Seaborn</a:t>
            </a:r>
            <a:r>
              <a:rPr lang="en" sz="800"/>
              <a:t> (visualization), </a:t>
            </a:r>
            <a:r>
              <a:rPr b="1" lang="en" sz="800">
                <a:latin typeface="Open Sans"/>
                <a:ea typeface="Open Sans"/>
                <a:cs typeface="Open Sans"/>
                <a:sym typeface="Open Sans"/>
              </a:rPr>
              <a:t>Sklearn</a:t>
            </a:r>
            <a:r>
              <a:rPr lang="en" sz="800"/>
              <a:t> (machine learning), </a:t>
            </a:r>
            <a:r>
              <a:rPr b="1" lang="en" sz="800">
                <a:latin typeface="Open Sans"/>
                <a:ea typeface="Open Sans"/>
                <a:cs typeface="Open Sans"/>
                <a:sym typeface="Open Sans"/>
              </a:rPr>
              <a:t>PyTorch</a:t>
            </a:r>
            <a:r>
              <a:rPr lang="en" sz="800"/>
              <a:t> (deep </a:t>
            </a:r>
            <a:r>
              <a:rPr lang="en" sz="800"/>
              <a:t>learning</a:t>
            </a:r>
            <a:r>
              <a:rPr lang="en" sz="800"/>
              <a:t>)</a:t>
            </a:r>
            <a:endParaRPr sz="800"/>
          </a:p>
          <a:p>
            <a:pPr indent="-165100" lvl="0" marL="1714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800"/>
              <a:buChar char="●"/>
            </a:pPr>
            <a:r>
              <a:rPr b="1" lang="en" sz="800">
                <a:solidFill>
                  <a:srgbClr val="B7B7B7"/>
                </a:solidFill>
                <a:latin typeface="Open Sans"/>
                <a:ea typeface="Open Sans"/>
                <a:cs typeface="Open Sans"/>
                <a:sym typeface="Open Sans"/>
              </a:rPr>
              <a:t>Tableau</a:t>
            </a:r>
            <a:r>
              <a:rPr lang="en" sz="800">
                <a:solidFill>
                  <a:srgbClr val="B7B7B7"/>
                </a:solidFill>
              </a:rPr>
              <a:t>, </a:t>
            </a:r>
            <a:r>
              <a:rPr b="1" lang="en" sz="800">
                <a:solidFill>
                  <a:srgbClr val="B7B7B7"/>
                </a:solidFill>
                <a:latin typeface="Open Sans"/>
                <a:ea typeface="Open Sans"/>
                <a:cs typeface="Open Sans"/>
                <a:sym typeface="Open Sans"/>
              </a:rPr>
              <a:t>Power</a:t>
            </a:r>
            <a:r>
              <a:rPr lang="en" sz="800">
                <a:solidFill>
                  <a:srgbClr val="B7B7B7"/>
                </a:solidFill>
              </a:rPr>
              <a:t> </a:t>
            </a:r>
            <a:r>
              <a:rPr b="1" lang="en" sz="800">
                <a:solidFill>
                  <a:srgbClr val="B7B7B7"/>
                </a:solidFill>
                <a:latin typeface="Open Sans"/>
                <a:ea typeface="Open Sans"/>
                <a:cs typeface="Open Sans"/>
                <a:sym typeface="Open Sans"/>
              </a:rPr>
              <a:t>BI</a:t>
            </a:r>
            <a:r>
              <a:rPr lang="en" sz="800">
                <a:solidFill>
                  <a:srgbClr val="B7B7B7"/>
                </a:solidFill>
              </a:rPr>
              <a:t> - </a:t>
            </a:r>
            <a:r>
              <a:rPr lang="en" sz="800" u="sng">
                <a:solidFill>
                  <a:srgbClr val="B7B7B7"/>
                </a:solidFill>
              </a:rPr>
              <a:t>Business Intelligence (BI)</a:t>
            </a:r>
            <a:r>
              <a:rPr lang="en" sz="800">
                <a:solidFill>
                  <a:srgbClr val="B7B7B7"/>
                </a:solidFill>
              </a:rPr>
              <a:t> tools</a:t>
            </a:r>
            <a:r>
              <a:rPr lang="en" sz="800">
                <a:solidFill>
                  <a:srgbClr val="B7B7B7"/>
                </a:solidFill>
              </a:rPr>
              <a:t> </a:t>
            </a:r>
            <a:endParaRPr sz="800">
              <a:solidFill>
                <a:srgbClr val="B7B7B7"/>
              </a:solidFill>
            </a:endParaRPr>
          </a:p>
          <a:p>
            <a:pPr indent="-165100" lvl="0" marL="1714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800"/>
              <a:buChar char="●"/>
            </a:pPr>
            <a:r>
              <a:rPr b="1" lang="en" sz="800">
                <a:solidFill>
                  <a:srgbClr val="B7B7B7"/>
                </a:solidFill>
                <a:latin typeface="Open Sans"/>
                <a:ea typeface="Open Sans"/>
                <a:cs typeface="Open Sans"/>
                <a:sym typeface="Open Sans"/>
              </a:rPr>
              <a:t>Microsoft Azure, Rapidminer, Weka</a:t>
            </a:r>
            <a:r>
              <a:rPr lang="en" sz="800">
                <a:solidFill>
                  <a:srgbClr val="B7B7B7"/>
                </a:solidFill>
              </a:rPr>
              <a:t> - </a:t>
            </a:r>
            <a:r>
              <a:rPr lang="en" sz="800" u="sng">
                <a:solidFill>
                  <a:srgbClr val="B7B7B7"/>
                </a:solidFill>
              </a:rPr>
              <a:t>data science and machine learning</a:t>
            </a:r>
            <a:r>
              <a:rPr lang="en" sz="800">
                <a:solidFill>
                  <a:srgbClr val="B7B7B7"/>
                </a:solidFill>
              </a:rPr>
              <a:t> tools</a:t>
            </a:r>
            <a:endParaRPr sz="800">
              <a:solidFill>
                <a:srgbClr val="B7B7B7"/>
              </a:solidFill>
            </a:endParaRPr>
          </a:p>
          <a:p>
            <a:pPr indent="-165100" lvl="0" marL="1714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800"/>
              <a:buChar char="●"/>
            </a:pPr>
            <a:r>
              <a:rPr b="1" lang="en" sz="800">
                <a:solidFill>
                  <a:srgbClr val="B7B7B7"/>
                </a:solidFill>
                <a:latin typeface="Open Sans"/>
                <a:ea typeface="Open Sans"/>
                <a:cs typeface="Open Sans"/>
                <a:sym typeface="Open Sans"/>
              </a:rPr>
              <a:t>SPSS</a:t>
            </a:r>
            <a:r>
              <a:rPr lang="en" sz="800">
                <a:solidFill>
                  <a:srgbClr val="B7B7B7"/>
                </a:solidFill>
              </a:rPr>
              <a:t>, </a:t>
            </a:r>
            <a:r>
              <a:rPr b="1" lang="en" sz="800">
                <a:solidFill>
                  <a:srgbClr val="B7B7B7"/>
                </a:solidFill>
                <a:latin typeface="Open Sans"/>
                <a:ea typeface="Open Sans"/>
                <a:cs typeface="Open Sans"/>
                <a:sym typeface="Open Sans"/>
              </a:rPr>
              <a:t>SAS, JASP</a:t>
            </a:r>
            <a:r>
              <a:rPr lang="en" sz="800">
                <a:solidFill>
                  <a:srgbClr val="B7B7B7"/>
                </a:solidFill>
              </a:rPr>
              <a:t> - </a:t>
            </a:r>
            <a:r>
              <a:rPr lang="en" sz="800" u="sng">
                <a:solidFill>
                  <a:srgbClr val="B7B7B7"/>
                </a:solidFill>
              </a:rPr>
              <a:t>statistical</a:t>
            </a:r>
            <a:r>
              <a:rPr lang="en" sz="800">
                <a:solidFill>
                  <a:srgbClr val="B7B7B7"/>
                </a:solidFill>
              </a:rPr>
              <a:t> tool </a:t>
            </a:r>
            <a:endParaRPr sz="800">
              <a:solidFill>
                <a:srgbClr val="B7B7B7"/>
              </a:solidFill>
            </a:endParaRPr>
          </a:p>
        </p:txBody>
      </p:sp>
      <p:sp>
        <p:nvSpPr>
          <p:cNvPr id="249" name="Google Shape;249;p46"/>
          <p:cNvSpPr txBox="1"/>
          <p:nvPr/>
        </p:nvSpPr>
        <p:spPr>
          <a:xfrm>
            <a:off x="280025" y="2701625"/>
            <a:ext cx="1167000" cy="15816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Supervised</a:t>
            </a:r>
            <a:endParaRPr b="1" sz="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85750" lvl="0" marL="2857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Open Sans Light"/>
              <a:buChar char="●"/>
            </a:pPr>
            <a:r>
              <a:rPr lang="en" sz="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Regression</a:t>
            </a:r>
            <a:endParaRPr sz="8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279400" lvl="0" marL="2857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Open Sans Light"/>
              <a:buChar char="●"/>
            </a:pPr>
            <a:r>
              <a:rPr lang="en" sz="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Classification</a:t>
            </a:r>
            <a:endParaRPr sz="8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Unsupervised</a:t>
            </a:r>
            <a:endParaRPr b="1" sz="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79400" lvl="0" marL="2857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Open Sans Light"/>
              <a:buChar char="●"/>
            </a:pPr>
            <a:r>
              <a:rPr lang="en" sz="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Clustering</a:t>
            </a:r>
            <a:endParaRPr sz="8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279400" lvl="0" marL="2857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Open Sans Light"/>
              <a:buChar char="●"/>
            </a:pPr>
            <a:r>
              <a:rPr lang="en" sz="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Dimensionality reduction</a:t>
            </a:r>
            <a:endParaRPr sz="8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Reinforcement</a:t>
            </a:r>
            <a:endParaRPr b="1" sz="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79400" lvl="0" marL="2857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Open Sans Light"/>
              <a:buChar char="●"/>
            </a:pPr>
            <a:r>
              <a:rPr lang="en" sz="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PPO</a:t>
            </a:r>
            <a:endParaRPr sz="8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279400" lvl="0" marL="2857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Open Sans Light"/>
              <a:buChar char="●"/>
            </a:pPr>
            <a:r>
              <a:rPr lang="en" sz="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Q-learning</a:t>
            </a:r>
            <a:endParaRPr sz="8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250" name="Google Shape;250;p46"/>
          <p:cNvSpPr txBox="1"/>
          <p:nvPr/>
        </p:nvSpPr>
        <p:spPr>
          <a:xfrm>
            <a:off x="5768350" y="4056225"/>
            <a:ext cx="2702100" cy="874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TOP VENUES</a:t>
            </a:r>
            <a:endParaRPr b="1" sz="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136525" lvl="0" marL="14287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Open Sans Light"/>
              <a:buAutoNum type="arabicPeriod"/>
            </a:pPr>
            <a:r>
              <a:rPr i="1" lang="en" sz="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ML (KDD)</a:t>
            </a:r>
            <a:endParaRPr i="1" sz="8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136525" lvl="0" marL="14287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Open Sans Light"/>
              <a:buAutoNum type="arabicPeriod"/>
            </a:pPr>
            <a:r>
              <a:rPr i="1" lang="en" sz="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DL (ICML, NIPS, ICMR)</a:t>
            </a:r>
            <a:endParaRPr i="1" sz="8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136525" lvl="0" marL="14287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Open Sans Light"/>
              <a:buAutoNum type="arabicPeriod"/>
            </a:pPr>
            <a:r>
              <a:rPr i="1" lang="en" sz="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NLP (ACL, EMNLP)</a:t>
            </a:r>
            <a:endParaRPr i="1" sz="8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136525" lvl="0" marL="14287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Open Sans Light"/>
              <a:buAutoNum type="arabicPeriod"/>
            </a:pPr>
            <a:r>
              <a:rPr i="1" lang="en" sz="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CV (CVPR, ICCV)</a:t>
            </a:r>
            <a:endParaRPr i="1" sz="800">
              <a:solidFill>
                <a:srgbClr val="222222"/>
              </a:solidFill>
              <a:highlight>
                <a:srgbClr val="FFFFFF"/>
              </a:highlight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251" name="Google Shape;251;p46"/>
          <p:cNvSpPr txBox="1"/>
          <p:nvPr/>
        </p:nvSpPr>
        <p:spPr>
          <a:xfrm>
            <a:off x="1540250" y="1217050"/>
            <a:ext cx="1811400" cy="9234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79400" lvl="0" marL="314325" rtl="0" algn="l">
              <a:spcBef>
                <a:spcPts val="0"/>
              </a:spcBef>
              <a:spcAft>
                <a:spcPts val="0"/>
              </a:spcAft>
              <a:buSzPts val="800"/>
              <a:buFont typeface="Open Sans Light"/>
              <a:buChar char="●"/>
            </a:pPr>
            <a:r>
              <a:rPr lang="en" sz="800">
                <a:latin typeface="Open Sans Light"/>
                <a:ea typeface="Open Sans Light"/>
                <a:cs typeface="Open Sans Light"/>
                <a:sym typeface="Open Sans Light"/>
              </a:rPr>
              <a:t>Countplot</a:t>
            </a:r>
            <a:endParaRPr sz="80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279400" lvl="0" marL="314325" rtl="0" algn="l">
              <a:spcBef>
                <a:spcPts val="0"/>
              </a:spcBef>
              <a:spcAft>
                <a:spcPts val="0"/>
              </a:spcAft>
              <a:buSzPts val="800"/>
              <a:buFont typeface="Open Sans Light"/>
              <a:buChar char="●"/>
            </a:pPr>
            <a:r>
              <a:rPr lang="en" sz="800">
                <a:latin typeface="Open Sans Light"/>
                <a:ea typeface="Open Sans Light"/>
                <a:cs typeface="Open Sans Light"/>
                <a:sym typeface="Open Sans Light"/>
              </a:rPr>
              <a:t>Distribution plot</a:t>
            </a:r>
            <a:endParaRPr sz="80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279400" lvl="0" marL="314325" rtl="0" algn="l">
              <a:spcBef>
                <a:spcPts val="0"/>
              </a:spcBef>
              <a:spcAft>
                <a:spcPts val="0"/>
              </a:spcAft>
              <a:buSzPts val="800"/>
              <a:buFont typeface="Open Sans Light"/>
              <a:buChar char="●"/>
            </a:pPr>
            <a:r>
              <a:rPr lang="en" sz="800">
                <a:latin typeface="Open Sans Light"/>
                <a:ea typeface="Open Sans Light"/>
                <a:cs typeface="Open Sans Light"/>
                <a:sym typeface="Open Sans Light"/>
              </a:rPr>
              <a:t>Boxplot</a:t>
            </a:r>
            <a:endParaRPr sz="80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279400" lvl="0" marL="314325" rtl="0" algn="l">
              <a:spcBef>
                <a:spcPts val="0"/>
              </a:spcBef>
              <a:spcAft>
                <a:spcPts val="0"/>
              </a:spcAft>
              <a:buSzPts val="800"/>
              <a:buFont typeface="Open Sans Light"/>
              <a:buChar char="●"/>
            </a:pPr>
            <a:r>
              <a:rPr lang="en" sz="800">
                <a:latin typeface="Open Sans Light"/>
                <a:ea typeface="Open Sans Light"/>
                <a:cs typeface="Open Sans Light"/>
                <a:sym typeface="Open Sans Light"/>
              </a:rPr>
              <a:t>Scatter plot</a:t>
            </a:r>
            <a:endParaRPr sz="80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279400" lvl="0" marL="314325" rtl="0" algn="l">
              <a:spcBef>
                <a:spcPts val="0"/>
              </a:spcBef>
              <a:spcAft>
                <a:spcPts val="0"/>
              </a:spcAft>
              <a:buSzPts val="800"/>
              <a:buFont typeface="Open Sans Light"/>
              <a:buChar char="●"/>
            </a:pPr>
            <a:r>
              <a:rPr lang="en" sz="800">
                <a:latin typeface="Open Sans Light"/>
                <a:ea typeface="Open Sans Light"/>
                <a:cs typeface="Open Sans Light"/>
                <a:sym typeface="Open Sans Light"/>
              </a:rPr>
              <a:t>Correlation Matrix</a:t>
            </a:r>
            <a:endParaRPr sz="80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279400" lvl="0" marL="314325" rtl="0" algn="l">
              <a:spcBef>
                <a:spcPts val="0"/>
              </a:spcBef>
              <a:spcAft>
                <a:spcPts val="0"/>
              </a:spcAft>
              <a:buSzPts val="800"/>
              <a:buFont typeface="Open Sans Light"/>
              <a:buChar char="●"/>
            </a:pPr>
            <a:r>
              <a:rPr lang="en" sz="800">
                <a:latin typeface="Open Sans Light"/>
                <a:ea typeface="Open Sans Light"/>
                <a:cs typeface="Open Sans Light"/>
                <a:sym typeface="Open Sans Light"/>
              </a:rPr>
              <a:t>Predictive Power Score</a:t>
            </a:r>
            <a:endParaRPr sz="800"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252" name="Google Shape;252;p46"/>
          <p:cNvSpPr txBox="1"/>
          <p:nvPr/>
        </p:nvSpPr>
        <p:spPr>
          <a:xfrm>
            <a:off x="3070975" y="536050"/>
            <a:ext cx="170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46"/>
          <p:cNvSpPr txBox="1"/>
          <p:nvPr/>
        </p:nvSpPr>
        <p:spPr>
          <a:xfrm>
            <a:off x="3606276" y="1199625"/>
            <a:ext cx="1509600" cy="10158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165100" lvl="0" marL="1714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Open Sans Light"/>
              <a:buChar char="●"/>
            </a:pPr>
            <a:r>
              <a:rPr lang="en" sz="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Dimensionality reduction</a:t>
            </a:r>
            <a:endParaRPr sz="8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165100" lvl="0" marL="1714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Open Sans Light"/>
              <a:buChar char="●"/>
            </a:pPr>
            <a:r>
              <a:rPr lang="en" sz="800">
                <a:latin typeface="Open Sans Light"/>
                <a:ea typeface="Open Sans Light"/>
                <a:cs typeface="Open Sans Light"/>
                <a:sym typeface="Open Sans Light"/>
              </a:rPr>
              <a:t>Feature splitting (e.g., date)</a:t>
            </a:r>
            <a:endParaRPr sz="80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165100" lvl="0" marL="1714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Open Sans Light"/>
              <a:buChar char="●"/>
            </a:pPr>
            <a:r>
              <a:rPr lang="en" sz="800">
                <a:latin typeface="Open Sans Light"/>
                <a:ea typeface="Open Sans Light"/>
                <a:cs typeface="Open Sans Light"/>
                <a:sym typeface="Open Sans Light"/>
              </a:rPr>
              <a:t>Creating features (e.g., some equation)</a:t>
            </a:r>
            <a:endParaRPr sz="800"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254" name="Google Shape;254;p46"/>
          <p:cNvSpPr txBox="1"/>
          <p:nvPr/>
        </p:nvSpPr>
        <p:spPr>
          <a:xfrm>
            <a:off x="5389100" y="1199625"/>
            <a:ext cx="1908600" cy="10158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165100" lvl="0" marL="1714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Open Sans Light"/>
              <a:buChar char="●"/>
            </a:pPr>
            <a:r>
              <a:rPr lang="en" sz="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Train / dev / test set</a:t>
            </a:r>
            <a:endParaRPr sz="8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165100" lvl="0" marL="1714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Open Sans Light"/>
              <a:buChar char="●"/>
            </a:pPr>
            <a:r>
              <a:rPr lang="en" sz="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Select your X (features) and y (target)</a:t>
            </a:r>
            <a:endParaRPr sz="8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165100" lvl="0" marL="1714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Open Sans Light"/>
              <a:buChar char="●"/>
            </a:pPr>
            <a:r>
              <a:rPr lang="en" sz="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In ML, it’s better to choose X</a:t>
            </a:r>
            <a:endParaRPr sz="8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165100" lvl="0" marL="1714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Open Sans Light"/>
              <a:buChar char="●"/>
            </a:pPr>
            <a:r>
              <a:rPr lang="en" sz="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In DL, we usually</a:t>
            </a:r>
            <a:r>
              <a:rPr lang="en" sz="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</a:t>
            </a:r>
            <a:r>
              <a:rPr lang="en" sz="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just input all features</a:t>
            </a:r>
            <a:endParaRPr sz="8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255" name="Google Shape;255;p46"/>
          <p:cNvSpPr txBox="1"/>
          <p:nvPr>
            <p:ph idx="1" type="body"/>
          </p:nvPr>
        </p:nvSpPr>
        <p:spPr>
          <a:xfrm>
            <a:off x="0" y="2342575"/>
            <a:ext cx="9218400" cy="32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FF"/>
                </a:solidFill>
              </a:rPr>
              <a:t>     </a:t>
            </a:r>
            <a:r>
              <a:rPr lang="en" sz="1100">
                <a:solidFill>
                  <a:srgbClr val="FF00FF"/>
                </a:solidFill>
              </a:rPr>
              <a:t>6. Model selection</a:t>
            </a:r>
            <a:r>
              <a:rPr lang="en" sz="1100"/>
              <a:t> -&gt;   </a:t>
            </a:r>
            <a:r>
              <a:rPr lang="en" sz="1100">
                <a:solidFill>
                  <a:srgbClr val="38761D"/>
                </a:solidFill>
              </a:rPr>
              <a:t>7</a:t>
            </a:r>
            <a:r>
              <a:rPr lang="en" sz="1100">
                <a:solidFill>
                  <a:srgbClr val="38761D"/>
                </a:solidFill>
              </a:rPr>
              <a:t>. Testing </a:t>
            </a:r>
            <a:r>
              <a:rPr lang="en" sz="1100">
                <a:solidFill>
                  <a:srgbClr val="9900FF"/>
                </a:solidFill>
              </a:rPr>
              <a:t>   </a:t>
            </a:r>
            <a:r>
              <a:rPr lang="en" sz="1100"/>
              <a:t>-&gt;  8.  Analysis    -&gt; </a:t>
            </a:r>
            <a:r>
              <a:rPr lang="en" sz="1100">
                <a:solidFill>
                  <a:srgbClr val="BF9000"/>
                </a:solidFill>
              </a:rPr>
              <a:t>9</a:t>
            </a:r>
            <a:r>
              <a:rPr lang="en" sz="1100">
                <a:solidFill>
                  <a:srgbClr val="BF9000"/>
                </a:solidFill>
              </a:rPr>
              <a:t>. Inference</a:t>
            </a:r>
            <a:r>
              <a:rPr lang="en" sz="1100"/>
              <a:t>  -&gt; </a:t>
            </a:r>
            <a:r>
              <a:rPr lang="en" sz="1100">
                <a:solidFill>
                  <a:srgbClr val="45818E"/>
                </a:solidFill>
              </a:rPr>
              <a:t>10</a:t>
            </a:r>
            <a:r>
              <a:rPr lang="en" sz="1100">
                <a:solidFill>
                  <a:srgbClr val="45818E"/>
                </a:solidFill>
              </a:rPr>
              <a:t>. Deployment</a:t>
            </a:r>
            <a:r>
              <a:rPr lang="en" sz="1000">
                <a:latin typeface="Arial"/>
                <a:ea typeface="Arial"/>
                <a:cs typeface="Arial"/>
                <a:sym typeface="Arial"/>
              </a:rPr>
              <a:t> </a:t>
            </a:r>
            <a:endParaRPr sz="1100">
              <a:solidFill>
                <a:srgbClr val="CC0000"/>
              </a:solidFill>
            </a:endParaRPr>
          </a:p>
        </p:txBody>
      </p:sp>
      <p:sp>
        <p:nvSpPr>
          <p:cNvPr id="256" name="Google Shape;256;p46"/>
          <p:cNvSpPr txBox="1"/>
          <p:nvPr/>
        </p:nvSpPr>
        <p:spPr>
          <a:xfrm>
            <a:off x="280025" y="4360575"/>
            <a:ext cx="1522200" cy="4311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79400" lvl="0" marL="2857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Open Sans Light"/>
              <a:buChar char="●"/>
            </a:pPr>
            <a:r>
              <a:rPr b="1" lang="en" sz="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Cross-validation</a:t>
            </a:r>
            <a:endParaRPr b="1" sz="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79400" lvl="0" marL="2857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Open Sans"/>
              <a:buChar char="●"/>
            </a:pPr>
            <a:r>
              <a:rPr b="1" lang="en" sz="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Grid search</a:t>
            </a:r>
            <a:endParaRPr b="1" sz="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7" name="Google Shape;257;p46"/>
          <p:cNvSpPr txBox="1"/>
          <p:nvPr/>
        </p:nvSpPr>
        <p:spPr>
          <a:xfrm>
            <a:off x="1722800" y="2701625"/>
            <a:ext cx="743700" cy="8742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Apply your best model on your test set</a:t>
            </a:r>
            <a:endParaRPr sz="8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258" name="Google Shape;258;p46"/>
          <p:cNvSpPr txBox="1"/>
          <p:nvPr/>
        </p:nvSpPr>
        <p:spPr>
          <a:xfrm>
            <a:off x="3657425" y="2701625"/>
            <a:ext cx="885600" cy="10158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Apply your best model on some unseen data, and see whether it makes sense</a:t>
            </a:r>
            <a:endParaRPr sz="8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259" name="Google Shape;259;p46"/>
          <p:cNvSpPr txBox="1"/>
          <p:nvPr/>
        </p:nvSpPr>
        <p:spPr>
          <a:xfrm>
            <a:off x="4700401" y="2701625"/>
            <a:ext cx="962400" cy="5910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165100" lvl="0" marL="1714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Open Sans Light"/>
              <a:buChar char="●"/>
            </a:pPr>
            <a:r>
              <a:rPr lang="en" sz="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Flask</a:t>
            </a:r>
            <a:endParaRPr sz="8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165100" lvl="0" marL="1714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Open Sans Light"/>
              <a:buChar char="●"/>
            </a:pPr>
            <a:r>
              <a:rPr lang="en" sz="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Django</a:t>
            </a:r>
            <a:endParaRPr sz="8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165100" lvl="0" marL="1714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Open Sans Light"/>
              <a:buChar char="●"/>
            </a:pPr>
            <a:r>
              <a:rPr lang="en" sz="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FastAPI</a:t>
            </a:r>
            <a:endParaRPr sz="8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260" name="Google Shape;260;p46"/>
          <p:cNvSpPr txBox="1"/>
          <p:nvPr/>
        </p:nvSpPr>
        <p:spPr>
          <a:xfrm>
            <a:off x="4696580" y="3366456"/>
            <a:ext cx="962400" cy="3078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165100" lvl="0" marL="1714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Open Sans Light"/>
              <a:buChar char="●"/>
            </a:pPr>
            <a:r>
              <a:rPr lang="en" sz="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Docker</a:t>
            </a:r>
            <a:endParaRPr sz="8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261" name="Google Shape;261;p46"/>
          <p:cNvSpPr txBox="1"/>
          <p:nvPr/>
        </p:nvSpPr>
        <p:spPr>
          <a:xfrm>
            <a:off x="1875200" y="3779325"/>
            <a:ext cx="3783900" cy="1157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METRIC</a:t>
            </a:r>
            <a:endParaRPr b="1" sz="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165100" lvl="0" marL="1714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Open Sans Light"/>
              <a:buChar char="●"/>
            </a:pPr>
            <a:r>
              <a:rPr b="1" lang="en" sz="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Regression</a:t>
            </a:r>
            <a:r>
              <a:rPr lang="en" sz="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(r</a:t>
            </a:r>
            <a:r>
              <a:rPr baseline="30000" lang="en" sz="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2</a:t>
            </a:r>
            <a:r>
              <a:rPr lang="en" sz="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, MSE)</a:t>
            </a:r>
            <a:endParaRPr sz="8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165100" lvl="0" marL="1714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Open Sans Light"/>
              <a:buChar char="●"/>
            </a:pPr>
            <a:r>
              <a:rPr b="1" lang="en" sz="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Classification</a:t>
            </a:r>
            <a:r>
              <a:rPr lang="en" sz="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(recall, precision, f1)</a:t>
            </a:r>
            <a:endParaRPr sz="8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165100" lvl="0" marL="1714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Open Sans Light"/>
              <a:buChar char="●"/>
            </a:pPr>
            <a:r>
              <a:rPr b="1" lang="en" sz="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Clustering</a:t>
            </a:r>
            <a:r>
              <a:rPr lang="en" sz="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(inertia)</a:t>
            </a:r>
            <a:endParaRPr sz="8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165100" lvl="0" marL="1714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Open Sans Light"/>
              <a:buChar char="●"/>
            </a:pPr>
            <a:r>
              <a:rPr b="1" lang="en" sz="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Dimensionality</a:t>
            </a:r>
            <a:r>
              <a:rPr b="1" lang="en" sz="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reduction</a:t>
            </a:r>
            <a:r>
              <a:rPr lang="en" sz="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(mean squared distance between the original data and the reconstructed data)</a:t>
            </a:r>
            <a:endParaRPr sz="8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165100" lvl="0" marL="1714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Open Sans Light"/>
              <a:buChar char="●"/>
            </a:pPr>
            <a:r>
              <a:rPr b="1" lang="en" sz="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Reinforcement learning</a:t>
            </a:r>
            <a:r>
              <a:rPr lang="en" sz="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(</a:t>
            </a:r>
            <a:r>
              <a:rPr lang="en" sz="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cumulative</a:t>
            </a:r>
            <a:r>
              <a:rPr lang="en" sz="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rewards)</a:t>
            </a:r>
            <a:endParaRPr sz="8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cxnSp>
        <p:nvCxnSpPr>
          <p:cNvPr id="262" name="Google Shape;262;p46"/>
          <p:cNvCxnSpPr/>
          <p:nvPr/>
        </p:nvCxnSpPr>
        <p:spPr>
          <a:xfrm>
            <a:off x="1315475" y="4063975"/>
            <a:ext cx="456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3" name="Google Shape;263;p46"/>
          <p:cNvCxnSpPr/>
          <p:nvPr/>
        </p:nvCxnSpPr>
        <p:spPr>
          <a:xfrm>
            <a:off x="2081675" y="3522550"/>
            <a:ext cx="10200" cy="24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4" name="Google Shape;264;p46"/>
          <p:cNvSpPr txBox="1"/>
          <p:nvPr/>
        </p:nvSpPr>
        <p:spPr>
          <a:xfrm>
            <a:off x="2663300" y="2701625"/>
            <a:ext cx="835800" cy="7326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Analyze your model, e.g., </a:t>
            </a:r>
            <a:r>
              <a:rPr b="1" lang="en" sz="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feature importance</a:t>
            </a:r>
            <a:endParaRPr b="1" sz="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5" name="Google Shape;265;p46"/>
          <p:cNvSpPr txBox="1"/>
          <p:nvPr/>
        </p:nvSpPr>
        <p:spPr>
          <a:xfrm>
            <a:off x="4101000" y="3833875"/>
            <a:ext cx="1509600" cy="540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158750" lvl="0" marL="1714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Open Sans Light"/>
              <a:buChar char="●"/>
            </a:pPr>
            <a:r>
              <a:rPr lang="en" sz="700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MLFlow</a:t>
            </a:r>
            <a:endParaRPr sz="700">
              <a:solidFill>
                <a:srgbClr val="000000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158750" lvl="0" marL="1714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Open Sans Light"/>
              <a:buChar char="●"/>
            </a:pPr>
            <a:r>
              <a:rPr lang="en" sz="700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Wandb</a:t>
            </a:r>
            <a:endParaRPr sz="700">
              <a:solidFill>
                <a:srgbClr val="000000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158750" lvl="0" marL="1714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Open Sans Light"/>
              <a:buChar char="●"/>
            </a:pPr>
            <a:r>
              <a:rPr lang="en" sz="700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Tensorboard</a:t>
            </a:r>
            <a:endParaRPr sz="700">
              <a:solidFill>
                <a:srgbClr val="000000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7"/>
          <p:cNvSpPr txBox="1"/>
          <p:nvPr>
            <p:ph type="title"/>
          </p:nvPr>
        </p:nvSpPr>
        <p:spPr>
          <a:xfrm>
            <a:off x="152400" y="228600"/>
            <a:ext cx="8839200" cy="7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AutoNum type="arabicPeriod"/>
            </a:pPr>
            <a:r>
              <a:rPr lang="en"/>
              <a:t>Load data</a:t>
            </a:r>
            <a:endParaRPr/>
          </a:p>
        </p:txBody>
      </p:sp>
      <p:sp>
        <p:nvSpPr>
          <p:cNvPr id="271" name="Google Shape;271;p47"/>
          <p:cNvSpPr txBox="1"/>
          <p:nvPr/>
        </p:nvSpPr>
        <p:spPr>
          <a:xfrm>
            <a:off x="160675" y="973575"/>
            <a:ext cx="8851200" cy="356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 Light"/>
              <a:buChar char="●"/>
            </a:pPr>
            <a:r>
              <a:rPr lang="en" sz="15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Getting data	</a:t>
            </a:r>
            <a:endParaRPr sz="15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 Light"/>
              <a:buChar char="○"/>
            </a:pPr>
            <a:r>
              <a:rPr lang="en" sz="1500" u="sng">
                <a:solidFill>
                  <a:srgbClr val="144C72"/>
                </a:solidFill>
                <a:latin typeface="Open Sans Light"/>
                <a:ea typeface="Open Sans Light"/>
                <a:cs typeface="Open Sans Light"/>
                <a:sym typeface="Open Sans Ligh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www.kaggle.com/datasets</a:t>
            </a:r>
            <a:endParaRPr sz="15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 Light"/>
              <a:buChar char="○"/>
            </a:pPr>
            <a:r>
              <a:rPr lang="en" sz="15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API, e.g., </a:t>
            </a:r>
            <a:r>
              <a:rPr lang="en" sz="1500" u="sng">
                <a:solidFill>
                  <a:schemeClr val="hlink"/>
                </a:solidFill>
                <a:latin typeface="Open Sans Light"/>
                <a:ea typeface="Open Sans Light"/>
                <a:cs typeface="Open Sans Light"/>
                <a:sym typeface="Open Sans Light"/>
                <a:hlinkClick r:id="rId4"/>
              </a:rPr>
              <a:t>Instagram API</a:t>
            </a:r>
            <a:r>
              <a:rPr lang="en" sz="15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, </a:t>
            </a:r>
            <a:r>
              <a:rPr lang="en" sz="1500" u="sng">
                <a:solidFill>
                  <a:schemeClr val="hlink"/>
                </a:solidFill>
                <a:latin typeface="Open Sans Light"/>
                <a:ea typeface="Open Sans Light"/>
                <a:cs typeface="Open Sans Light"/>
                <a:sym typeface="Open Sans Light"/>
                <a:hlinkClick r:id="rId5"/>
              </a:rPr>
              <a:t>Twitter API</a:t>
            </a:r>
            <a:r>
              <a:rPr lang="en" sz="15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, </a:t>
            </a:r>
            <a:r>
              <a:rPr lang="en" sz="1500" u="sng">
                <a:solidFill>
                  <a:schemeClr val="hlink"/>
                </a:solidFill>
                <a:latin typeface="Open Sans Light"/>
                <a:ea typeface="Open Sans Light"/>
                <a:cs typeface="Open Sans Light"/>
                <a:sym typeface="Open Sans Light"/>
                <a:hlinkClick r:id="rId6"/>
              </a:rPr>
              <a:t>Weather API</a:t>
            </a:r>
            <a:r>
              <a:rPr lang="en" sz="15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, </a:t>
            </a:r>
            <a:r>
              <a:rPr lang="en" sz="1500" u="sng">
                <a:solidFill>
                  <a:schemeClr val="hlink"/>
                </a:solidFill>
                <a:latin typeface="Open Sans Light"/>
                <a:ea typeface="Open Sans Light"/>
                <a:cs typeface="Open Sans Light"/>
                <a:sym typeface="Open Sans Light"/>
                <a:hlinkClick r:id="rId7"/>
              </a:rPr>
              <a:t>Stock Price API</a:t>
            </a:r>
            <a:endParaRPr sz="15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 Light"/>
              <a:buChar char="○"/>
            </a:pPr>
            <a:r>
              <a:rPr lang="en" sz="1500" u="sng">
                <a:solidFill>
                  <a:schemeClr val="hlink"/>
                </a:solidFill>
                <a:latin typeface="Open Sans Light"/>
                <a:ea typeface="Open Sans Light"/>
                <a:cs typeface="Open Sans Light"/>
                <a:sym typeface="Open Sans Light"/>
                <a:hlinkClick r:id="rId8"/>
              </a:rPr>
              <a:t>Google Dataset search</a:t>
            </a:r>
            <a:endParaRPr sz="15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 Light"/>
              <a:buChar char="○"/>
            </a:pPr>
            <a:r>
              <a:rPr lang="en" sz="15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Collect data using sensors</a:t>
            </a:r>
            <a:endParaRPr sz="15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 Light"/>
              <a:buChar char="●"/>
            </a:pPr>
            <a:r>
              <a:rPr lang="en" sz="15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Data format: CSV, JSON, Databases (SQL)</a:t>
            </a:r>
            <a:endParaRPr sz="15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pic>
        <p:nvPicPr>
          <p:cNvPr id="272" name="Google Shape;272;p4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790451" y="3747895"/>
            <a:ext cx="3591649" cy="535075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47"/>
          <p:cNvSpPr txBox="1"/>
          <p:nvPr/>
        </p:nvSpPr>
        <p:spPr>
          <a:xfrm>
            <a:off x="3318975" y="4226141"/>
            <a:ext cx="2907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pen Sans Light"/>
                <a:ea typeface="Open Sans Light"/>
                <a:cs typeface="Open Sans Light"/>
                <a:sym typeface="Open Sans Light"/>
              </a:rPr>
              <a:t>Figure: Python can easily read your csv file</a:t>
            </a:r>
            <a:endParaRPr sz="1000"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8"/>
          <p:cNvSpPr txBox="1"/>
          <p:nvPr>
            <p:ph type="title"/>
          </p:nvPr>
        </p:nvSpPr>
        <p:spPr>
          <a:xfrm>
            <a:off x="152400" y="228600"/>
            <a:ext cx="8839200" cy="7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Exploratory Data Analysis</a:t>
            </a:r>
            <a:endParaRPr/>
          </a:p>
        </p:txBody>
      </p:sp>
      <p:sp>
        <p:nvSpPr>
          <p:cNvPr id="279" name="Google Shape;279;p48"/>
          <p:cNvSpPr txBox="1"/>
          <p:nvPr/>
        </p:nvSpPr>
        <p:spPr>
          <a:xfrm>
            <a:off x="160675" y="973575"/>
            <a:ext cx="8851200" cy="356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 Light"/>
              <a:buChar char="●"/>
            </a:pPr>
            <a:r>
              <a:rPr lang="en" sz="15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Perhaps the most important step - understand your data</a:t>
            </a:r>
            <a:br>
              <a:rPr lang="en" sz="15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</a:br>
            <a:endParaRPr sz="15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 Light"/>
              <a:buChar char="●"/>
            </a:pPr>
            <a:r>
              <a:rPr b="1" lang="en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Label encoding</a:t>
            </a:r>
            <a:r>
              <a:rPr lang="en" sz="1500">
                <a:solidFill>
                  <a:srgbClr val="0000F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:  </a:t>
            </a:r>
            <a:r>
              <a:rPr lang="en" sz="15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encode so we can visualize properly, as well as performing correlation etc.</a:t>
            </a:r>
            <a:endParaRPr sz="15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 Light"/>
              <a:buChar char="○"/>
            </a:pPr>
            <a:r>
              <a:rPr lang="en" sz="15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categorical variables into integers, e.g., male =&gt; 0; female =&gt; 1</a:t>
            </a:r>
            <a:endParaRPr sz="15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 Light"/>
              <a:buChar char="●"/>
            </a:pPr>
            <a:r>
              <a:rPr lang="en" sz="15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Univariate</a:t>
            </a:r>
            <a:endParaRPr sz="15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 Light"/>
              <a:buChar char="○"/>
            </a:pPr>
            <a:r>
              <a:rPr lang="en" sz="15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Countplot</a:t>
            </a:r>
            <a:endParaRPr sz="15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 Light"/>
              <a:buChar char="○"/>
            </a:pPr>
            <a:r>
              <a:rPr lang="en" sz="15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Distribution plot</a:t>
            </a:r>
            <a:endParaRPr sz="15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 Light"/>
              <a:buChar char="●"/>
            </a:pPr>
            <a:r>
              <a:rPr lang="en" sz="15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Multivariate</a:t>
            </a:r>
            <a:endParaRPr sz="15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 Light"/>
              <a:buChar char="○"/>
            </a:pPr>
            <a:r>
              <a:rPr lang="en" sz="15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Boxplot</a:t>
            </a:r>
            <a:endParaRPr sz="15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 Light"/>
              <a:buChar char="○"/>
            </a:pPr>
            <a:r>
              <a:rPr lang="en" sz="15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Scatter plot</a:t>
            </a:r>
            <a:endParaRPr sz="15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 Light"/>
              <a:buChar char="○"/>
            </a:pPr>
            <a:r>
              <a:rPr lang="en" sz="15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Correlation Matrix</a:t>
            </a:r>
            <a:endParaRPr sz="15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 Light"/>
              <a:buChar char="○"/>
            </a:pPr>
            <a:r>
              <a:rPr lang="en" sz="15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Predictive Power Score</a:t>
            </a:r>
            <a:endParaRPr sz="15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9"/>
          <p:cNvSpPr txBox="1"/>
          <p:nvPr>
            <p:ph type="title"/>
          </p:nvPr>
        </p:nvSpPr>
        <p:spPr>
          <a:xfrm>
            <a:off x="152400" y="228600"/>
            <a:ext cx="8839200" cy="7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Feature e</a:t>
            </a:r>
            <a:r>
              <a:rPr lang="en"/>
              <a:t>ngineering</a:t>
            </a:r>
            <a:endParaRPr/>
          </a:p>
        </p:txBody>
      </p:sp>
      <p:sp>
        <p:nvSpPr>
          <p:cNvPr id="285" name="Google Shape;285;p49"/>
          <p:cNvSpPr txBox="1"/>
          <p:nvPr>
            <p:ph idx="1" type="body"/>
          </p:nvPr>
        </p:nvSpPr>
        <p:spPr>
          <a:xfrm>
            <a:off x="228600" y="1095925"/>
            <a:ext cx="8686200" cy="368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600"/>
              </a:spcBef>
              <a:spcAft>
                <a:spcPts val="0"/>
              </a:spcAft>
              <a:buSzPts val="1500"/>
              <a:buChar char="●"/>
            </a:pPr>
            <a:r>
              <a:rPr b="1" lang="en" sz="1500">
                <a:latin typeface="Open Sans"/>
                <a:ea typeface="Open Sans"/>
                <a:cs typeface="Open Sans"/>
                <a:sym typeface="Open Sans"/>
              </a:rPr>
              <a:t>Dimensionality reduction</a:t>
            </a:r>
            <a:r>
              <a:rPr lang="en" sz="1500"/>
              <a:t> - reduce dimensions, e.g, Principal Component Analysis (maximizes variances), Discriminant Analysis (maximizes separability)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>
                <a:latin typeface="Open Sans"/>
                <a:ea typeface="Open Sans"/>
                <a:cs typeface="Open Sans"/>
                <a:sym typeface="Open Sans"/>
              </a:rPr>
              <a:t>Feature splitting </a:t>
            </a:r>
            <a:r>
              <a:rPr lang="en" sz="1500"/>
              <a:t>- Jan 26, 2023 ===&gt;  Monday  or  January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>
                <a:latin typeface="Open Sans"/>
                <a:ea typeface="Open Sans"/>
                <a:cs typeface="Open Sans"/>
                <a:sym typeface="Open Sans"/>
              </a:rPr>
              <a:t>Creating features (e.g., some equation) </a:t>
            </a:r>
            <a:r>
              <a:rPr lang="en" sz="1500"/>
              <a:t>- combining the total sales from each sale department</a:t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Note: After such engineering, you can always go back to exploratory analysis</a:t>
            </a:r>
            <a:endParaRPr sz="15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50"/>
          <p:cNvSpPr txBox="1"/>
          <p:nvPr>
            <p:ph type="title"/>
          </p:nvPr>
        </p:nvSpPr>
        <p:spPr>
          <a:xfrm>
            <a:off x="152400" y="228600"/>
            <a:ext cx="8839200" cy="7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r>
              <a:rPr lang="en"/>
              <a:t>. Feature selection</a:t>
            </a:r>
            <a:endParaRPr/>
          </a:p>
        </p:txBody>
      </p:sp>
      <p:sp>
        <p:nvSpPr>
          <p:cNvPr id="291" name="Google Shape;291;p50"/>
          <p:cNvSpPr txBox="1"/>
          <p:nvPr>
            <p:ph idx="1" type="body"/>
          </p:nvPr>
        </p:nvSpPr>
        <p:spPr>
          <a:xfrm>
            <a:off x="228600" y="1095925"/>
            <a:ext cx="8686200" cy="368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Choose the most salient X</a:t>
            </a:r>
            <a:endParaRPr sz="1500"/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>
                <a:solidFill>
                  <a:srgbClr val="0000FF"/>
                </a:solidFill>
              </a:rPr>
              <a:t>Rule of thumb:  Good features MUST NOT BE correlated, i.e., independent</a:t>
            </a:r>
            <a:r>
              <a:rPr lang="en" sz="1500"/>
              <a:t> </a:t>
            </a:r>
            <a:endParaRPr sz="1500"/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>
                <a:solidFill>
                  <a:srgbClr val="0000FF"/>
                </a:solidFill>
              </a:rPr>
              <a:t>Rule of thumb:  Correlation is not causation; don’t pick features using correlation only;  it should make sense!</a:t>
            </a:r>
            <a:endParaRPr sz="1500">
              <a:solidFill>
                <a:srgbClr val="0000FF"/>
              </a:solidFill>
            </a:endParaRPr>
          </a:p>
          <a:p>
            <a:pPr indent="-3238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" sz="1500"/>
              <a:t>E.g., </a:t>
            </a:r>
            <a:r>
              <a:rPr i="1" lang="en" sz="1500"/>
              <a:t>Number of trees is correlated with number of divorce</a:t>
            </a:r>
            <a:r>
              <a:rPr lang="en" sz="1500"/>
              <a:t> </a:t>
            </a:r>
            <a:endParaRPr sz="1500">
              <a:solidFill>
                <a:srgbClr val="0000FF"/>
              </a:solidFill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500"/>
              <a:buChar char="○"/>
            </a:pPr>
            <a:r>
              <a:rPr lang="en" sz="1500">
                <a:solidFill>
                  <a:srgbClr val="0000FF"/>
                </a:solidFill>
              </a:rPr>
              <a:t>Rule of thumb:  For ML, less features are usually better (but NOT necessarily for DL)</a:t>
            </a:r>
            <a:endParaRPr sz="1500">
              <a:solidFill>
                <a:srgbClr val="0000FF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Specify</a:t>
            </a:r>
            <a:r>
              <a:rPr lang="en" sz="1500"/>
              <a:t> the y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Split train / test</a:t>
            </a:r>
            <a:endParaRPr sz="1500"/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500"/>
              <a:buChar char="○"/>
            </a:pPr>
            <a:r>
              <a:rPr lang="en" sz="1500">
                <a:solidFill>
                  <a:srgbClr val="0000FF"/>
                </a:solidFill>
              </a:rPr>
              <a:t>Rule of thumb:  Always split BEFORE preprocessing, to prevent data leakage</a:t>
            </a:r>
            <a:endParaRPr sz="1500">
              <a:solidFill>
                <a:srgbClr val="0000FF"/>
              </a:solidFill>
            </a:endParaRPr>
          </a:p>
          <a:p>
            <a:pPr indent="-3238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" sz="1500"/>
              <a:t>Can be done in this order:  (1) splitting, (2) imputation, (3) scaling</a:t>
            </a:r>
            <a:endParaRPr sz="15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51"/>
          <p:cNvSpPr txBox="1"/>
          <p:nvPr>
            <p:ph type="title"/>
          </p:nvPr>
        </p:nvSpPr>
        <p:spPr>
          <a:xfrm>
            <a:off x="152400" y="228600"/>
            <a:ext cx="8839200" cy="7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 Preprocessing</a:t>
            </a:r>
            <a:endParaRPr/>
          </a:p>
        </p:txBody>
      </p:sp>
      <p:sp>
        <p:nvSpPr>
          <p:cNvPr id="297" name="Google Shape;297;p51"/>
          <p:cNvSpPr txBox="1"/>
          <p:nvPr>
            <p:ph idx="1" type="body"/>
          </p:nvPr>
        </p:nvSpPr>
        <p:spPr>
          <a:xfrm>
            <a:off x="228600" y="1095925"/>
            <a:ext cx="8686200" cy="368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●"/>
            </a:pPr>
            <a:r>
              <a:rPr b="1" lang="en" sz="1500">
                <a:latin typeface="Open Sans"/>
                <a:ea typeface="Open Sans"/>
                <a:cs typeface="Open Sans"/>
                <a:sym typeface="Open Sans"/>
              </a:rPr>
              <a:t>Imputing missing</a:t>
            </a:r>
            <a:r>
              <a:rPr b="1" lang="en" sz="1500">
                <a:latin typeface="Open Sans"/>
                <a:ea typeface="Open Sans"/>
                <a:cs typeface="Open Sans"/>
                <a:sym typeface="Open Sans"/>
              </a:rPr>
              <a:t> values</a:t>
            </a:r>
            <a:endParaRPr b="1" sz="1500">
              <a:latin typeface="Open Sans"/>
              <a:ea typeface="Open Sans"/>
              <a:cs typeface="Open Sans"/>
              <a:sym typeface="Open Sans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For missing “numbers”,</a:t>
            </a:r>
            <a:endParaRPr sz="1500"/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" sz="1500"/>
              <a:t>Replace with average | median | regression results | 0 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For missing “categories”</a:t>
            </a:r>
            <a:endParaRPr sz="1500"/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" sz="1500"/>
              <a:t>Replace with mode     |  ratio    | “No category” </a:t>
            </a:r>
            <a:endParaRPr sz="1500"/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>
                <a:solidFill>
                  <a:srgbClr val="0000FF"/>
                </a:solidFill>
              </a:rPr>
              <a:t>1st rule of thumb</a:t>
            </a:r>
            <a:r>
              <a:rPr lang="en" sz="1500"/>
              <a:t>:  replacing should not drastically change the distribution</a:t>
            </a:r>
            <a:endParaRPr sz="1500"/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>
                <a:solidFill>
                  <a:srgbClr val="0000FF"/>
                </a:solidFill>
              </a:rPr>
              <a:t>2nd rule of thumb</a:t>
            </a:r>
            <a:r>
              <a:rPr lang="en" sz="1500"/>
              <a:t>:  don’t delete if you are not sure what you are dealing with</a:t>
            </a:r>
            <a:endParaRPr sz="1500"/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>
                <a:solidFill>
                  <a:srgbClr val="0000FF"/>
                </a:solidFill>
              </a:rPr>
              <a:t>3rd rule of thumb</a:t>
            </a:r>
            <a:r>
              <a:rPr lang="en" sz="1500"/>
              <a:t>:  replace ONLY features, NOT labels.   Don’t create fake labels.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●"/>
            </a:pPr>
            <a:r>
              <a:rPr b="1" lang="en" sz="1500">
                <a:latin typeface="Open Sans"/>
                <a:ea typeface="Open Sans"/>
                <a:cs typeface="Open Sans"/>
                <a:sym typeface="Open Sans"/>
              </a:rPr>
              <a:t>Outliers</a:t>
            </a:r>
            <a:endParaRPr b="1" sz="1500">
              <a:latin typeface="Open Sans"/>
              <a:ea typeface="Open Sans"/>
              <a:cs typeface="Open Sans"/>
              <a:sym typeface="Open Sans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Use visualization such as box plot or z-score</a:t>
            </a:r>
            <a:endParaRPr sz="1500"/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500"/>
              <a:buChar char="○"/>
            </a:pPr>
            <a:r>
              <a:rPr lang="en" sz="1500">
                <a:solidFill>
                  <a:srgbClr val="0000FF"/>
                </a:solidFill>
              </a:rPr>
              <a:t>Rule of thumb:  Don’t just delete using box plot rule.  Use your common sense to understand what is possible, errors, and impossible</a:t>
            </a:r>
            <a:endParaRPr sz="1500">
              <a:solidFill>
                <a:srgbClr val="0000FF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●"/>
            </a:pPr>
            <a:r>
              <a:rPr b="1" lang="en" sz="1500">
                <a:latin typeface="Open Sans"/>
                <a:ea typeface="Open Sans"/>
                <a:cs typeface="Open Sans"/>
                <a:sym typeface="Open Sans"/>
              </a:rPr>
              <a:t>Typos / Entry errors / Duplicates / IDs</a:t>
            </a:r>
            <a:endParaRPr sz="1500"/>
          </a:p>
        </p:txBody>
      </p:sp>
      <p:pic>
        <p:nvPicPr>
          <p:cNvPr id="298" name="Google Shape;298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27221" y="362325"/>
            <a:ext cx="1876075" cy="2162900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51"/>
          <p:cNvSpPr txBox="1"/>
          <p:nvPr/>
        </p:nvSpPr>
        <p:spPr>
          <a:xfrm>
            <a:off x="7809565" y="948766"/>
            <a:ext cx="1172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50%</a:t>
            </a:r>
            <a:endParaRPr sz="1100">
              <a:solidFill>
                <a:srgbClr val="FF0000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300" name="Google Shape;300;p51"/>
          <p:cNvSpPr txBox="1"/>
          <p:nvPr/>
        </p:nvSpPr>
        <p:spPr>
          <a:xfrm>
            <a:off x="7809565" y="1203836"/>
            <a:ext cx="1172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25</a:t>
            </a:r>
            <a:r>
              <a:rPr lang="en" sz="1100">
                <a:solidFill>
                  <a:srgbClr val="FF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% (Q1)</a:t>
            </a:r>
            <a:endParaRPr sz="1100">
              <a:solidFill>
                <a:srgbClr val="FF0000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301" name="Google Shape;301;p51"/>
          <p:cNvSpPr txBox="1"/>
          <p:nvPr/>
        </p:nvSpPr>
        <p:spPr>
          <a:xfrm>
            <a:off x="7809565" y="787315"/>
            <a:ext cx="1172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7</a:t>
            </a:r>
            <a:r>
              <a:rPr lang="en" sz="1100">
                <a:solidFill>
                  <a:srgbClr val="FF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5% (Q3)</a:t>
            </a:r>
            <a:endParaRPr sz="1100">
              <a:solidFill>
                <a:srgbClr val="FF0000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302" name="Google Shape;302;p51"/>
          <p:cNvSpPr txBox="1"/>
          <p:nvPr/>
        </p:nvSpPr>
        <p:spPr>
          <a:xfrm>
            <a:off x="7804999" y="1805075"/>
            <a:ext cx="1814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“Min” </a:t>
            </a:r>
            <a:r>
              <a:rPr lang="en" sz="1100">
                <a:solidFill>
                  <a:srgbClr val="FF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(Q1 - 1.5 IQR)</a:t>
            </a:r>
            <a:endParaRPr sz="1100">
              <a:solidFill>
                <a:srgbClr val="FF0000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0000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303" name="Google Shape;303;p51"/>
          <p:cNvSpPr txBox="1"/>
          <p:nvPr/>
        </p:nvSpPr>
        <p:spPr>
          <a:xfrm>
            <a:off x="7797901" y="405050"/>
            <a:ext cx="1586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“Max” (Q3 + 1.5 IQR)</a:t>
            </a:r>
            <a:endParaRPr sz="1100">
              <a:solidFill>
                <a:srgbClr val="FF0000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304" name="Google Shape;304;p51"/>
          <p:cNvSpPr txBox="1"/>
          <p:nvPr/>
        </p:nvSpPr>
        <p:spPr>
          <a:xfrm>
            <a:off x="8603290" y="1028261"/>
            <a:ext cx="1172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IQR</a:t>
            </a:r>
            <a:r>
              <a:rPr lang="en" sz="1100">
                <a:solidFill>
                  <a:srgbClr val="FF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(Q3-Q1)</a:t>
            </a:r>
            <a:endParaRPr sz="1100">
              <a:solidFill>
                <a:srgbClr val="FF0000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305" name="Google Shape;305;p51"/>
          <p:cNvSpPr/>
          <p:nvPr/>
        </p:nvSpPr>
        <p:spPr>
          <a:xfrm>
            <a:off x="8518025" y="992100"/>
            <a:ext cx="126000" cy="4263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51"/>
          <p:cNvSpPr/>
          <p:nvPr/>
        </p:nvSpPr>
        <p:spPr>
          <a:xfrm>
            <a:off x="7805000" y="2046750"/>
            <a:ext cx="126000" cy="4263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51"/>
          <p:cNvSpPr txBox="1"/>
          <p:nvPr/>
        </p:nvSpPr>
        <p:spPr>
          <a:xfrm>
            <a:off x="7884427" y="2080200"/>
            <a:ext cx="1814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Outliers</a:t>
            </a:r>
            <a:endParaRPr sz="1100">
              <a:solidFill>
                <a:srgbClr val="FF0000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0000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308" name="Google Shape;308;p51"/>
          <p:cNvSpPr txBox="1"/>
          <p:nvPr/>
        </p:nvSpPr>
        <p:spPr>
          <a:xfrm>
            <a:off x="3935775" y="342950"/>
            <a:ext cx="2756400" cy="1046700"/>
          </a:xfrm>
          <a:prstGeom prst="rect">
            <a:avLst/>
          </a:prstGeom>
          <a:solidFill>
            <a:srgbClr val="FCE5CD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Open Sans Light"/>
                <a:ea typeface="Open Sans Light"/>
                <a:cs typeface="Open Sans Light"/>
                <a:sym typeface="Open Sans Light"/>
              </a:rPr>
              <a:t>Numbers:  </a:t>
            </a:r>
            <a:r>
              <a:rPr lang="en" sz="800">
                <a:solidFill>
                  <a:srgbClr val="0000F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4, 5, 6, 8,</a:t>
            </a:r>
            <a:r>
              <a:rPr lang="en" sz="800">
                <a:latin typeface="Open Sans Light"/>
                <a:ea typeface="Open Sans Light"/>
                <a:cs typeface="Open Sans Light"/>
                <a:sym typeface="Open Sans Light"/>
              </a:rPr>
              <a:t> </a:t>
            </a:r>
            <a:r>
              <a:rPr b="1" lang="en" sz="800">
                <a:latin typeface="Open Sans"/>
                <a:ea typeface="Open Sans"/>
                <a:cs typeface="Open Sans"/>
                <a:sym typeface="Open Sans"/>
              </a:rPr>
              <a:t>8, 9, </a:t>
            </a:r>
            <a:r>
              <a:rPr lang="en" sz="800">
                <a:solidFill>
                  <a:srgbClr val="FF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10, 11, 13, 18</a:t>
            </a:r>
            <a:endParaRPr sz="800">
              <a:solidFill>
                <a:srgbClr val="FF0000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Open Sans Light"/>
                <a:ea typeface="Open Sans Light"/>
                <a:cs typeface="Open Sans Light"/>
                <a:sym typeface="Open Sans Light"/>
              </a:rPr>
              <a:t>50%  = (8 + 9) / 2 = 8.5</a:t>
            </a:r>
            <a:endParaRPr sz="80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Open Sans Light"/>
                <a:ea typeface="Open Sans Light"/>
                <a:cs typeface="Open Sans Light"/>
                <a:sym typeface="Open Sans Light"/>
              </a:rPr>
              <a:t>75% = </a:t>
            </a:r>
            <a:r>
              <a:rPr lang="en" sz="800">
                <a:solidFill>
                  <a:srgbClr val="FF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10, </a:t>
            </a:r>
            <a:r>
              <a:rPr b="1" lang="en" sz="8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11, 13</a:t>
            </a:r>
            <a:r>
              <a:rPr lang="en" sz="800">
                <a:solidFill>
                  <a:srgbClr val="FF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, 18 </a:t>
            </a:r>
            <a:r>
              <a:rPr lang="en" sz="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= (11 + 13) /2 = 12</a:t>
            </a:r>
            <a:endParaRPr sz="8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25% = </a:t>
            </a:r>
            <a:r>
              <a:rPr lang="en" sz="800">
                <a:solidFill>
                  <a:srgbClr val="0000F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4, </a:t>
            </a:r>
            <a:r>
              <a:rPr b="1" lang="en" sz="800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5, 6</a:t>
            </a:r>
            <a:r>
              <a:rPr lang="en" sz="800">
                <a:solidFill>
                  <a:srgbClr val="0000F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, 8 </a:t>
            </a:r>
            <a:r>
              <a:rPr lang="en" sz="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= (5 + 6) / 2 = 5.5</a:t>
            </a:r>
            <a:endParaRPr sz="8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IQR =  Q3 - Q1 = 12 - 5.5 = 6.5</a:t>
            </a:r>
            <a:endParaRPr sz="8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Min  = Q1 - 1.5 (IQR) = 5.5 - 1.5 (6.5) = -4.25</a:t>
            </a:r>
            <a:endParaRPr sz="8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Max = Q3 + 1.5(IQR) = 12 + 1.5 (6.5) = 21.25</a:t>
            </a:r>
            <a:endParaRPr sz="8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eamer / Cambridg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Beamer / Cambridg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