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 (4).xlsx]Sheet3!PivotTable1</c:name>
    <c:fmtId val="-1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Sheet3!$B$4:$B$7</c:f>
              <c:strCache>
                <c:ptCount val="1"/>
                <c:pt idx="0">
                  <c:v>4 - 5 - Sum of Communication Skills</c:v>
                </c:pt>
              </c:strCache>
            </c:strRef>
          </c:tx>
          <c:cat>
            <c:multiLvlStrRef>
              <c:f>Sheet3!$A$8:$A$12</c:f>
              <c:multiLvlStrCache>
                <c:ptCount val="2"/>
                <c:lvl>
                  <c:pt idx="0">
                    <c:v>4</c:v>
                  </c:pt>
                  <c:pt idx="1">
                    <c:v>5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</c:lvl>
              </c:multiLvlStrCache>
            </c:multiLvlStrRef>
          </c:cat>
          <c:val>
            <c:numRef>
              <c:f>Sheet3!$B$8:$B$12</c:f>
              <c:numCache>
                <c:formatCode>General</c:formatCode>
                <c:ptCount val="2"/>
                <c:pt idx="0">
                  <c:v>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Sheet3!$C$4:$C$7</c:f>
              <c:strCache>
                <c:ptCount val="1"/>
                <c:pt idx="0">
                  <c:v>4 - 5 - Sum of Comments</c:v>
                </c:pt>
              </c:strCache>
            </c:strRef>
          </c:tx>
          <c:cat>
            <c:multiLvlStrRef>
              <c:f>Sheet3!$A$8:$A$12</c:f>
              <c:multiLvlStrCache>
                <c:ptCount val="2"/>
                <c:lvl>
                  <c:pt idx="0">
                    <c:v>4</c:v>
                  </c:pt>
                  <c:pt idx="1">
                    <c:v>5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</c:lvl>
              </c:multiLvlStrCache>
            </c:multiLvlStrRef>
          </c:cat>
          <c:val>
            <c:numRef>
              <c:f>Sheet3!$C$8:$C$12</c:f>
              <c:numCache>
                <c:formatCode>General</c:formatCode>
                <c:ptCount val="2"/>
                <c:pt idx="0">
                  <c:v>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Sheet3!$F$4:$F$7</c:f>
              <c:strCache>
                <c:ptCount val="1"/>
                <c:pt idx="0">
                  <c:v>5 - 4 - Sum of Communication Skills</c:v>
                </c:pt>
              </c:strCache>
            </c:strRef>
          </c:tx>
          <c:cat>
            <c:multiLvlStrRef>
              <c:f>Sheet3!$A$8:$A$12</c:f>
              <c:multiLvlStrCache>
                <c:ptCount val="2"/>
                <c:lvl>
                  <c:pt idx="0">
                    <c:v>4</c:v>
                  </c:pt>
                  <c:pt idx="1">
                    <c:v>5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</c:lvl>
              </c:multiLvlStrCache>
            </c:multiLvlStrRef>
          </c:cat>
          <c:val>
            <c:numRef>
              <c:f>Sheet3!$F$8:$F$12</c:f>
              <c:numCache>
                <c:formatCode>General</c:formatCode>
                <c:ptCount val="2"/>
                <c:pt idx="1">
                  <c:v>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Sheet3!$G$4:$G$7</c:f>
              <c:strCache>
                <c:ptCount val="1"/>
                <c:pt idx="0">
                  <c:v>5 - 4 - Sum of Comments</c:v>
                </c:pt>
              </c:strCache>
            </c:strRef>
          </c:tx>
          <c:cat>
            <c:multiLvlStrRef>
              <c:f>Sheet3!$A$8:$A$12</c:f>
              <c:multiLvlStrCache>
                <c:ptCount val="2"/>
                <c:lvl>
                  <c:pt idx="0">
                    <c:v>4</c:v>
                  </c:pt>
                  <c:pt idx="1">
                    <c:v>5</c:v>
                  </c:pt>
                </c:lvl>
                <c:lvl>
                  <c:pt idx="0">
                    <c:v>4</c:v>
                  </c:pt>
                  <c:pt idx="1">
                    <c:v>5</c:v>
                  </c:pt>
                </c:lvl>
              </c:multiLvlStrCache>
            </c:multiLvlStrRef>
          </c:cat>
          <c:val>
            <c:numRef>
              <c:f>Sheet3!$G$8:$G$12</c:f>
              <c:numCache>
                <c:formatCode>General</c:formatCode>
                <c:ptCount val="2"/>
                <c:pt idx="1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142912"/>
        <c:axId val="103144448"/>
      </c:lineChart>
      <c:catAx>
        <c:axId val="103142912"/>
        <c:scaling>
          <c:orientation val="minMax"/>
        </c:scaling>
        <c:delete val="0"/>
        <c:axPos val="b"/>
        <c:majorTickMark val="out"/>
        <c:minorTickMark val="none"/>
        <c:tickLblPos val="nextTo"/>
        <c:crossAx val="103144448"/>
        <c:crosses val="autoZero"/>
        <c:auto val="1"/>
        <c:lblAlgn val="ctr"/>
        <c:lblOffset val="100"/>
        <c:noMultiLvlLbl val="0"/>
      </c:catAx>
      <c:valAx>
        <c:axId val="1031444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14291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8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R. PIRUTHIKA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422200899</a:t>
            </a:r>
            <a:endParaRPr lang="en-US" sz="2400" dirty="0"/>
          </a:p>
          <a:p>
            <a:r>
              <a:rPr lang="en-US" sz="2400" dirty="0" smtClean="0"/>
              <a:t>DEPARTMENT:INFORMATION SYSTEM MANAGEMENT </a:t>
            </a:r>
            <a:endParaRPr lang="en-US" sz="2400" dirty="0"/>
          </a:p>
          <a:p>
            <a:r>
              <a:rPr lang="en-US" sz="2400" dirty="0" smtClean="0"/>
              <a:t>COLLEGE: SHRI KRISHNASWAMY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219200" y="2551836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Modeling</a:t>
            </a:r>
            <a:r>
              <a:rPr lang="en-US" dirty="0"/>
              <a:t> in the context of solving problems or designing systems involves </a:t>
            </a:r>
            <a:endParaRPr lang="en-US" dirty="0" smtClean="0"/>
          </a:p>
          <a:p>
            <a:r>
              <a:rPr lang="en-US" dirty="0" smtClean="0"/>
              <a:t>Creating a </a:t>
            </a:r>
            <a:r>
              <a:rPr lang="en-US" dirty="0"/>
              <a:t>structured representation of a process, system, or </a:t>
            </a:r>
            <a:r>
              <a:rPr lang="en-US" dirty="0" smtClean="0"/>
              <a:t>problem</a:t>
            </a:r>
          </a:p>
          <a:p>
            <a:r>
              <a:rPr lang="en-US" dirty="0" smtClean="0"/>
              <a:t> </a:t>
            </a:r>
            <a:r>
              <a:rPr lang="en-US" dirty="0"/>
              <a:t>to analyze and make decisions. For your employee </a:t>
            </a:r>
            <a:r>
              <a:rPr lang="en-US" dirty="0" smtClean="0"/>
              <a:t>performance</a:t>
            </a:r>
          </a:p>
          <a:p>
            <a:r>
              <a:rPr lang="en-US" dirty="0" smtClean="0"/>
              <a:t> </a:t>
            </a:r>
            <a:r>
              <a:rPr lang="en-US" dirty="0"/>
              <a:t>scorecard, modeling will help you design, implement, and </a:t>
            </a:r>
            <a:endParaRPr lang="en-US" dirty="0" smtClean="0"/>
          </a:p>
          <a:p>
            <a:r>
              <a:rPr lang="en-US" dirty="0" smtClean="0"/>
              <a:t>evaluate </a:t>
            </a:r>
            <a:r>
              <a:rPr lang="en-US" dirty="0"/>
              <a:t>the effectiveness of the solution.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828551"/>
              </p:ext>
            </p:extLst>
          </p:nvPr>
        </p:nvGraphicFramePr>
        <p:xfrm>
          <a:off x="1666875" y="1857375"/>
          <a:ext cx="6715125" cy="2943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997841"/>
            <a:ext cx="1071646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Revise Evaluation Criteria: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Establish clear, standardized criteria to ensure uniform application across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Develop Training Program: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Educate managers and employees on the new criteria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and scoring methods to reduce ambiguity and ensure effective use of the scorecard.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Implement Centralized System: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Use a centralized software system to standardize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evaluations, streamline processes, and improve data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Conduct Regular Audits: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Monitor adherence to the new criteria and collect feedback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 continuously refine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Enhance Feedback Mechanism: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Provide detailed, actionable feedback to help 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understand their performance and areas for improvement.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 </a:t>
            </a:r>
          </a:p>
          <a:p>
            <a:r>
              <a:rPr lang="en-I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10 employee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066800" y="19843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problem statement is a clear and concise description of an issue or challenge that needs to be addressed. It's an essential part of problem-solving and project management, providing a focused direction for finding solutions.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67636" y="1749729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Components of a Problem </a:t>
            </a:r>
            <a:r>
              <a:rPr lang="en-US" sz="2400" dirty="0" smtClean="0"/>
              <a:t>Statement:</a:t>
            </a:r>
          </a:p>
          <a:p>
            <a:r>
              <a:rPr lang="en-US" sz="2400" b="1" dirty="0">
                <a:latin typeface="Arial" charset="0"/>
                <a:cs typeface="Arial" charset="0"/>
              </a:rPr>
              <a:t> </a:t>
            </a:r>
            <a:r>
              <a:rPr lang="en-US" sz="2400" b="1" dirty="0" smtClean="0">
                <a:latin typeface="Arial" charset="0"/>
                <a:cs typeface="Arial" charset="0"/>
              </a:rPr>
              <a:t>              Context </a:t>
            </a:r>
            <a:r>
              <a:rPr lang="en-US" sz="2400" b="1" dirty="0">
                <a:latin typeface="Arial" charset="0"/>
                <a:cs typeface="Arial" charset="0"/>
              </a:rPr>
              <a:t>and </a:t>
            </a:r>
            <a:r>
              <a:rPr lang="en-US" sz="2400" b="1" dirty="0" err="1" smtClean="0">
                <a:latin typeface="Arial" charset="0"/>
                <a:cs typeface="Arial" charset="0"/>
              </a:rPr>
              <a:t>Backgrou</a:t>
            </a:r>
            <a:endParaRPr lang="en-US" sz="2400" b="1" dirty="0" smtClean="0">
              <a:latin typeface="Arial" charset="0"/>
              <a:cs typeface="Arial" charset="0"/>
            </a:endParaRPr>
          </a:p>
          <a:p>
            <a:endParaRPr lang="en-US" sz="2400" b="1" dirty="0">
              <a:latin typeface="Arial" charset="0"/>
              <a:cs typeface="Arial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80609" y="2697326"/>
            <a:ext cx="75200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Arial" charset="0"/>
                <a:cs typeface="Arial" charset="0"/>
              </a:rPr>
              <a:t>*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Briefly describe the situation or environment where the problem exists.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76274" y="3072352"/>
            <a:ext cx="527580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8" fontAlgn="base">
              <a:spcBef>
                <a:spcPct val="0"/>
              </a:spcBef>
              <a:spcAft>
                <a:spcPct val="0"/>
              </a:spcAft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 Problem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Clearly define what the problem is.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8074" y="3811016"/>
            <a:ext cx="833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Impact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86359" y="42297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Describe the effects of the problem on individuals, processes, or the organization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43400" y="4974361"/>
            <a:ext cx="74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1559947" y="5819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Define the boundaries of the problem.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Specify what is included and excluded to avoid scope creep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0075" y="2286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State what you hope to achieve by addressing the problem.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Include any goals or desired outcomes.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57200" y="3276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Briefly describe the situation or environment where the problem exists.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Include any relevant background information that helps in understanding the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2286000" y="2895600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A. Proposed Solution</a:t>
            </a:r>
            <a:endParaRPr lang="en-US" dirty="0"/>
          </a:p>
          <a:p>
            <a:r>
              <a:rPr lang="en-US" b="1" dirty="0"/>
              <a:t>Overview:</a:t>
            </a:r>
            <a:r>
              <a:rPr lang="en-US" dirty="0"/>
              <a:t> Provide a high-level description of the solution.</a:t>
            </a:r>
          </a:p>
          <a:p>
            <a:r>
              <a:rPr lang="en-US" b="1" dirty="0"/>
              <a:t>Details:</a:t>
            </a:r>
            <a:r>
              <a:rPr lang="en-US" dirty="0"/>
              <a:t> Explain the steps or actions required to implement the solution.</a:t>
            </a:r>
          </a:p>
          <a:p>
            <a:r>
              <a:rPr lang="en-US" b="1" dirty="0"/>
              <a:t>Resources Needed:</a:t>
            </a:r>
            <a:r>
              <a:rPr lang="en-US" dirty="0"/>
              <a:t> List any resources, tools, or personnel required.</a:t>
            </a:r>
          </a:p>
          <a:p>
            <a:r>
              <a:rPr lang="en-US" b="1" dirty="0"/>
              <a:t>Timeline:</a:t>
            </a:r>
            <a:r>
              <a:rPr lang="en-US" dirty="0"/>
              <a:t> Outline the expected timeline for implementing the solution.</a:t>
            </a:r>
          </a:p>
          <a:p>
            <a:r>
              <a:rPr lang="en-US" b="1" dirty="0"/>
              <a:t>Potential Challenges:</a:t>
            </a:r>
            <a:r>
              <a:rPr lang="en-US" dirty="0"/>
              <a:t> Identify any challenges or obstacles and how they will be addressed.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47800" y="1752600"/>
            <a:ext cx="853631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8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Introduction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Provide a brief overview of what the issue or subject is about.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Set the stage for why this description is important.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Detailed Explanation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Describe the problem or process in detail.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Include any relevant data, facts, or observations.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Context and Background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Offer context that helps in understanding the background of the issue.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Mention any previous attempts to address the problem or relevant historical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200258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Revise and Standardize Evaluation Criteria:</a:t>
            </a:r>
            <a:endParaRPr lang="en-US" dirty="0"/>
          </a:p>
          <a:p>
            <a:r>
              <a:rPr lang="en-US" b="1" dirty="0"/>
              <a:t>Action:</a:t>
            </a:r>
            <a:r>
              <a:rPr lang="en-US" dirty="0"/>
              <a:t> Develop a clear and consistent set of evaluation criteria applicable to all departments. Define each criterion with specific, measurable metrics to ensure uniform interpretation.</a:t>
            </a:r>
          </a:p>
          <a:p>
            <a:r>
              <a:rPr lang="en-US" b="1" dirty="0"/>
              <a:t>Details:</a:t>
            </a:r>
            <a:r>
              <a:rPr lang="en-US" dirty="0"/>
              <a:t> Draft a revised criteria document, incorporating feedback from key stakeholders. Validate these criteria with department heads to ensure alignment.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600</Words>
  <Application>Microsoft Office PowerPoint</Application>
  <PresentationFormat>Custom</PresentationFormat>
  <Paragraphs>93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16</cp:revision>
  <dcterms:created xsi:type="dcterms:W3CDTF">2024-03-29T15:07:22Z</dcterms:created>
  <dcterms:modified xsi:type="dcterms:W3CDTF">2024-09-09T05:29:38Z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