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3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D04FC-783E-418E-B59A-CD1C783B51E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C09BAF-2E83-4431-A754-40884CB9A76E}">
      <dgm:prSet/>
      <dgm:spPr/>
      <dgm:t>
        <a:bodyPr/>
        <a:lstStyle/>
        <a:p>
          <a:r>
            <a:rPr lang="en-US"/>
            <a:t>We recommend the application of Alemi_Li Model in FinTech: </a:t>
          </a:r>
        </a:p>
      </dgm:t>
    </dgm:pt>
    <dgm:pt modelId="{77AB18F5-82F2-4968-B350-094E67330E58}" type="parTrans" cxnId="{EFD76D77-F0D5-471C-829A-99925A6E1770}">
      <dgm:prSet/>
      <dgm:spPr/>
      <dgm:t>
        <a:bodyPr/>
        <a:lstStyle/>
        <a:p>
          <a:endParaRPr lang="en-US"/>
        </a:p>
      </dgm:t>
    </dgm:pt>
    <dgm:pt modelId="{9C53A6BD-0331-459B-9D9E-E18FFD0F8F51}" type="sibTrans" cxnId="{EFD76D77-F0D5-471C-829A-99925A6E1770}">
      <dgm:prSet/>
      <dgm:spPr/>
      <dgm:t>
        <a:bodyPr/>
        <a:lstStyle/>
        <a:p>
          <a:endParaRPr lang="en-US"/>
        </a:p>
      </dgm:t>
    </dgm:pt>
    <dgm:pt modelId="{9CDB8263-0282-4086-BD45-CF6482DD89AD}">
      <dgm:prSet/>
      <dgm:spPr/>
      <dgm:t>
        <a:bodyPr/>
        <a:lstStyle/>
        <a:p>
          <a:r>
            <a:rPr lang="en-US"/>
            <a:t>The model: </a:t>
          </a:r>
        </a:p>
      </dgm:t>
    </dgm:pt>
    <dgm:pt modelId="{9AD3D7EE-8CA4-45BF-9E57-5495D4A4FC6E}" type="parTrans" cxnId="{78BDEEA9-DDC2-4147-B5F7-4C4952C02492}">
      <dgm:prSet/>
      <dgm:spPr/>
      <dgm:t>
        <a:bodyPr/>
        <a:lstStyle/>
        <a:p>
          <a:endParaRPr lang="en-US"/>
        </a:p>
      </dgm:t>
    </dgm:pt>
    <dgm:pt modelId="{C8AD3E51-519F-4D08-A784-3F3A2BA2810D}" type="sibTrans" cxnId="{78BDEEA9-DDC2-4147-B5F7-4C4952C02492}">
      <dgm:prSet/>
      <dgm:spPr/>
      <dgm:t>
        <a:bodyPr/>
        <a:lstStyle/>
        <a:p>
          <a:endParaRPr lang="en-US"/>
        </a:p>
      </dgm:t>
    </dgm:pt>
    <dgm:pt modelId="{139AD317-2922-45E8-8FF4-8F1FB16958BF}">
      <dgm:prSet/>
      <dgm:spPr/>
      <dgm:t>
        <a:bodyPr/>
        <a:lstStyle/>
        <a:p>
          <a:r>
            <a:rPr lang="en-US"/>
            <a:t>Is an ensemble of </a:t>
          </a:r>
          <a:r>
            <a:rPr lang="en-US" b="1"/>
            <a:t>Supervised</a:t>
          </a:r>
          <a:r>
            <a:rPr lang="en-US"/>
            <a:t> and </a:t>
          </a:r>
          <a:r>
            <a:rPr lang="en-US" b="1"/>
            <a:t>Unsupervised Machine Learning </a:t>
          </a:r>
          <a:endParaRPr lang="en-US"/>
        </a:p>
      </dgm:t>
    </dgm:pt>
    <dgm:pt modelId="{26942CBC-A0DD-451A-8654-40DD045F1A78}" type="parTrans" cxnId="{70F71C64-DEB1-4C87-AEB4-E92D296BF79C}">
      <dgm:prSet/>
      <dgm:spPr/>
      <dgm:t>
        <a:bodyPr/>
        <a:lstStyle/>
        <a:p>
          <a:endParaRPr lang="en-US"/>
        </a:p>
      </dgm:t>
    </dgm:pt>
    <dgm:pt modelId="{E892FE41-0181-49B5-A350-6A58AACE44F9}" type="sibTrans" cxnId="{70F71C64-DEB1-4C87-AEB4-E92D296BF79C}">
      <dgm:prSet/>
      <dgm:spPr/>
      <dgm:t>
        <a:bodyPr/>
        <a:lstStyle/>
        <a:p>
          <a:endParaRPr lang="en-US"/>
        </a:p>
      </dgm:t>
    </dgm:pt>
    <dgm:pt modelId="{12CB3D4E-8626-4697-B921-41ADAE3787D0}">
      <dgm:prSet/>
      <dgm:spPr/>
      <dgm:t>
        <a:bodyPr/>
        <a:lstStyle/>
        <a:p>
          <a:r>
            <a:rPr lang="en-US"/>
            <a:t>Is highly adaptive to </a:t>
          </a:r>
          <a:r>
            <a:rPr lang="en-US" b="1"/>
            <a:t>what dominates the news</a:t>
          </a:r>
          <a:r>
            <a:rPr lang="en-US"/>
            <a:t>.</a:t>
          </a:r>
        </a:p>
      </dgm:t>
    </dgm:pt>
    <dgm:pt modelId="{A2818E2E-B25C-485D-8B16-22070737115D}" type="parTrans" cxnId="{B46C0E82-34FE-450B-8408-764272669968}">
      <dgm:prSet/>
      <dgm:spPr/>
      <dgm:t>
        <a:bodyPr/>
        <a:lstStyle/>
        <a:p>
          <a:endParaRPr lang="en-US"/>
        </a:p>
      </dgm:t>
    </dgm:pt>
    <dgm:pt modelId="{3B902514-F129-42C9-AA7C-8123679DA980}" type="sibTrans" cxnId="{B46C0E82-34FE-450B-8408-764272669968}">
      <dgm:prSet/>
      <dgm:spPr/>
      <dgm:t>
        <a:bodyPr/>
        <a:lstStyle/>
        <a:p>
          <a:endParaRPr lang="en-US"/>
        </a:p>
      </dgm:t>
    </dgm:pt>
    <dgm:pt modelId="{BD27FDE8-749D-4A36-8BAA-A397F2F6950E}">
      <dgm:prSet/>
      <dgm:spPr/>
      <dgm:t>
        <a:bodyPr/>
        <a:lstStyle/>
        <a:p>
          <a:r>
            <a:rPr lang="en-US"/>
            <a:t>Allows human intervention to give its features further </a:t>
          </a:r>
          <a:r>
            <a:rPr lang="en-US" b="1"/>
            <a:t>context </a:t>
          </a:r>
          <a:endParaRPr lang="en-US"/>
        </a:p>
      </dgm:t>
    </dgm:pt>
    <dgm:pt modelId="{E364D228-08A5-4A08-BB67-F12C0094F7EE}" type="parTrans" cxnId="{D9804501-C3A0-473F-A064-BF2CC9FB0BEB}">
      <dgm:prSet/>
      <dgm:spPr/>
      <dgm:t>
        <a:bodyPr/>
        <a:lstStyle/>
        <a:p>
          <a:endParaRPr lang="en-US"/>
        </a:p>
      </dgm:t>
    </dgm:pt>
    <dgm:pt modelId="{81F8D9D0-2683-4B21-9984-972964752937}" type="sibTrans" cxnId="{D9804501-C3A0-473F-A064-BF2CC9FB0BEB}">
      <dgm:prSet/>
      <dgm:spPr/>
      <dgm:t>
        <a:bodyPr/>
        <a:lstStyle/>
        <a:p>
          <a:endParaRPr lang="en-US"/>
        </a:p>
      </dgm:t>
    </dgm:pt>
    <dgm:pt modelId="{50C677D6-8868-4976-9574-1560214ABF40}">
      <dgm:prSet/>
      <dgm:spPr/>
      <dgm:t>
        <a:bodyPr/>
        <a:lstStyle/>
        <a:p>
          <a:r>
            <a:rPr lang="en-US"/>
            <a:t>Provides </a:t>
          </a:r>
          <a:r>
            <a:rPr lang="en-US" b="1"/>
            <a:t>confidence levels </a:t>
          </a:r>
          <a:r>
            <a:rPr lang="en-US"/>
            <a:t>for non-normal distributions.</a:t>
          </a:r>
        </a:p>
      </dgm:t>
    </dgm:pt>
    <dgm:pt modelId="{8766DD6D-A046-46E3-9AFA-C4B65FF7AC24}" type="parTrans" cxnId="{9813823C-8EC3-4E0A-8F55-76DFA4DBD5B2}">
      <dgm:prSet/>
      <dgm:spPr/>
      <dgm:t>
        <a:bodyPr/>
        <a:lstStyle/>
        <a:p>
          <a:endParaRPr lang="en-US"/>
        </a:p>
      </dgm:t>
    </dgm:pt>
    <dgm:pt modelId="{AF76AE7B-BB55-40D5-A2F8-927CA76B21D6}" type="sibTrans" cxnId="{9813823C-8EC3-4E0A-8F55-76DFA4DBD5B2}">
      <dgm:prSet/>
      <dgm:spPr/>
      <dgm:t>
        <a:bodyPr/>
        <a:lstStyle/>
        <a:p>
          <a:endParaRPr lang="en-US"/>
        </a:p>
      </dgm:t>
    </dgm:pt>
    <dgm:pt modelId="{D5360574-A35C-4C9B-BE21-1CD92D70A533}">
      <dgm:prSet/>
      <dgm:spPr/>
      <dgm:t>
        <a:bodyPr/>
        <a:lstStyle/>
        <a:p>
          <a:r>
            <a:rPr lang="en-US"/>
            <a:t>Is being validated on U.S. </a:t>
          </a:r>
          <a:r>
            <a:rPr lang="en-US" b="1"/>
            <a:t>Pandemic News &amp; Stock market crash</a:t>
          </a:r>
          <a:r>
            <a:rPr lang="en-US"/>
            <a:t>.</a:t>
          </a:r>
        </a:p>
      </dgm:t>
    </dgm:pt>
    <dgm:pt modelId="{662939B5-7043-4973-80BB-88157B1CB06C}" type="parTrans" cxnId="{78F31AE3-3940-44F7-BD7F-012C9694C4F6}">
      <dgm:prSet/>
      <dgm:spPr/>
      <dgm:t>
        <a:bodyPr/>
        <a:lstStyle/>
        <a:p>
          <a:endParaRPr lang="en-US"/>
        </a:p>
      </dgm:t>
    </dgm:pt>
    <dgm:pt modelId="{DAD365A7-A2B1-4C35-ACD7-904B1FC05036}" type="sibTrans" cxnId="{78F31AE3-3940-44F7-BD7F-012C9694C4F6}">
      <dgm:prSet/>
      <dgm:spPr/>
      <dgm:t>
        <a:bodyPr/>
        <a:lstStyle/>
        <a:p>
          <a:endParaRPr lang="en-US"/>
        </a:p>
      </dgm:t>
    </dgm:pt>
    <dgm:pt modelId="{1A14D722-F63D-2449-A977-AB09C3A95680}" type="pres">
      <dgm:prSet presAssocID="{4CBD04FC-783E-418E-B59A-CD1C783B51ED}" presName="Name0" presStyleCnt="0">
        <dgm:presLayoutVars>
          <dgm:dir/>
          <dgm:animLvl val="lvl"/>
          <dgm:resizeHandles val="exact"/>
        </dgm:presLayoutVars>
      </dgm:prSet>
      <dgm:spPr/>
    </dgm:pt>
    <dgm:pt modelId="{D80D3C4A-C0EB-A54C-A427-E4C91E790516}" type="pres">
      <dgm:prSet presAssocID="{9CDB8263-0282-4086-BD45-CF6482DD89AD}" presName="boxAndChildren" presStyleCnt="0"/>
      <dgm:spPr/>
    </dgm:pt>
    <dgm:pt modelId="{5616C69C-6F0B-714B-8EC2-F4F2699A8E14}" type="pres">
      <dgm:prSet presAssocID="{9CDB8263-0282-4086-BD45-CF6482DD89AD}" presName="parentTextBox" presStyleLbl="node1" presStyleIdx="0" presStyleCnt="2"/>
      <dgm:spPr/>
    </dgm:pt>
    <dgm:pt modelId="{31A80B31-B00F-214D-B9D6-5F3F81CCB7D4}" type="pres">
      <dgm:prSet presAssocID="{9CDB8263-0282-4086-BD45-CF6482DD89AD}" presName="entireBox" presStyleLbl="node1" presStyleIdx="0" presStyleCnt="2"/>
      <dgm:spPr/>
    </dgm:pt>
    <dgm:pt modelId="{E7F43B6D-18E2-8644-B430-CD022CCCC461}" type="pres">
      <dgm:prSet presAssocID="{9CDB8263-0282-4086-BD45-CF6482DD89AD}" presName="descendantBox" presStyleCnt="0"/>
      <dgm:spPr/>
    </dgm:pt>
    <dgm:pt modelId="{8ECBC281-910B-9749-85EC-E77B30F0DD9F}" type="pres">
      <dgm:prSet presAssocID="{139AD317-2922-45E8-8FF4-8F1FB16958BF}" presName="childTextBox" presStyleLbl="fgAccFollowNode1" presStyleIdx="0" presStyleCnt="5">
        <dgm:presLayoutVars>
          <dgm:bulletEnabled val="1"/>
        </dgm:presLayoutVars>
      </dgm:prSet>
      <dgm:spPr/>
    </dgm:pt>
    <dgm:pt modelId="{501F2152-4D27-1B43-9E1E-FED862E35E05}" type="pres">
      <dgm:prSet presAssocID="{12CB3D4E-8626-4697-B921-41ADAE3787D0}" presName="childTextBox" presStyleLbl="fgAccFollowNode1" presStyleIdx="1" presStyleCnt="5">
        <dgm:presLayoutVars>
          <dgm:bulletEnabled val="1"/>
        </dgm:presLayoutVars>
      </dgm:prSet>
      <dgm:spPr/>
    </dgm:pt>
    <dgm:pt modelId="{26153E8C-04D0-1A45-8851-12364D07DB03}" type="pres">
      <dgm:prSet presAssocID="{BD27FDE8-749D-4A36-8BAA-A397F2F6950E}" presName="childTextBox" presStyleLbl="fgAccFollowNode1" presStyleIdx="2" presStyleCnt="5">
        <dgm:presLayoutVars>
          <dgm:bulletEnabled val="1"/>
        </dgm:presLayoutVars>
      </dgm:prSet>
      <dgm:spPr/>
    </dgm:pt>
    <dgm:pt modelId="{ECA1B0EE-CB19-A14A-8B2F-994F4E795E8C}" type="pres">
      <dgm:prSet presAssocID="{50C677D6-8868-4976-9574-1560214ABF40}" presName="childTextBox" presStyleLbl="fgAccFollowNode1" presStyleIdx="3" presStyleCnt="5">
        <dgm:presLayoutVars>
          <dgm:bulletEnabled val="1"/>
        </dgm:presLayoutVars>
      </dgm:prSet>
      <dgm:spPr/>
    </dgm:pt>
    <dgm:pt modelId="{FD1A124B-D4B0-2F42-B305-4B517A0B1419}" type="pres">
      <dgm:prSet presAssocID="{D5360574-A35C-4C9B-BE21-1CD92D70A533}" presName="childTextBox" presStyleLbl="fgAccFollowNode1" presStyleIdx="4" presStyleCnt="5">
        <dgm:presLayoutVars>
          <dgm:bulletEnabled val="1"/>
        </dgm:presLayoutVars>
      </dgm:prSet>
      <dgm:spPr/>
    </dgm:pt>
    <dgm:pt modelId="{FDFFF1EA-4857-CD43-920F-EE98A104EBDF}" type="pres">
      <dgm:prSet presAssocID="{9C53A6BD-0331-459B-9D9E-E18FFD0F8F51}" presName="sp" presStyleCnt="0"/>
      <dgm:spPr/>
    </dgm:pt>
    <dgm:pt modelId="{6D01B678-7DEE-5A48-BF51-A66BDCC0ABDC}" type="pres">
      <dgm:prSet presAssocID="{51C09BAF-2E83-4431-A754-40884CB9A76E}" presName="arrowAndChildren" presStyleCnt="0"/>
      <dgm:spPr/>
    </dgm:pt>
    <dgm:pt modelId="{6C6BA854-0CEE-B041-A4C7-EEFE16D1ABFF}" type="pres">
      <dgm:prSet presAssocID="{51C09BAF-2E83-4431-A754-40884CB9A76E}" presName="parentTextArrow" presStyleLbl="node1" presStyleIdx="1" presStyleCnt="2"/>
      <dgm:spPr/>
    </dgm:pt>
  </dgm:ptLst>
  <dgm:cxnLst>
    <dgm:cxn modelId="{D9804501-C3A0-473F-A064-BF2CC9FB0BEB}" srcId="{9CDB8263-0282-4086-BD45-CF6482DD89AD}" destId="{BD27FDE8-749D-4A36-8BAA-A397F2F6950E}" srcOrd="2" destOrd="0" parTransId="{E364D228-08A5-4A08-BB67-F12C0094F7EE}" sibTransId="{81F8D9D0-2683-4B21-9984-972964752937}"/>
    <dgm:cxn modelId="{A1C04C1C-5FD4-E445-A593-967125E3E91E}" type="presOf" srcId="{D5360574-A35C-4C9B-BE21-1CD92D70A533}" destId="{FD1A124B-D4B0-2F42-B305-4B517A0B1419}" srcOrd="0" destOrd="0" presId="urn:microsoft.com/office/officeart/2005/8/layout/process4"/>
    <dgm:cxn modelId="{5278D21D-539F-0040-BEC3-81A92CF83008}" type="presOf" srcId="{9CDB8263-0282-4086-BD45-CF6482DD89AD}" destId="{5616C69C-6F0B-714B-8EC2-F4F2699A8E14}" srcOrd="0" destOrd="0" presId="urn:microsoft.com/office/officeart/2005/8/layout/process4"/>
    <dgm:cxn modelId="{9813823C-8EC3-4E0A-8F55-76DFA4DBD5B2}" srcId="{9CDB8263-0282-4086-BD45-CF6482DD89AD}" destId="{50C677D6-8868-4976-9574-1560214ABF40}" srcOrd="3" destOrd="0" parTransId="{8766DD6D-A046-46E3-9AFA-C4B65FF7AC24}" sibTransId="{AF76AE7B-BB55-40D5-A2F8-927CA76B21D6}"/>
    <dgm:cxn modelId="{68EFF042-46E9-1B4B-959B-568DAFB10223}" type="presOf" srcId="{139AD317-2922-45E8-8FF4-8F1FB16958BF}" destId="{8ECBC281-910B-9749-85EC-E77B30F0DD9F}" srcOrd="0" destOrd="0" presId="urn:microsoft.com/office/officeart/2005/8/layout/process4"/>
    <dgm:cxn modelId="{6ED5314D-4757-9745-B3A9-C64EAC36F8AB}" type="presOf" srcId="{BD27FDE8-749D-4A36-8BAA-A397F2F6950E}" destId="{26153E8C-04D0-1A45-8851-12364D07DB03}" srcOrd="0" destOrd="0" presId="urn:microsoft.com/office/officeart/2005/8/layout/process4"/>
    <dgm:cxn modelId="{70F71C64-DEB1-4C87-AEB4-E92D296BF79C}" srcId="{9CDB8263-0282-4086-BD45-CF6482DD89AD}" destId="{139AD317-2922-45E8-8FF4-8F1FB16958BF}" srcOrd="0" destOrd="0" parTransId="{26942CBC-A0DD-451A-8654-40DD045F1A78}" sibTransId="{E892FE41-0181-49B5-A350-6A58AACE44F9}"/>
    <dgm:cxn modelId="{F9046264-D33D-6D4D-AEC5-A42247790197}" type="presOf" srcId="{9CDB8263-0282-4086-BD45-CF6482DD89AD}" destId="{31A80B31-B00F-214D-B9D6-5F3F81CCB7D4}" srcOrd="1" destOrd="0" presId="urn:microsoft.com/office/officeart/2005/8/layout/process4"/>
    <dgm:cxn modelId="{EFD76D77-F0D5-471C-829A-99925A6E1770}" srcId="{4CBD04FC-783E-418E-B59A-CD1C783B51ED}" destId="{51C09BAF-2E83-4431-A754-40884CB9A76E}" srcOrd="0" destOrd="0" parTransId="{77AB18F5-82F2-4968-B350-094E67330E58}" sibTransId="{9C53A6BD-0331-459B-9D9E-E18FFD0F8F51}"/>
    <dgm:cxn modelId="{B46C0E82-34FE-450B-8408-764272669968}" srcId="{9CDB8263-0282-4086-BD45-CF6482DD89AD}" destId="{12CB3D4E-8626-4697-B921-41ADAE3787D0}" srcOrd="1" destOrd="0" parTransId="{A2818E2E-B25C-485D-8B16-22070737115D}" sibTransId="{3B902514-F129-42C9-AA7C-8123679DA980}"/>
    <dgm:cxn modelId="{78BDEEA9-DDC2-4147-B5F7-4C4952C02492}" srcId="{4CBD04FC-783E-418E-B59A-CD1C783B51ED}" destId="{9CDB8263-0282-4086-BD45-CF6482DD89AD}" srcOrd="1" destOrd="0" parTransId="{9AD3D7EE-8CA4-45BF-9E57-5495D4A4FC6E}" sibTransId="{C8AD3E51-519F-4D08-A784-3F3A2BA2810D}"/>
    <dgm:cxn modelId="{C75F26AE-F117-434E-A265-AB87D64D8FD3}" type="presOf" srcId="{51C09BAF-2E83-4431-A754-40884CB9A76E}" destId="{6C6BA854-0CEE-B041-A4C7-EEFE16D1ABFF}" srcOrd="0" destOrd="0" presId="urn:microsoft.com/office/officeart/2005/8/layout/process4"/>
    <dgm:cxn modelId="{A5EA77B4-4648-E34A-B4E4-30E25F27800D}" type="presOf" srcId="{50C677D6-8868-4976-9574-1560214ABF40}" destId="{ECA1B0EE-CB19-A14A-8B2F-994F4E795E8C}" srcOrd="0" destOrd="0" presId="urn:microsoft.com/office/officeart/2005/8/layout/process4"/>
    <dgm:cxn modelId="{543A84C9-AC75-D241-BC0C-0BCADEF118AF}" type="presOf" srcId="{4CBD04FC-783E-418E-B59A-CD1C783B51ED}" destId="{1A14D722-F63D-2449-A977-AB09C3A95680}" srcOrd="0" destOrd="0" presId="urn:microsoft.com/office/officeart/2005/8/layout/process4"/>
    <dgm:cxn modelId="{78F31AE3-3940-44F7-BD7F-012C9694C4F6}" srcId="{9CDB8263-0282-4086-BD45-CF6482DD89AD}" destId="{D5360574-A35C-4C9B-BE21-1CD92D70A533}" srcOrd="4" destOrd="0" parTransId="{662939B5-7043-4973-80BB-88157B1CB06C}" sibTransId="{DAD365A7-A2B1-4C35-ACD7-904B1FC05036}"/>
    <dgm:cxn modelId="{E87316F0-FA52-0244-9FEA-25FFE73BE316}" type="presOf" srcId="{12CB3D4E-8626-4697-B921-41ADAE3787D0}" destId="{501F2152-4D27-1B43-9E1E-FED862E35E05}" srcOrd="0" destOrd="0" presId="urn:microsoft.com/office/officeart/2005/8/layout/process4"/>
    <dgm:cxn modelId="{CCAD13A3-0CF7-9D42-B9AF-664989E4BD29}" type="presParOf" srcId="{1A14D722-F63D-2449-A977-AB09C3A95680}" destId="{D80D3C4A-C0EB-A54C-A427-E4C91E790516}" srcOrd="0" destOrd="0" presId="urn:microsoft.com/office/officeart/2005/8/layout/process4"/>
    <dgm:cxn modelId="{819B44BC-1579-5C44-AD37-DCBF27D34C40}" type="presParOf" srcId="{D80D3C4A-C0EB-A54C-A427-E4C91E790516}" destId="{5616C69C-6F0B-714B-8EC2-F4F2699A8E14}" srcOrd="0" destOrd="0" presId="urn:microsoft.com/office/officeart/2005/8/layout/process4"/>
    <dgm:cxn modelId="{851A9854-EDA5-604C-AEF2-2F7161034C2F}" type="presParOf" srcId="{D80D3C4A-C0EB-A54C-A427-E4C91E790516}" destId="{31A80B31-B00F-214D-B9D6-5F3F81CCB7D4}" srcOrd="1" destOrd="0" presId="urn:microsoft.com/office/officeart/2005/8/layout/process4"/>
    <dgm:cxn modelId="{CE46DEB8-7A36-3145-86A6-E86E017D11F3}" type="presParOf" srcId="{D80D3C4A-C0EB-A54C-A427-E4C91E790516}" destId="{E7F43B6D-18E2-8644-B430-CD022CCCC461}" srcOrd="2" destOrd="0" presId="urn:microsoft.com/office/officeart/2005/8/layout/process4"/>
    <dgm:cxn modelId="{E610C5A1-484C-0A49-80CD-191E060D619F}" type="presParOf" srcId="{E7F43B6D-18E2-8644-B430-CD022CCCC461}" destId="{8ECBC281-910B-9749-85EC-E77B30F0DD9F}" srcOrd="0" destOrd="0" presId="urn:microsoft.com/office/officeart/2005/8/layout/process4"/>
    <dgm:cxn modelId="{1660CCC5-D37E-E347-BDC9-F390357A06F7}" type="presParOf" srcId="{E7F43B6D-18E2-8644-B430-CD022CCCC461}" destId="{501F2152-4D27-1B43-9E1E-FED862E35E05}" srcOrd="1" destOrd="0" presId="urn:microsoft.com/office/officeart/2005/8/layout/process4"/>
    <dgm:cxn modelId="{10A55582-DD4D-C545-AD1B-1DA570011116}" type="presParOf" srcId="{E7F43B6D-18E2-8644-B430-CD022CCCC461}" destId="{26153E8C-04D0-1A45-8851-12364D07DB03}" srcOrd="2" destOrd="0" presId="urn:microsoft.com/office/officeart/2005/8/layout/process4"/>
    <dgm:cxn modelId="{4EC8CED4-3833-0E41-B5A5-3B137A3FB439}" type="presParOf" srcId="{E7F43B6D-18E2-8644-B430-CD022CCCC461}" destId="{ECA1B0EE-CB19-A14A-8B2F-994F4E795E8C}" srcOrd="3" destOrd="0" presId="urn:microsoft.com/office/officeart/2005/8/layout/process4"/>
    <dgm:cxn modelId="{781E2DA3-6C3F-1441-BE5B-F360296AA8A6}" type="presParOf" srcId="{E7F43B6D-18E2-8644-B430-CD022CCCC461}" destId="{FD1A124B-D4B0-2F42-B305-4B517A0B1419}" srcOrd="4" destOrd="0" presId="urn:microsoft.com/office/officeart/2005/8/layout/process4"/>
    <dgm:cxn modelId="{32836E9E-D1B1-C140-BD63-72EE2ADE8873}" type="presParOf" srcId="{1A14D722-F63D-2449-A977-AB09C3A95680}" destId="{FDFFF1EA-4857-CD43-920F-EE98A104EBDF}" srcOrd="1" destOrd="0" presId="urn:microsoft.com/office/officeart/2005/8/layout/process4"/>
    <dgm:cxn modelId="{45445D22-E5A1-8949-9300-1250E2AEC440}" type="presParOf" srcId="{1A14D722-F63D-2449-A977-AB09C3A95680}" destId="{6D01B678-7DEE-5A48-BF51-A66BDCC0ABDC}" srcOrd="2" destOrd="0" presId="urn:microsoft.com/office/officeart/2005/8/layout/process4"/>
    <dgm:cxn modelId="{58E3D02B-1C77-074F-9419-4A85BB020762}" type="presParOf" srcId="{6D01B678-7DEE-5A48-BF51-A66BDCC0ABDC}" destId="{6C6BA854-0CEE-B041-A4C7-EEFE16D1AB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C5CBE-C4C7-416A-8D32-B90D28E7D706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215EDE1-13AE-4FCD-BD61-D8799A157CFB}">
      <dgm:prSet/>
      <dgm:spPr/>
      <dgm:t>
        <a:bodyPr/>
        <a:lstStyle/>
        <a:p>
          <a:r>
            <a:rPr lang="en-US"/>
            <a:t>Ilya Alshteyn</a:t>
          </a:r>
        </a:p>
      </dgm:t>
    </dgm:pt>
    <dgm:pt modelId="{B0FC6A9D-29B5-498C-B0F1-19025F852EE9}" type="parTrans" cxnId="{35373A12-EFB2-460D-9E1A-234818A14F39}">
      <dgm:prSet/>
      <dgm:spPr/>
      <dgm:t>
        <a:bodyPr/>
        <a:lstStyle/>
        <a:p>
          <a:endParaRPr lang="en-US"/>
        </a:p>
      </dgm:t>
    </dgm:pt>
    <dgm:pt modelId="{B17AC33A-5AE4-42CA-8957-3D55777B25C1}" type="sibTrans" cxnId="{35373A12-EFB2-460D-9E1A-234818A14F39}">
      <dgm:prSet/>
      <dgm:spPr/>
      <dgm:t>
        <a:bodyPr/>
        <a:lstStyle/>
        <a:p>
          <a:endParaRPr lang="en-US"/>
        </a:p>
      </dgm:t>
    </dgm:pt>
    <dgm:pt modelId="{03FDA132-AA22-41F3-A4B6-B5255C2DE6F2}">
      <dgm:prSet/>
      <dgm:spPr/>
      <dgm:t>
        <a:bodyPr/>
        <a:lstStyle/>
        <a:p>
          <a:r>
            <a:rPr lang="en-US"/>
            <a:t>Terry Huang</a:t>
          </a:r>
        </a:p>
      </dgm:t>
    </dgm:pt>
    <dgm:pt modelId="{86753055-B1D3-42E3-BDBA-0BA449139530}" type="parTrans" cxnId="{BE084EA5-CECE-4BAD-9210-376BD9EE6AA1}">
      <dgm:prSet/>
      <dgm:spPr/>
      <dgm:t>
        <a:bodyPr/>
        <a:lstStyle/>
        <a:p>
          <a:endParaRPr lang="en-US"/>
        </a:p>
      </dgm:t>
    </dgm:pt>
    <dgm:pt modelId="{1293CC44-DE8F-44EA-8AA5-B99C332FA813}" type="sibTrans" cxnId="{BE084EA5-CECE-4BAD-9210-376BD9EE6AA1}">
      <dgm:prSet/>
      <dgm:spPr/>
      <dgm:t>
        <a:bodyPr/>
        <a:lstStyle/>
        <a:p>
          <a:endParaRPr lang="en-US"/>
        </a:p>
      </dgm:t>
    </dgm:pt>
    <dgm:pt modelId="{027569FA-6857-458D-A96B-C3114A68BD92}">
      <dgm:prSet/>
      <dgm:spPr/>
      <dgm:t>
        <a:bodyPr/>
        <a:lstStyle/>
        <a:p>
          <a:r>
            <a:rPr lang="en-US"/>
            <a:t>Jason Lin</a:t>
          </a:r>
        </a:p>
      </dgm:t>
    </dgm:pt>
    <dgm:pt modelId="{9D95E64F-2255-4A20-AE04-DD2D5071BCC5}" type="parTrans" cxnId="{10260120-5C86-46E7-839D-99164EF587FB}">
      <dgm:prSet/>
      <dgm:spPr/>
      <dgm:t>
        <a:bodyPr/>
        <a:lstStyle/>
        <a:p>
          <a:endParaRPr lang="en-US"/>
        </a:p>
      </dgm:t>
    </dgm:pt>
    <dgm:pt modelId="{BCBDE909-C853-473A-A36D-5B25E7145E0F}" type="sibTrans" cxnId="{10260120-5C86-46E7-839D-99164EF587FB}">
      <dgm:prSet/>
      <dgm:spPr/>
      <dgm:t>
        <a:bodyPr/>
        <a:lstStyle/>
        <a:p>
          <a:endParaRPr lang="en-US"/>
        </a:p>
      </dgm:t>
    </dgm:pt>
    <dgm:pt modelId="{7DB5342F-2AE7-4492-B7B9-042A1BFCF788}">
      <dgm:prSet/>
      <dgm:spPr/>
      <dgm:t>
        <a:bodyPr/>
        <a:lstStyle/>
        <a:p>
          <a:r>
            <a:rPr lang="en-US"/>
            <a:t>Ju Chen</a:t>
          </a:r>
        </a:p>
      </dgm:t>
    </dgm:pt>
    <dgm:pt modelId="{F68B49E3-BF4B-4340-83F2-3CC4A8A314E9}" type="parTrans" cxnId="{E2F9A578-4F24-4390-B6B3-8C73243FAE8E}">
      <dgm:prSet/>
      <dgm:spPr/>
      <dgm:t>
        <a:bodyPr/>
        <a:lstStyle/>
        <a:p>
          <a:endParaRPr lang="en-US"/>
        </a:p>
      </dgm:t>
    </dgm:pt>
    <dgm:pt modelId="{CB40A8FE-576D-444B-9FF1-4DE62116EAEE}" type="sibTrans" cxnId="{E2F9A578-4F24-4390-B6B3-8C73243FAE8E}">
      <dgm:prSet/>
      <dgm:spPr/>
      <dgm:t>
        <a:bodyPr/>
        <a:lstStyle/>
        <a:p>
          <a:endParaRPr lang="en-US"/>
        </a:p>
      </dgm:t>
    </dgm:pt>
    <dgm:pt modelId="{AE6EF3C6-01C7-4EA6-AF7B-A30F93D7A000}">
      <dgm:prSet/>
      <dgm:spPr/>
      <dgm:t>
        <a:bodyPr/>
        <a:lstStyle/>
        <a:p>
          <a:r>
            <a:rPr lang="en-US"/>
            <a:t>Lori Harris</a:t>
          </a:r>
        </a:p>
      </dgm:t>
    </dgm:pt>
    <dgm:pt modelId="{A55B1A02-AE85-4642-B7CF-3770E0A12B58}" type="parTrans" cxnId="{BFF971EA-B998-4DA6-872D-678423D72AB6}">
      <dgm:prSet/>
      <dgm:spPr/>
      <dgm:t>
        <a:bodyPr/>
        <a:lstStyle/>
        <a:p>
          <a:endParaRPr lang="en-US"/>
        </a:p>
      </dgm:t>
    </dgm:pt>
    <dgm:pt modelId="{2758BE82-CD8A-4D27-9702-1825BCB69DC2}" type="sibTrans" cxnId="{BFF971EA-B998-4DA6-872D-678423D72AB6}">
      <dgm:prSet/>
      <dgm:spPr/>
      <dgm:t>
        <a:bodyPr/>
        <a:lstStyle/>
        <a:p>
          <a:endParaRPr lang="en-US"/>
        </a:p>
      </dgm:t>
    </dgm:pt>
    <dgm:pt modelId="{553EFB2F-7467-4946-8820-A9F8E145A38D}">
      <dgm:prSet/>
      <dgm:spPr/>
      <dgm:t>
        <a:bodyPr/>
        <a:lstStyle/>
        <a:p>
          <a:r>
            <a:rPr lang="en-US"/>
            <a:t>Brendan Connelly</a:t>
          </a:r>
        </a:p>
      </dgm:t>
    </dgm:pt>
    <dgm:pt modelId="{B6757D7B-BED1-4631-A6C1-8D459A818363}" type="parTrans" cxnId="{E78A2FFE-C596-4AD7-804B-87FA24ED47EB}">
      <dgm:prSet/>
      <dgm:spPr/>
      <dgm:t>
        <a:bodyPr/>
        <a:lstStyle/>
        <a:p>
          <a:endParaRPr lang="en-US"/>
        </a:p>
      </dgm:t>
    </dgm:pt>
    <dgm:pt modelId="{286CA6B9-34AF-48E7-94BD-5F25E4B0F1C8}" type="sibTrans" cxnId="{E78A2FFE-C596-4AD7-804B-87FA24ED47EB}">
      <dgm:prSet/>
      <dgm:spPr/>
      <dgm:t>
        <a:bodyPr/>
        <a:lstStyle/>
        <a:p>
          <a:endParaRPr lang="en-US"/>
        </a:p>
      </dgm:t>
    </dgm:pt>
    <dgm:pt modelId="{804E8731-96B3-4B1A-ADF5-F27DFE3B78F8}">
      <dgm:prSet/>
      <dgm:spPr/>
      <dgm:t>
        <a:bodyPr/>
        <a:lstStyle/>
        <a:p>
          <a:r>
            <a:rPr lang="en-US"/>
            <a:t>Nicholas Michaud</a:t>
          </a:r>
        </a:p>
      </dgm:t>
    </dgm:pt>
    <dgm:pt modelId="{73799ECA-8B10-4F5A-A27D-CD15EA8EA706}" type="parTrans" cxnId="{F1897FDA-0EC5-4E91-A889-99A28833DE86}">
      <dgm:prSet/>
      <dgm:spPr/>
      <dgm:t>
        <a:bodyPr/>
        <a:lstStyle/>
        <a:p>
          <a:endParaRPr lang="en-US"/>
        </a:p>
      </dgm:t>
    </dgm:pt>
    <dgm:pt modelId="{EC1A7CD0-0748-4805-BC99-D17490816084}" type="sibTrans" cxnId="{F1897FDA-0EC5-4E91-A889-99A28833DE86}">
      <dgm:prSet/>
      <dgm:spPr/>
      <dgm:t>
        <a:bodyPr/>
        <a:lstStyle/>
        <a:p>
          <a:endParaRPr lang="en-US"/>
        </a:p>
      </dgm:t>
    </dgm:pt>
    <dgm:pt modelId="{074C3B9B-EFC4-4010-9AC2-D89AE1E1179F}">
      <dgm:prSet/>
      <dgm:spPr/>
      <dgm:t>
        <a:bodyPr/>
        <a:lstStyle/>
        <a:p>
          <a:r>
            <a:rPr lang="en-US"/>
            <a:t>Isaac Mollinedo</a:t>
          </a:r>
        </a:p>
      </dgm:t>
    </dgm:pt>
    <dgm:pt modelId="{2564B3FD-AC96-4916-9EB0-2AD53DFA23B1}" type="parTrans" cxnId="{54B52A1C-CDA4-4BA6-9D8B-E2C5AA278EE5}">
      <dgm:prSet/>
      <dgm:spPr/>
      <dgm:t>
        <a:bodyPr/>
        <a:lstStyle/>
        <a:p>
          <a:endParaRPr lang="en-US"/>
        </a:p>
      </dgm:t>
    </dgm:pt>
    <dgm:pt modelId="{4E6E2073-7377-407E-980B-C1BBCED30E9D}" type="sibTrans" cxnId="{54B52A1C-CDA4-4BA6-9D8B-E2C5AA278EE5}">
      <dgm:prSet/>
      <dgm:spPr/>
      <dgm:t>
        <a:bodyPr/>
        <a:lstStyle/>
        <a:p>
          <a:endParaRPr lang="en-US"/>
        </a:p>
      </dgm:t>
    </dgm:pt>
    <dgm:pt modelId="{B5FE4F8C-9AF4-BC48-BE4C-E3FEF966E6FB}" type="pres">
      <dgm:prSet presAssocID="{AB6C5CBE-C4C7-416A-8D32-B90D28E7D706}" presName="linearFlow" presStyleCnt="0">
        <dgm:presLayoutVars>
          <dgm:resizeHandles val="exact"/>
        </dgm:presLayoutVars>
      </dgm:prSet>
      <dgm:spPr/>
    </dgm:pt>
    <dgm:pt modelId="{13400CBF-C408-1F4E-8570-FFDE43F7AC42}" type="pres">
      <dgm:prSet presAssocID="{6215EDE1-13AE-4FCD-BD61-D8799A157CFB}" presName="node" presStyleLbl="node1" presStyleIdx="0" presStyleCnt="8">
        <dgm:presLayoutVars>
          <dgm:bulletEnabled val="1"/>
        </dgm:presLayoutVars>
      </dgm:prSet>
      <dgm:spPr/>
    </dgm:pt>
    <dgm:pt modelId="{865D7C9A-FE29-F441-A542-27B70BC147D0}" type="pres">
      <dgm:prSet presAssocID="{B17AC33A-5AE4-42CA-8957-3D55777B25C1}" presName="sibTrans" presStyleLbl="sibTrans2D1" presStyleIdx="0" presStyleCnt="7"/>
      <dgm:spPr/>
    </dgm:pt>
    <dgm:pt modelId="{CD72FA08-F105-034C-9A63-AB93A7B2B380}" type="pres">
      <dgm:prSet presAssocID="{B17AC33A-5AE4-42CA-8957-3D55777B25C1}" presName="connectorText" presStyleLbl="sibTrans2D1" presStyleIdx="0" presStyleCnt="7"/>
      <dgm:spPr/>
    </dgm:pt>
    <dgm:pt modelId="{05E1F1D4-ED4D-6642-814C-2851FCC2F89C}" type="pres">
      <dgm:prSet presAssocID="{03FDA132-AA22-41F3-A4B6-B5255C2DE6F2}" presName="node" presStyleLbl="node1" presStyleIdx="1" presStyleCnt="8">
        <dgm:presLayoutVars>
          <dgm:bulletEnabled val="1"/>
        </dgm:presLayoutVars>
      </dgm:prSet>
      <dgm:spPr/>
    </dgm:pt>
    <dgm:pt modelId="{ACCB8CA5-66EE-1242-8F3F-1EFD1E1F4401}" type="pres">
      <dgm:prSet presAssocID="{1293CC44-DE8F-44EA-8AA5-B99C332FA813}" presName="sibTrans" presStyleLbl="sibTrans2D1" presStyleIdx="1" presStyleCnt="7"/>
      <dgm:spPr/>
    </dgm:pt>
    <dgm:pt modelId="{39B837C7-0B5E-7344-8D94-EED77E87D6B5}" type="pres">
      <dgm:prSet presAssocID="{1293CC44-DE8F-44EA-8AA5-B99C332FA813}" presName="connectorText" presStyleLbl="sibTrans2D1" presStyleIdx="1" presStyleCnt="7"/>
      <dgm:spPr/>
    </dgm:pt>
    <dgm:pt modelId="{062DF8F6-328F-5345-8E45-2CAA7C18C8BB}" type="pres">
      <dgm:prSet presAssocID="{027569FA-6857-458D-A96B-C3114A68BD92}" presName="node" presStyleLbl="node1" presStyleIdx="2" presStyleCnt="8">
        <dgm:presLayoutVars>
          <dgm:bulletEnabled val="1"/>
        </dgm:presLayoutVars>
      </dgm:prSet>
      <dgm:spPr/>
    </dgm:pt>
    <dgm:pt modelId="{A8FDC780-FF28-2D4C-90D4-4520B365BA8B}" type="pres">
      <dgm:prSet presAssocID="{BCBDE909-C853-473A-A36D-5B25E7145E0F}" presName="sibTrans" presStyleLbl="sibTrans2D1" presStyleIdx="2" presStyleCnt="7"/>
      <dgm:spPr/>
    </dgm:pt>
    <dgm:pt modelId="{091B896E-8E92-784B-988E-2D23242D7587}" type="pres">
      <dgm:prSet presAssocID="{BCBDE909-C853-473A-A36D-5B25E7145E0F}" presName="connectorText" presStyleLbl="sibTrans2D1" presStyleIdx="2" presStyleCnt="7"/>
      <dgm:spPr/>
    </dgm:pt>
    <dgm:pt modelId="{8DE11554-FEB9-7A47-ADA4-9898B3DD0109}" type="pres">
      <dgm:prSet presAssocID="{7DB5342F-2AE7-4492-B7B9-042A1BFCF788}" presName="node" presStyleLbl="node1" presStyleIdx="3" presStyleCnt="8">
        <dgm:presLayoutVars>
          <dgm:bulletEnabled val="1"/>
        </dgm:presLayoutVars>
      </dgm:prSet>
      <dgm:spPr/>
    </dgm:pt>
    <dgm:pt modelId="{ACBBBBF3-E648-1E44-A878-C0795782D12A}" type="pres">
      <dgm:prSet presAssocID="{CB40A8FE-576D-444B-9FF1-4DE62116EAEE}" presName="sibTrans" presStyleLbl="sibTrans2D1" presStyleIdx="3" presStyleCnt="7"/>
      <dgm:spPr/>
    </dgm:pt>
    <dgm:pt modelId="{0B60784E-C799-5947-BF60-A7CB8BD6A9EB}" type="pres">
      <dgm:prSet presAssocID="{CB40A8FE-576D-444B-9FF1-4DE62116EAEE}" presName="connectorText" presStyleLbl="sibTrans2D1" presStyleIdx="3" presStyleCnt="7"/>
      <dgm:spPr/>
    </dgm:pt>
    <dgm:pt modelId="{8393CF83-67B0-F44D-8DCD-5D0A3A431960}" type="pres">
      <dgm:prSet presAssocID="{AE6EF3C6-01C7-4EA6-AF7B-A30F93D7A000}" presName="node" presStyleLbl="node1" presStyleIdx="4" presStyleCnt="8">
        <dgm:presLayoutVars>
          <dgm:bulletEnabled val="1"/>
        </dgm:presLayoutVars>
      </dgm:prSet>
      <dgm:spPr/>
    </dgm:pt>
    <dgm:pt modelId="{0C128EBF-66BA-4D4B-98B1-B001506E8B15}" type="pres">
      <dgm:prSet presAssocID="{2758BE82-CD8A-4D27-9702-1825BCB69DC2}" presName="sibTrans" presStyleLbl="sibTrans2D1" presStyleIdx="4" presStyleCnt="7"/>
      <dgm:spPr/>
    </dgm:pt>
    <dgm:pt modelId="{27647FE9-A327-784F-9A6F-175CAD50E11F}" type="pres">
      <dgm:prSet presAssocID="{2758BE82-CD8A-4D27-9702-1825BCB69DC2}" presName="connectorText" presStyleLbl="sibTrans2D1" presStyleIdx="4" presStyleCnt="7"/>
      <dgm:spPr/>
    </dgm:pt>
    <dgm:pt modelId="{600C27BF-7338-FE49-B934-FD90F50A25EA}" type="pres">
      <dgm:prSet presAssocID="{553EFB2F-7467-4946-8820-A9F8E145A38D}" presName="node" presStyleLbl="node1" presStyleIdx="5" presStyleCnt="8">
        <dgm:presLayoutVars>
          <dgm:bulletEnabled val="1"/>
        </dgm:presLayoutVars>
      </dgm:prSet>
      <dgm:spPr/>
    </dgm:pt>
    <dgm:pt modelId="{2F6188E9-12AC-ED47-9093-783E2A29A376}" type="pres">
      <dgm:prSet presAssocID="{286CA6B9-34AF-48E7-94BD-5F25E4B0F1C8}" presName="sibTrans" presStyleLbl="sibTrans2D1" presStyleIdx="5" presStyleCnt="7"/>
      <dgm:spPr/>
    </dgm:pt>
    <dgm:pt modelId="{408E9C90-DFEF-3141-A109-384E838D87A5}" type="pres">
      <dgm:prSet presAssocID="{286CA6B9-34AF-48E7-94BD-5F25E4B0F1C8}" presName="connectorText" presStyleLbl="sibTrans2D1" presStyleIdx="5" presStyleCnt="7"/>
      <dgm:spPr/>
    </dgm:pt>
    <dgm:pt modelId="{EFD6249D-1B71-3F40-8297-BBC13FE36604}" type="pres">
      <dgm:prSet presAssocID="{804E8731-96B3-4B1A-ADF5-F27DFE3B78F8}" presName="node" presStyleLbl="node1" presStyleIdx="6" presStyleCnt="8">
        <dgm:presLayoutVars>
          <dgm:bulletEnabled val="1"/>
        </dgm:presLayoutVars>
      </dgm:prSet>
      <dgm:spPr/>
    </dgm:pt>
    <dgm:pt modelId="{23103F73-A06A-6348-9BBD-797C0A3D09A6}" type="pres">
      <dgm:prSet presAssocID="{EC1A7CD0-0748-4805-BC99-D17490816084}" presName="sibTrans" presStyleLbl="sibTrans2D1" presStyleIdx="6" presStyleCnt="7"/>
      <dgm:spPr/>
    </dgm:pt>
    <dgm:pt modelId="{37E0FC99-0738-8C4E-AC6C-AFB0C598300A}" type="pres">
      <dgm:prSet presAssocID="{EC1A7CD0-0748-4805-BC99-D17490816084}" presName="connectorText" presStyleLbl="sibTrans2D1" presStyleIdx="6" presStyleCnt="7"/>
      <dgm:spPr/>
    </dgm:pt>
    <dgm:pt modelId="{6A6D9FFF-39A1-7E42-A2E0-245DBAC31800}" type="pres">
      <dgm:prSet presAssocID="{074C3B9B-EFC4-4010-9AC2-D89AE1E1179F}" presName="node" presStyleLbl="node1" presStyleIdx="7" presStyleCnt="8">
        <dgm:presLayoutVars>
          <dgm:bulletEnabled val="1"/>
        </dgm:presLayoutVars>
      </dgm:prSet>
      <dgm:spPr/>
    </dgm:pt>
  </dgm:ptLst>
  <dgm:cxnLst>
    <dgm:cxn modelId="{35373A12-EFB2-460D-9E1A-234818A14F39}" srcId="{AB6C5CBE-C4C7-416A-8D32-B90D28E7D706}" destId="{6215EDE1-13AE-4FCD-BD61-D8799A157CFB}" srcOrd="0" destOrd="0" parTransId="{B0FC6A9D-29B5-498C-B0F1-19025F852EE9}" sibTransId="{B17AC33A-5AE4-42CA-8957-3D55777B25C1}"/>
    <dgm:cxn modelId="{54B52A1C-CDA4-4BA6-9D8B-E2C5AA278EE5}" srcId="{AB6C5CBE-C4C7-416A-8D32-B90D28E7D706}" destId="{074C3B9B-EFC4-4010-9AC2-D89AE1E1179F}" srcOrd="7" destOrd="0" parTransId="{2564B3FD-AC96-4916-9EB0-2AD53DFA23B1}" sibTransId="{4E6E2073-7377-407E-980B-C1BBCED30E9D}"/>
    <dgm:cxn modelId="{10260120-5C86-46E7-839D-99164EF587FB}" srcId="{AB6C5CBE-C4C7-416A-8D32-B90D28E7D706}" destId="{027569FA-6857-458D-A96B-C3114A68BD92}" srcOrd="2" destOrd="0" parTransId="{9D95E64F-2255-4A20-AE04-DD2D5071BCC5}" sibTransId="{BCBDE909-C853-473A-A36D-5B25E7145E0F}"/>
    <dgm:cxn modelId="{8CB7842B-1113-AF4F-BBAD-43E3D4B14AED}" type="presOf" srcId="{286CA6B9-34AF-48E7-94BD-5F25E4B0F1C8}" destId="{2F6188E9-12AC-ED47-9093-783E2A29A376}" srcOrd="0" destOrd="0" presId="urn:microsoft.com/office/officeart/2005/8/layout/process2"/>
    <dgm:cxn modelId="{3C71E12E-CB04-3D4A-8039-378D22E5036F}" type="presOf" srcId="{7DB5342F-2AE7-4492-B7B9-042A1BFCF788}" destId="{8DE11554-FEB9-7A47-ADA4-9898B3DD0109}" srcOrd="0" destOrd="0" presId="urn:microsoft.com/office/officeart/2005/8/layout/process2"/>
    <dgm:cxn modelId="{608C0632-E672-A14F-BE7B-7826CA7276A5}" type="presOf" srcId="{BCBDE909-C853-473A-A36D-5B25E7145E0F}" destId="{091B896E-8E92-784B-988E-2D23242D7587}" srcOrd="1" destOrd="0" presId="urn:microsoft.com/office/officeart/2005/8/layout/process2"/>
    <dgm:cxn modelId="{60C88E32-B8D1-2947-A8B1-10BDB6B3087A}" type="presOf" srcId="{2758BE82-CD8A-4D27-9702-1825BCB69DC2}" destId="{27647FE9-A327-784F-9A6F-175CAD50E11F}" srcOrd="1" destOrd="0" presId="urn:microsoft.com/office/officeart/2005/8/layout/process2"/>
    <dgm:cxn modelId="{B327F135-8E41-944D-BDD9-E8DB4E7A4EEF}" type="presOf" srcId="{CB40A8FE-576D-444B-9FF1-4DE62116EAEE}" destId="{ACBBBBF3-E648-1E44-A878-C0795782D12A}" srcOrd="0" destOrd="0" presId="urn:microsoft.com/office/officeart/2005/8/layout/process2"/>
    <dgm:cxn modelId="{B60E693F-CB5F-5344-9FD5-1E9225CAA344}" type="presOf" srcId="{074C3B9B-EFC4-4010-9AC2-D89AE1E1179F}" destId="{6A6D9FFF-39A1-7E42-A2E0-245DBAC31800}" srcOrd="0" destOrd="0" presId="urn:microsoft.com/office/officeart/2005/8/layout/process2"/>
    <dgm:cxn modelId="{B0715D44-8A80-4342-A035-C20E91001C82}" type="presOf" srcId="{B17AC33A-5AE4-42CA-8957-3D55777B25C1}" destId="{CD72FA08-F105-034C-9A63-AB93A7B2B380}" srcOrd="1" destOrd="0" presId="urn:microsoft.com/office/officeart/2005/8/layout/process2"/>
    <dgm:cxn modelId="{03EC6F44-446F-2749-AC8A-4F70E15FD83A}" type="presOf" srcId="{EC1A7CD0-0748-4805-BC99-D17490816084}" destId="{23103F73-A06A-6348-9BBD-797C0A3D09A6}" srcOrd="0" destOrd="0" presId="urn:microsoft.com/office/officeart/2005/8/layout/process2"/>
    <dgm:cxn modelId="{BD098344-1965-FB42-A047-C5943BD5035B}" type="presOf" srcId="{AB6C5CBE-C4C7-416A-8D32-B90D28E7D706}" destId="{B5FE4F8C-9AF4-BC48-BE4C-E3FEF966E6FB}" srcOrd="0" destOrd="0" presId="urn:microsoft.com/office/officeart/2005/8/layout/process2"/>
    <dgm:cxn modelId="{D2B9C253-9452-3B49-B59E-78932D83CE6E}" type="presOf" srcId="{CB40A8FE-576D-444B-9FF1-4DE62116EAEE}" destId="{0B60784E-C799-5947-BF60-A7CB8BD6A9EB}" srcOrd="1" destOrd="0" presId="urn:microsoft.com/office/officeart/2005/8/layout/process2"/>
    <dgm:cxn modelId="{1BA1AC58-62D0-B345-9F12-52822E67C6AE}" type="presOf" srcId="{BCBDE909-C853-473A-A36D-5B25E7145E0F}" destId="{A8FDC780-FF28-2D4C-90D4-4520B365BA8B}" srcOrd="0" destOrd="0" presId="urn:microsoft.com/office/officeart/2005/8/layout/process2"/>
    <dgm:cxn modelId="{E2F9A578-4F24-4390-B6B3-8C73243FAE8E}" srcId="{AB6C5CBE-C4C7-416A-8D32-B90D28E7D706}" destId="{7DB5342F-2AE7-4492-B7B9-042A1BFCF788}" srcOrd="3" destOrd="0" parTransId="{F68B49E3-BF4B-4340-83F2-3CC4A8A314E9}" sibTransId="{CB40A8FE-576D-444B-9FF1-4DE62116EAEE}"/>
    <dgm:cxn modelId="{9030137C-0CEA-6440-8FC9-83647ADE0596}" type="presOf" srcId="{6215EDE1-13AE-4FCD-BD61-D8799A157CFB}" destId="{13400CBF-C408-1F4E-8570-FFDE43F7AC42}" srcOrd="0" destOrd="0" presId="urn:microsoft.com/office/officeart/2005/8/layout/process2"/>
    <dgm:cxn modelId="{F25FEE80-DF5A-624C-97DA-37E248F0DAB6}" type="presOf" srcId="{1293CC44-DE8F-44EA-8AA5-B99C332FA813}" destId="{ACCB8CA5-66EE-1242-8F3F-1EFD1E1F4401}" srcOrd="0" destOrd="0" presId="urn:microsoft.com/office/officeart/2005/8/layout/process2"/>
    <dgm:cxn modelId="{9252F38B-F479-5D48-8047-634FA69FC337}" type="presOf" srcId="{553EFB2F-7467-4946-8820-A9F8E145A38D}" destId="{600C27BF-7338-FE49-B934-FD90F50A25EA}" srcOrd="0" destOrd="0" presId="urn:microsoft.com/office/officeart/2005/8/layout/process2"/>
    <dgm:cxn modelId="{AB8A948F-F99D-CD42-BA2F-6027DC9B7AF1}" type="presOf" srcId="{EC1A7CD0-0748-4805-BC99-D17490816084}" destId="{37E0FC99-0738-8C4E-AC6C-AFB0C598300A}" srcOrd="1" destOrd="0" presId="urn:microsoft.com/office/officeart/2005/8/layout/process2"/>
    <dgm:cxn modelId="{24880F99-62DC-454F-B44A-ED9692F6058D}" type="presOf" srcId="{03FDA132-AA22-41F3-A4B6-B5255C2DE6F2}" destId="{05E1F1D4-ED4D-6642-814C-2851FCC2F89C}" srcOrd="0" destOrd="0" presId="urn:microsoft.com/office/officeart/2005/8/layout/process2"/>
    <dgm:cxn modelId="{BE084EA5-CECE-4BAD-9210-376BD9EE6AA1}" srcId="{AB6C5CBE-C4C7-416A-8D32-B90D28E7D706}" destId="{03FDA132-AA22-41F3-A4B6-B5255C2DE6F2}" srcOrd="1" destOrd="0" parTransId="{86753055-B1D3-42E3-BDBA-0BA449139530}" sibTransId="{1293CC44-DE8F-44EA-8AA5-B99C332FA813}"/>
    <dgm:cxn modelId="{FB3A19C8-2302-5146-8CCD-EBAD29BC0375}" type="presOf" srcId="{804E8731-96B3-4B1A-ADF5-F27DFE3B78F8}" destId="{EFD6249D-1B71-3F40-8297-BBC13FE36604}" srcOrd="0" destOrd="0" presId="urn:microsoft.com/office/officeart/2005/8/layout/process2"/>
    <dgm:cxn modelId="{7FA03BD5-40CD-6F4C-A5FE-06E4C3926F51}" type="presOf" srcId="{286CA6B9-34AF-48E7-94BD-5F25E4B0F1C8}" destId="{408E9C90-DFEF-3141-A109-384E838D87A5}" srcOrd="1" destOrd="0" presId="urn:microsoft.com/office/officeart/2005/8/layout/process2"/>
    <dgm:cxn modelId="{F1897FDA-0EC5-4E91-A889-99A28833DE86}" srcId="{AB6C5CBE-C4C7-416A-8D32-B90D28E7D706}" destId="{804E8731-96B3-4B1A-ADF5-F27DFE3B78F8}" srcOrd="6" destOrd="0" parTransId="{73799ECA-8B10-4F5A-A27D-CD15EA8EA706}" sibTransId="{EC1A7CD0-0748-4805-BC99-D17490816084}"/>
    <dgm:cxn modelId="{E5892DDF-BFC4-AD49-A6C0-1583C04E7FE9}" type="presOf" srcId="{B17AC33A-5AE4-42CA-8957-3D55777B25C1}" destId="{865D7C9A-FE29-F441-A542-27B70BC147D0}" srcOrd="0" destOrd="0" presId="urn:microsoft.com/office/officeart/2005/8/layout/process2"/>
    <dgm:cxn modelId="{507D47E3-AF4C-F44A-A6C8-49D36456C531}" type="presOf" srcId="{1293CC44-DE8F-44EA-8AA5-B99C332FA813}" destId="{39B837C7-0B5E-7344-8D94-EED77E87D6B5}" srcOrd="1" destOrd="0" presId="urn:microsoft.com/office/officeart/2005/8/layout/process2"/>
    <dgm:cxn modelId="{BFF971EA-B998-4DA6-872D-678423D72AB6}" srcId="{AB6C5CBE-C4C7-416A-8D32-B90D28E7D706}" destId="{AE6EF3C6-01C7-4EA6-AF7B-A30F93D7A000}" srcOrd="4" destOrd="0" parTransId="{A55B1A02-AE85-4642-B7CF-3770E0A12B58}" sibTransId="{2758BE82-CD8A-4D27-9702-1825BCB69DC2}"/>
    <dgm:cxn modelId="{01B86EEC-E07C-4D43-8C47-E1DF319C9189}" type="presOf" srcId="{AE6EF3C6-01C7-4EA6-AF7B-A30F93D7A000}" destId="{8393CF83-67B0-F44D-8DCD-5D0A3A431960}" srcOrd="0" destOrd="0" presId="urn:microsoft.com/office/officeart/2005/8/layout/process2"/>
    <dgm:cxn modelId="{416A72ED-E35B-CA49-AD35-FDE8EF9606EB}" type="presOf" srcId="{027569FA-6857-458D-A96B-C3114A68BD92}" destId="{062DF8F6-328F-5345-8E45-2CAA7C18C8BB}" srcOrd="0" destOrd="0" presId="urn:microsoft.com/office/officeart/2005/8/layout/process2"/>
    <dgm:cxn modelId="{E78A2FFE-C596-4AD7-804B-87FA24ED47EB}" srcId="{AB6C5CBE-C4C7-416A-8D32-B90D28E7D706}" destId="{553EFB2F-7467-4946-8820-A9F8E145A38D}" srcOrd="5" destOrd="0" parTransId="{B6757D7B-BED1-4631-A6C1-8D459A818363}" sibTransId="{286CA6B9-34AF-48E7-94BD-5F25E4B0F1C8}"/>
    <dgm:cxn modelId="{3EB807FF-2F23-1344-83D0-A0CDF51C3184}" type="presOf" srcId="{2758BE82-CD8A-4D27-9702-1825BCB69DC2}" destId="{0C128EBF-66BA-4D4B-98B1-B001506E8B15}" srcOrd="0" destOrd="0" presId="urn:microsoft.com/office/officeart/2005/8/layout/process2"/>
    <dgm:cxn modelId="{57936711-727E-4A43-A968-745A988DF823}" type="presParOf" srcId="{B5FE4F8C-9AF4-BC48-BE4C-E3FEF966E6FB}" destId="{13400CBF-C408-1F4E-8570-FFDE43F7AC42}" srcOrd="0" destOrd="0" presId="urn:microsoft.com/office/officeart/2005/8/layout/process2"/>
    <dgm:cxn modelId="{22AD4A6C-A546-474C-A611-B9207DF70C9C}" type="presParOf" srcId="{B5FE4F8C-9AF4-BC48-BE4C-E3FEF966E6FB}" destId="{865D7C9A-FE29-F441-A542-27B70BC147D0}" srcOrd="1" destOrd="0" presId="urn:microsoft.com/office/officeart/2005/8/layout/process2"/>
    <dgm:cxn modelId="{78E15BF4-86D6-4943-93F9-AD51BA242BC0}" type="presParOf" srcId="{865D7C9A-FE29-F441-A542-27B70BC147D0}" destId="{CD72FA08-F105-034C-9A63-AB93A7B2B380}" srcOrd="0" destOrd="0" presId="urn:microsoft.com/office/officeart/2005/8/layout/process2"/>
    <dgm:cxn modelId="{BD0DCB2F-70E3-FF4D-9DFB-B0B7125B6B41}" type="presParOf" srcId="{B5FE4F8C-9AF4-BC48-BE4C-E3FEF966E6FB}" destId="{05E1F1D4-ED4D-6642-814C-2851FCC2F89C}" srcOrd="2" destOrd="0" presId="urn:microsoft.com/office/officeart/2005/8/layout/process2"/>
    <dgm:cxn modelId="{BBC77555-F6BF-E548-B098-0ACD5F71C9A7}" type="presParOf" srcId="{B5FE4F8C-9AF4-BC48-BE4C-E3FEF966E6FB}" destId="{ACCB8CA5-66EE-1242-8F3F-1EFD1E1F4401}" srcOrd="3" destOrd="0" presId="urn:microsoft.com/office/officeart/2005/8/layout/process2"/>
    <dgm:cxn modelId="{51738475-B908-7D4B-85ED-B20A7A7FE6DE}" type="presParOf" srcId="{ACCB8CA5-66EE-1242-8F3F-1EFD1E1F4401}" destId="{39B837C7-0B5E-7344-8D94-EED77E87D6B5}" srcOrd="0" destOrd="0" presId="urn:microsoft.com/office/officeart/2005/8/layout/process2"/>
    <dgm:cxn modelId="{BA55B7C5-5897-B048-92A5-45818ABB43FE}" type="presParOf" srcId="{B5FE4F8C-9AF4-BC48-BE4C-E3FEF966E6FB}" destId="{062DF8F6-328F-5345-8E45-2CAA7C18C8BB}" srcOrd="4" destOrd="0" presId="urn:microsoft.com/office/officeart/2005/8/layout/process2"/>
    <dgm:cxn modelId="{C642F6D2-E76F-E041-8D79-C86A297C749E}" type="presParOf" srcId="{B5FE4F8C-9AF4-BC48-BE4C-E3FEF966E6FB}" destId="{A8FDC780-FF28-2D4C-90D4-4520B365BA8B}" srcOrd="5" destOrd="0" presId="urn:microsoft.com/office/officeart/2005/8/layout/process2"/>
    <dgm:cxn modelId="{2AC00AB2-EB63-1044-BBE5-7A88E0E692B2}" type="presParOf" srcId="{A8FDC780-FF28-2D4C-90D4-4520B365BA8B}" destId="{091B896E-8E92-784B-988E-2D23242D7587}" srcOrd="0" destOrd="0" presId="urn:microsoft.com/office/officeart/2005/8/layout/process2"/>
    <dgm:cxn modelId="{2E947A4A-A2C2-734F-81C6-29120A647773}" type="presParOf" srcId="{B5FE4F8C-9AF4-BC48-BE4C-E3FEF966E6FB}" destId="{8DE11554-FEB9-7A47-ADA4-9898B3DD0109}" srcOrd="6" destOrd="0" presId="urn:microsoft.com/office/officeart/2005/8/layout/process2"/>
    <dgm:cxn modelId="{75B26B50-2710-CC48-B9AB-8AC4CC55ED0D}" type="presParOf" srcId="{B5FE4F8C-9AF4-BC48-BE4C-E3FEF966E6FB}" destId="{ACBBBBF3-E648-1E44-A878-C0795782D12A}" srcOrd="7" destOrd="0" presId="urn:microsoft.com/office/officeart/2005/8/layout/process2"/>
    <dgm:cxn modelId="{E9727C62-A4C3-F742-9A5D-236A808DA0F8}" type="presParOf" srcId="{ACBBBBF3-E648-1E44-A878-C0795782D12A}" destId="{0B60784E-C799-5947-BF60-A7CB8BD6A9EB}" srcOrd="0" destOrd="0" presId="urn:microsoft.com/office/officeart/2005/8/layout/process2"/>
    <dgm:cxn modelId="{BEABF01A-8901-5F4D-875D-148F33A2B705}" type="presParOf" srcId="{B5FE4F8C-9AF4-BC48-BE4C-E3FEF966E6FB}" destId="{8393CF83-67B0-F44D-8DCD-5D0A3A431960}" srcOrd="8" destOrd="0" presId="urn:microsoft.com/office/officeart/2005/8/layout/process2"/>
    <dgm:cxn modelId="{C6975098-F034-E744-AE9C-8F2C54438CC7}" type="presParOf" srcId="{B5FE4F8C-9AF4-BC48-BE4C-E3FEF966E6FB}" destId="{0C128EBF-66BA-4D4B-98B1-B001506E8B15}" srcOrd="9" destOrd="0" presId="urn:microsoft.com/office/officeart/2005/8/layout/process2"/>
    <dgm:cxn modelId="{D30503C3-5561-6D42-BDA2-357EBB8CCCC2}" type="presParOf" srcId="{0C128EBF-66BA-4D4B-98B1-B001506E8B15}" destId="{27647FE9-A327-784F-9A6F-175CAD50E11F}" srcOrd="0" destOrd="0" presId="urn:microsoft.com/office/officeart/2005/8/layout/process2"/>
    <dgm:cxn modelId="{5A9B44A6-93F8-014C-A611-AC2D14D1F8DC}" type="presParOf" srcId="{B5FE4F8C-9AF4-BC48-BE4C-E3FEF966E6FB}" destId="{600C27BF-7338-FE49-B934-FD90F50A25EA}" srcOrd="10" destOrd="0" presId="urn:microsoft.com/office/officeart/2005/8/layout/process2"/>
    <dgm:cxn modelId="{76747704-772E-6B44-B7AD-47F2DCDE6020}" type="presParOf" srcId="{B5FE4F8C-9AF4-BC48-BE4C-E3FEF966E6FB}" destId="{2F6188E9-12AC-ED47-9093-783E2A29A376}" srcOrd="11" destOrd="0" presId="urn:microsoft.com/office/officeart/2005/8/layout/process2"/>
    <dgm:cxn modelId="{C78545AC-BF00-194F-888C-5E1BE71B9AFE}" type="presParOf" srcId="{2F6188E9-12AC-ED47-9093-783E2A29A376}" destId="{408E9C90-DFEF-3141-A109-384E838D87A5}" srcOrd="0" destOrd="0" presId="urn:microsoft.com/office/officeart/2005/8/layout/process2"/>
    <dgm:cxn modelId="{FD39BA06-5BB9-7345-B820-AB7D83586046}" type="presParOf" srcId="{B5FE4F8C-9AF4-BC48-BE4C-E3FEF966E6FB}" destId="{EFD6249D-1B71-3F40-8297-BBC13FE36604}" srcOrd="12" destOrd="0" presId="urn:microsoft.com/office/officeart/2005/8/layout/process2"/>
    <dgm:cxn modelId="{8F606626-326B-E34F-A346-875D9901D2EE}" type="presParOf" srcId="{B5FE4F8C-9AF4-BC48-BE4C-E3FEF966E6FB}" destId="{23103F73-A06A-6348-9BBD-797C0A3D09A6}" srcOrd="13" destOrd="0" presId="urn:microsoft.com/office/officeart/2005/8/layout/process2"/>
    <dgm:cxn modelId="{AA74C038-35F9-7F45-8CFA-0E458F821658}" type="presParOf" srcId="{23103F73-A06A-6348-9BBD-797C0A3D09A6}" destId="{37E0FC99-0738-8C4E-AC6C-AFB0C598300A}" srcOrd="0" destOrd="0" presId="urn:microsoft.com/office/officeart/2005/8/layout/process2"/>
    <dgm:cxn modelId="{44290058-9C0A-4449-852A-060D7C0B5735}" type="presParOf" srcId="{B5FE4F8C-9AF4-BC48-BE4C-E3FEF966E6FB}" destId="{6A6D9FFF-39A1-7E42-A2E0-245DBAC31800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80B31-B00F-214D-B9D6-5F3F81CCB7D4}">
      <dsp:nvSpPr>
        <dsp:cNvPr id="0" name=""/>
        <dsp:cNvSpPr/>
      </dsp:nvSpPr>
      <dsp:spPr>
        <a:xfrm>
          <a:off x="0" y="3558996"/>
          <a:ext cx="6588691" cy="2335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The model: </a:t>
          </a:r>
        </a:p>
      </dsp:txBody>
      <dsp:txXfrm>
        <a:off x="0" y="3558996"/>
        <a:ext cx="6588691" cy="1260947"/>
      </dsp:txXfrm>
    </dsp:sp>
    <dsp:sp modelId="{8ECBC281-910B-9749-85EC-E77B30F0DD9F}">
      <dsp:nvSpPr>
        <dsp:cNvPr id="0" name=""/>
        <dsp:cNvSpPr/>
      </dsp:nvSpPr>
      <dsp:spPr>
        <a:xfrm>
          <a:off x="804" y="4773242"/>
          <a:ext cx="1317416" cy="107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an ensemble of </a:t>
          </a:r>
          <a:r>
            <a:rPr lang="en-US" sz="1200" b="1" kern="1200"/>
            <a:t>Supervised</a:t>
          </a:r>
          <a:r>
            <a:rPr lang="en-US" sz="1200" kern="1200"/>
            <a:t> and </a:t>
          </a:r>
          <a:r>
            <a:rPr lang="en-US" sz="1200" b="1" kern="1200"/>
            <a:t>Unsupervised Machine Learning </a:t>
          </a:r>
          <a:endParaRPr lang="en-US" sz="1200" kern="1200"/>
        </a:p>
      </dsp:txBody>
      <dsp:txXfrm>
        <a:off x="804" y="4773242"/>
        <a:ext cx="1317416" cy="1074140"/>
      </dsp:txXfrm>
    </dsp:sp>
    <dsp:sp modelId="{501F2152-4D27-1B43-9E1E-FED862E35E05}">
      <dsp:nvSpPr>
        <dsp:cNvPr id="0" name=""/>
        <dsp:cNvSpPr/>
      </dsp:nvSpPr>
      <dsp:spPr>
        <a:xfrm>
          <a:off x="1318220" y="4773242"/>
          <a:ext cx="1317416" cy="10741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highly adaptive to </a:t>
          </a:r>
          <a:r>
            <a:rPr lang="en-US" sz="1200" b="1" kern="1200"/>
            <a:t>what dominates the news</a:t>
          </a:r>
          <a:r>
            <a:rPr lang="en-US" sz="1200" kern="1200"/>
            <a:t>.</a:t>
          </a:r>
        </a:p>
      </dsp:txBody>
      <dsp:txXfrm>
        <a:off x="1318220" y="4773242"/>
        <a:ext cx="1317416" cy="1074140"/>
      </dsp:txXfrm>
    </dsp:sp>
    <dsp:sp modelId="{26153E8C-04D0-1A45-8851-12364D07DB03}">
      <dsp:nvSpPr>
        <dsp:cNvPr id="0" name=""/>
        <dsp:cNvSpPr/>
      </dsp:nvSpPr>
      <dsp:spPr>
        <a:xfrm>
          <a:off x="2635637" y="4773242"/>
          <a:ext cx="1317416" cy="10741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Allows human intervention to give its features further </a:t>
          </a:r>
          <a:r>
            <a:rPr lang="en-US" sz="1200" b="1" kern="1200"/>
            <a:t>context </a:t>
          </a:r>
          <a:endParaRPr lang="en-US" sz="1200" kern="1200"/>
        </a:p>
      </dsp:txBody>
      <dsp:txXfrm>
        <a:off x="2635637" y="4773242"/>
        <a:ext cx="1317416" cy="1074140"/>
      </dsp:txXfrm>
    </dsp:sp>
    <dsp:sp modelId="{ECA1B0EE-CB19-A14A-8B2F-994F4E795E8C}">
      <dsp:nvSpPr>
        <dsp:cNvPr id="0" name=""/>
        <dsp:cNvSpPr/>
      </dsp:nvSpPr>
      <dsp:spPr>
        <a:xfrm>
          <a:off x="3953053" y="4773242"/>
          <a:ext cx="1317416" cy="10741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Provides </a:t>
          </a:r>
          <a:r>
            <a:rPr lang="en-US" sz="1200" b="1" kern="1200"/>
            <a:t>confidence levels </a:t>
          </a:r>
          <a:r>
            <a:rPr lang="en-US" sz="1200" kern="1200"/>
            <a:t>for non-normal distributions.</a:t>
          </a:r>
        </a:p>
      </dsp:txBody>
      <dsp:txXfrm>
        <a:off x="3953053" y="4773242"/>
        <a:ext cx="1317416" cy="1074140"/>
      </dsp:txXfrm>
    </dsp:sp>
    <dsp:sp modelId="{FD1A124B-D4B0-2F42-B305-4B517A0B1419}">
      <dsp:nvSpPr>
        <dsp:cNvPr id="0" name=""/>
        <dsp:cNvSpPr/>
      </dsp:nvSpPr>
      <dsp:spPr>
        <a:xfrm>
          <a:off x="5270470" y="4773242"/>
          <a:ext cx="1317416" cy="107414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 being validated on U.S. </a:t>
          </a:r>
          <a:r>
            <a:rPr lang="en-US" sz="1200" b="1" kern="1200"/>
            <a:t>Pandemic News &amp; Stock market crash</a:t>
          </a:r>
          <a:r>
            <a:rPr lang="en-US" sz="1200" kern="1200"/>
            <a:t>.</a:t>
          </a:r>
        </a:p>
      </dsp:txBody>
      <dsp:txXfrm>
        <a:off x="5270470" y="4773242"/>
        <a:ext cx="1317416" cy="1074140"/>
      </dsp:txXfrm>
    </dsp:sp>
    <dsp:sp modelId="{6C6BA854-0CEE-B041-A4C7-EEFE16D1ABFF}">
      <dsp:nvSpPr>
        <dsp:cNvPr id="0" name=""/>
        <dsp:cNvSpPr/>
      </dsp:nvSpPr>
      <dsp:spPr>
        <a:xfrm rot="10800000">
          <a:off x="0" y="2659"/>
          <a:ext cx="6588691" cy="35913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We recommend the application of Alemi_Li Model in FinTech: </a:t>
          </a:r>
        </a:p>
      </dsp:txBody>
      <dsp:txXfrm rot="10800000">
        <a:off x="0" y="2659"/>
        <a:ext cx="6588691" cy="2333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00CBF-C408-1F4E-8570-FFDE43F7AC42}">
      <dsp:nvSpPr>
        <dsp:cNvPr id="0" name=""/>
        <dsp:cNvSpPr/>
      </dsp:nvSpPr>
      <dsp:spPr>
        <a:xfrm>
          <a:off x="2379435" y="1439"/>
          <a:ext cx="1829820" cy="512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Ilya Alshteyn</a:t>
          </a:r>
        </a:p>
      </dsp:txBody>
      <dsp:txXfrm>
        <a:off x="2394446" y="16450"/>
        <a:ext cx="1799798" cy="482487"/>
      </dsp:txXfrm>
    </dsp:sp>
    <dsp:sp modelId="{865D7C9A-FE29-F441-A542-27B70BC147D0}">
      <dsp:nvSpPr>
        <dsp:cNvPr id="0" name=""/>
        <dsp:cNvSpPr/>
      </dsp:nvSpPr>
      <dsp:spPr>
        <a:xfrm rot="5400000">
          <a:off x="3198249" y="526762"/>
          <a:ext cx="192191" cy="23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25157" y="545981"/>
        <a:ext cx="138377" cy="134534"/>
      </dsp:txXfrm>
    </dsp:sp>
    <dsp:sp modelId="{05E1F1D4-ED4D-6642-814C-2851FCC2F89C}">
      <dsp:nvSpPr>
        <dsp:cNvPr id="0" name=""/>
        <dsp:cNvSpPr/>
      </dsp:nvSpPr>
      <dsp:spPr>
        <a:xfrm>
          <a:off x="2379435" y="770204"/>
          <a:ext cx="1829820" cy="512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Terry Huang</a:t>
          </a:r>
        </a:p>
      </dsp:txBody>
      <dsp:txXfrm>
        <a:off x="2394446" y="785215"/>
        <a:ext cx="1799798" cy="482487"/>
      </dsp:txXfrm>
    </dsp:sp>
    <dsp:sp modelId="{ACCB8CA5-66EE-1242-8F3F-1EFD1E1F4401}">
      <dsp:nvSpPr>
        <dsp:cNvPr id="0" name=""/>
        <dsp:cNvSpPr/>
      </dsp:nvSpPr>
      <dsp:spPr>
        <a:xfrm rot="5400000">
          <a:off x="3198249" y="1295527"/>
          <a:ext cx="192191" cy="23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25157" y="1314746"/>
        <a:ext cx="138377" cy="134534"/>
      </dsp:txXfrm>
    </dsp:sp>
    <dsp:sp modelId="{062DF8F6-328F-5345-8E45-2CAA7C18C8BB}">
      <dsp:nvSpPr>
        <dsp:cNvPr id="0" name=""/>
        <dsp:cNvSpPr/>
      </dsp:nvSpPr>
      <dsp:spPr>
        <a:xfrm>
          <a:off x="2379435" y="1538969"/>
          <a:ext cx="1829820" cy="512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Jason Lin</a:t>
          </a:r>
        </a:p>
      </dsp:txBody>
      <dsp:txXfrm>
        <a:off x="2394446" y="1553980"/>
        <a:ext cx="1799798" cy="482487"/>
      </dsp:txXfrm>
    </dsp:sp>
    <dsp:sp modelId="{A8FDC780-FF28-2D4C-90D4-4520B365BA8B}">
      <dsp:nvSpPr>
        <dsp:cNvPr id="0" name=""/>
        <dsp:cNvSpPr/>
      </dsp:nvSpPr>
      <dsp:spPr>
        <a:xfrm rot="5400000">
          <a:off x="3198249" y="2064291"/>
          <a:ext cx="192191" cy="23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25157" y="2083510"/>
        <a:ext cx="138377" cy="134534"/>
      </dsp:txXfrm>
    </dsp:sp>
    <dsp:sp modelId="{8DE11554-FEB9-7A47-ADA4-9898B3DD0109}">
      <dsp:nvSpPr>
        <dsp:cNvPr id="0" name=""/>
        <dsp:cNvSpPr/>
      </dsp:nvSpPr>
      <dsp:spPr>
        <a:xfrm>
          <a:off x="2379435" y="2307734"/>
          <a:ext cx="1829820" cy="512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Ju Chen</a:t>
          </a:r>
        </a:p>
      </dsp:txBody>
      <dsp:txXfrm>
        <a:off x="2394446" y="2322745"/>
        <a:ext cx="1799798" cy="482487"/>
      </dsp:txXfrm>
    </dsp:sp>
    <dsp:sp modelId="{ACBBBBF3-E648-1E44-A878-C0795782D12A}">
      <dsp:nvSpPr>
        <dsp:cNvPr id="0" name=""/>
        <dsp:cNvSpPr/>
      </dsp:nvSpPr>
      <dsp:spPr>
        <a:xfrm rot="5400000">
          <a:off x="3198249" y="2833056"/>
          <a:ext cx="192191" cy="23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25157" y="2852275"/>
        <a:ext cx="138377" cy="134534"/>
      </dsp:txXfrm>
    </dsp:sp>
    <dsp:sp modelId="{8393CF83-67B0-F44D-8DCD-5D0A3A431960}">
      <dsp:nvSpPr>
        <dsp:cNvPr id="0" name=""/>
        <dsp:cNvSpPr/>
      </dsp:nvSpPr>
      <dsp:spPr>
        <a:xfrm>
          <a:off x="2379435" y="3076498"/>
          <a:ext cx="1829820" cy="5125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Lori Harris</a:t>
          </a:r>
        </a:p>
      </dsp:txBody>
      <dsp:txXfrm>
        <a:off x="2394446" y="3091509"/>
        <a:ext cx="1799798" cy="482487"/>
      </dsp:txXfrm>
    </dsp:sp>
    <dsp:sp modelId="{0C128EBF-66BA-4D4B-98B1-B001506E8B15}">
      <dsp:nvSpPr>
        <dsp:cNvPr id="0" name=""/>
        <dsp:cNvSpPr/>
      </dsp:nvSpPr>
      <dsp:spPr>
        <a:xfrm rot="5400000">
          <a:off x="3198249" y="3601821"/>
          <a:ext cx="192191" cy="23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25157" y="3621040"/>
        <a:ext cx="138377" cy="134534"/>
      </dsp:txXfrm>
    </dsp:sp>
    <dsp:sp modelId="{600C27BF-7338-FE49-B934-FD90F50A25EA}">
      <dsp:nvSpPr>
        <dsp:cNvPr id="0" name=""/>
        <dsp:cNvSpPr/>
      </dsp:nvSpPr>
      <dsp:spPr>
        <a:xfrm>
          <a:off x="2379435" y="3845263"/>
          <a:ext cx="1829820" cy="512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Brendan Connelly</a:t>
          </a:r>
        </a:p>
      </dsp:txBody>
      <dsp:txXfrm>
        <a:off x="2394446" y="3860274"/>
        <a:ext cx="1799798" cy="482487"/>
      </dsp:txXfrm>
    </dsp:sp>
    <dsp:sp modelId="{2F6188E9-12AC-ED47-9093-783E2A29A376}">
      <dsp:nvSpPr>
        <dsp:cNvPr id="0" name=""/>
        <dsp:cNvSpPr/>
      </dsp:nvSpPr>
      <dsp:spPr>
        <a:xfrm rot="5400000">
          <a:off x="3198249" y="4370586"/>
          <a:ext cx="192191" cy="23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25157" y="4389805"/>
        <a:ext cx="138377" cy="134534"/>
      </dsp:txXfrm>
    </dsp:sp>
    <dsp:sp modelId="{EFD6249D-1B71-3F40-8297-BBC13FE36604}">
      <dsp:nvSpPr>
        <dsp:cNvPr id="0" name=""/>
        <dsp:cNvSpPr/>
      </dsp:nvSpPr>
      <dsp:spPr>
        <a:xfrm>
          <a:off x="2379435" y="4614028"/>
          <a:ext cx="1829820" cy="512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Nicholas Michaud</a:t>
          </a:r>
        </a:p>
      </dsp:txBody>
      <dsp:txXfrm>
        <a:off x="2394446" y="4629039"/>
        <a:ext cx="1799798" cy="482487"/>
      </dsp:txXfrm>
    </dsp:sp>
    <dsp:sp modelId="{23103F73-A06A-6348-9BBD-797C0A3D09A6}">
      <dsp:nvSpPr>
        <dsp:cNvPr id="0" name=""/>
        <dsp:cNvSpPr/>
      </dsp:nvSpPr>
      <dsp:spPr>
        <a:xfrm rot="5400000">
          <a:off x="3198249" y="5139351"/>
          <a:ext cx="192191" cy="2306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25157" y="5158570"/>
        <a:ext cx="138377" cy="134534"/>
      </dsp:txXfrm>
    </dsp:sp>
    <dsp:sp modelId="{6A6D9FFF-39A1-7E42-A2E0-245DBAC31800}">
      <dsp:nvSpPr>
        <dsp:cNvPr id="0" name=""/>
        <dsp:cNvSpPr/>
      </dsp:nvSpPr>
      <dsp:spPr>
        <a:xfrm>
          <a:off x="2379435" y="5382793"/>
          <a:ext cx="1829820" cy="512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Isaac Mollinedo</a:t>
          </a:r>
        </a:p>
      </dsp:txBody>
      <dsp:txXfrm>
        <a:off x="2394446" y="5397804"/>
        <a:ext cx="1799798" cy="482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0694-5A99-4828-9AA6-D04460E3B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8832D-608A-4C3B-807D-1EC51696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220E-7E8B-43EE-BD07-BC7D255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67C9-DD8A-45D3-90EC-A39C4BF5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05FC-F962-43A2-AD3E-006CC072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9928-08B7-4C64-ADEC-DC586326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EDEA-B580-40D1-823B-DA2D0C01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03C6-8EB4-48A8-8FC9-071221F6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BB09-87A6-4426-BAD4-E57231AB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645A-FA25-4C90-BD30-F9DFB07E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7EEB4-8F7C-432F-9941-D6E66F37A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DAD0-89EB-4391-A15F-687FE418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272D5-F862-4C0A-BD5C-CCD9CCB6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EB53-06B2-4147-A8BD-C04F2279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B158-1A0B-42DB-A94A-BECDBB41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9F1-73D4-46F1-8ECF-F3C3242F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1201-EAE2-4953-88E0-F68F30F9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5114-D460-46A8-A49C-96964C2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AACC-C28B-4313-824E-5EFFB47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E8C0-9A1D-4EF8-A4B5-2D00AB2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0850-348F-468E-8183-18070E22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1129-CBC6-411C-AAE2-FE7FCC60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56CD-2E53-45F2-9C9C-DCF677F3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2082-163D-4F2D-B481-8B0DD7E3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982D-CAE9-4A88-AA9F-D02A122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15F3-48A8-4E3C-8503-EFCAC64C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42A0-13A7-4C65-AFBB-8DED9AAC2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D3E14-CC3E-4B5E-92A8-B010DDEF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A484-8015-4680-A888-FB19D111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1BFA-B4CC-438B-B9D7-DCCB0053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A64ED-2FC3-4F13-B546-84E01120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0312-7CC3-4595-80CC-A308FBFC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DC0A-7AA5-4626-A06B-359BC5A3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B22D-5DF2-4CA1-8E10-F698EDD9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EEB32-3CEA-4524-85CA-99632C5CB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33A1B-AB41-498B-80C1-EB9A927F9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DE0B5-8675-454D-AC59-4A43EAF4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F0DBB-8B54-4D3E-ADF0-E93FE4E8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A6574-5631-40DB-B2E2-BE9DFAA9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A6DA-EB73-4B68-AB9E-351E2F30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2A53C-2D87-47A9-92DC-8B706994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B06E-E5D6-4911-A13D-EFA31FA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E5D51-CCDD-49D1-A2AC-CF3DBAA5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98A42-8416-44F1-B899-52C0A1AA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94D63-19D6-4D0F-9F52-44373DED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3B698-6B89-4A40-BB5D-4530FF66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1DDA-2C98-4507-8611-C19D8A3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33DE-FD03-42AF-A944-E4D03153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74D98-B748-4F9E-8732-2F4293B2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7A60-2F2A-465B-8CE6-03812F81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3AC73-A34D-48CA-B77C-7DD9EB3F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E61EB-B797-41AD-B17F-533F3CB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04E2-6EC8-44CF-970D-B4FE2D77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9FE36-A869-4926-B47B-2A2004646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5CE40-CF83-4ABA-BF3E-D8775C13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11ED3-B570-461C-A23A-3A046EE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3430-F7D2-4E01-8229-BB924290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1509-2271-4DDC-814D-4157D68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0861C-C82E-4487-8DD9-2BE1F75B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9CB7-F070-4204-B2F8-4F7446C1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673A-8878-400C-9AA9-6426E98D1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6FFB-9001-46D2-A820-953FBE3EC05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56CB-2F38-4A01-BFCA-8CF9106EE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DD32-10BC-417E-8CA0-9AC7B9702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3B5A-0D33-462D-98E0-CC1E28F4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camp.cvn.columbia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aaron7sun/stocknew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2ABC-DE3A-4F90-8BC2-206860EB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9190"/>
          </a:xfrm>
        </p:spPr>
        <p:txBody>
          <a:bodyPr>
            <a:normAutofit/>
          </a:bodyPr>
          <a:lstStyle/>
          <a:p>
            <a:r>
              <a:rPr lang="en-US" sz="5800" b="1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5188-0CC1-433C-BEAA-D96B35EC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2836611"/>
            <a:ext cx="9741408" cy="30206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Principal Authors: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Piruz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Alemi &amp; Steve Li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members: 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Zhongping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Yang, Mike Fonseca</a:t>
            </a:r>
          </a:p>
          <a:p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Columbia University</a:t>
            </a: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Fu School of Engineering and applied Science</a:t>
            </a:r>
          </a:p>
          <a:p>
            <a:r>
              <a:rPr lang="en-US" sz="1400" dirty="0">
                <a:hlinkClick r:id="rId2"/>
              </a:rPr>
              <a:t>https://bootcamp.cvn.columbia.edu/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April 18th, 2020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  <a:br>
              <a:rPr lang="en-US" sz="2800" dirty="0"/>
            </a:br>
            <a:r>
              <a:rPr lang="en-US" sz="2800" dirty="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55%</a:t>
            </a:r>
          </a:p>
          <a:p>
            <a:r>
              <a:rPr lang="en-US" sz="2000" dirty="0"/>
              <a:t>Score on validation dataset – 20%</a:t>
            </a:r>
          </a:p>
          <a:p>
            <a:r>
              <a:rPr lang="en-US" sz="2000" dirty="0"/>
              <a:t>Score on validation dataset offset – </a:t>
            </a:r>
            <a:r>
              <a:rPr lang="en-US" sz="3600" b="1" dirty="0"/>
              <a:t>100%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F7CF9C-7C0C-4087-9CD8-64A92CA85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41180" y="2836522"/>
            <a:ext cx="4974336" cy="3103589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5E910D7-01FB-441F-8556-0BC0EF936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A213-516B-514A-AA5D-F24698B8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FFFF00"/>
                </a:solidFill>
              </a:rPr>
              <a:t>Unsupervised Learning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1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3DEB-3088-C648-9493-082FC275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Significant in our analysis is the analysis of Text (News) by: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1. </a:t>
            </a:r>
            <a:r>
              <a:rPr lang="en-US" sz="3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Sentiment  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b="1" dirty="0">
                <a:solidFill>
                  <a:srgbClr val="FFFFFF"/>
                </a:solidFill>
              </a:rPr>
              <a:t>2. </a:t>
            </a:r>
            <a:r>
              <a:rPr lang="en-US" sz="3000" b="1" dirty="0">
                <a:solidFill>
                  <a:srgbClr val="FFFF00"/>
                </a:solidFill>
              </a:rPr>
              <a:t>Context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A30454-A490-7144-83A9-BEFA40CCD3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09506" y="1698171"/>
            <a:ext cx="6897861" cy="24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1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8BB25-BAE0-0C49-AC89-5845C4C6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dirty="0"/>
              <a:t>Sentiment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835B5-A028-8D4D-849E-7CC9A5BD86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r="13026" b="-1"/>
          <a:stretch/>
        </p:blipFill>
        <p:spPr>
          <a:xfrm>
            <a:off x="-1078" y="3076855"/>
            <a:ext cx="12188952" cy="31182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9A415-3429-E24A-8279-2EFF46AF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US" b="1"/>
              <a:t>Sentiment as a column Feature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9EC9B-70A8-3D40-86BD-E4C44FAE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41"/>
          <a:stretch/>
        </p:blipFill>
        <p:spPr>
          <a:xfrm>
            <a:off x="835153" y="2002117"/>
            <a:ext cx="6776930" cy="41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5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8FFEA-7DF5-6447-8534-6F628A05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LDA*: From News to numeric bags by Topic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0B5011-2BE1-FB47-BF31-468B5426C7BC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* Latent Dirichlet Allocation: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Model’s Score: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Log Likelihood: -	95912.04113658932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Perplexity: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	225.66814792477965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768ACD-BCB9-AF4F-9F30-499DC95811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716" y="737353"/>
            <a:ext cx="6596652" cy="52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2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5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E3D46-234C-ED47-9253-765052E1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Extraction of 12 key words from numeric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2BCE64-5C91-3B41-8909-0B2D2A31CB4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391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0947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6499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C8A15-F889-424D-964A-6634BBED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270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Stop! </a:t>
            </a:r>
            <a:r>
              <a:rPr lang="en-US" sz="2400" dirty="0">
                <a:solidFill>
                  <a:schemeClr val="bg1"/>
                </a:solidFill>
              </a:rPr>
              <a:t>Assign your classification to the model’s classification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73216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9E1743-151A-4F8C-AD95-12184F16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3270"/>
            <a:ext cx="6976872" cy="134599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Check the Topics! – A remarkable feature you control!!!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DB97A-E0F3-DB4F-81E6-537A4B5DF4A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622"/>
          <a:stretch/>
        </p:blipFill>
        <p:spPr>
          <a:xfrm>
            <a:off x="320040" y="2194560"/>
            <a:ext cx="11548872" cy="4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0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9EBCB-2AC3-DB47-BCFC-0B0D4F44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 the k-means clusters</a:t>
            </a:r>
          </a:p>
        </p:txBody>
      </p:sp>
    </p:spTree>
    <p:extLst>
      <p:ext uri="{BB962C8B-B14F-4D97-AF65-F5344CB8AC3E}">
        <p14:creationId xmlns:p14="http://schemas.microsoft.com/office/powerpoint/2010/main" val="73698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K-Means: 2 vs. 3 Topics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picture containing flower&#10;&#10;Description automatically generated">
            <a:extLst>
              <a:ext uri="{FF2B5EF4-FFF2-40B4-BE49-F238E27FC236}">
                <a16:creationId xmlns:a16="http://schemas.microsoft.com/office/drawing/2014/main" id="{167E69A6-EEAE-8649-A2FB-58629523161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698" y="2426818"/>
            <a:ext cx="4089654" cy="3997637"/>
          </a:xfrm>
          <a:prstGeom prst="rect">
            <a:avLst/>
          </a:prstGeom>
          <a:noFill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A close up of a flower&#10;&#10;Description automatically generated">
            <a:extLst>
              <a:ext uri="{FF2B5EF4-FFF2-40B4-BE49-F238E27FC236}">
                <a16:creationId xmlns:a16="http://schemas.microsoft.com/office/drawing/2014/main" id="{5BFC38D7-4731-5A4B-B473-F3C3D506BE4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2961" y="2426818"/>
            <a:ext cx="4100141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92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D2AE0-7ED6-4896-8FC7-A4065FDA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5845-0D1B-4055-9ED3-13D3205C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4010828" cy="3415623"/>
          </a:xfrm>
        </p:spPr>
        <p:txBody>
          <a:bodyPr>
            <a:normAutofit/>
          </a:bodyPr>
          <a:lstStyle/>
          <a:p>
            <a:r>
              <a:rPr lang="en-US" sz="1900" dirty="0"/>
              <a:t>Kaggle Dataset</a:t>
            </a:r>
          </a:p>
          <a:p>
            <a:pPr marL="457200" lvl="1" indent="0">
              <a:buNone/>
            </a:pPr>
            <a:r>
              <a:rPr lang="en-US" sz="1900" dirty="0">
                <a:hlinkClick r:id="rId2"/>
              </a:rPr>
              <a:t>https://www.kaggle.com/aaron7sun/stocknews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Data Structure</a:t>
            </a:r>
          </a:p>
          <a:p>
            <a:pPr lvl="1"/>
            <a:r>
              <a:rPr lang="en-US" sz="1900" dirty="0"/>
              <a:t>Date </a:t>
            </a:r>
          </a:p>
          <a:p>
            <a:pPr marL="457200" lvl="1" indent="0">
              <a:buNone/>
            </a:pPr>
            <a:r>
              <a:rPr lang="en-US" sz="1900" dirty="0"/>
              <a:t>	(From 2008-8-8 to 2016-6-24)</a:t>
            </a:r>
          </a:p>
          <a:p>
            <a:pPr lvl="1"/>
            <a:r>
              <a:rPr lang="en-US" sz="1900" dirty="0"/>
              <a:t>Label (0 or 1 )</a:t>
            </a:r>
          </a:p>
          <a:p>
            <a:pPr lvl="1"/>
            <a:r>
              <a:rPr lang="en-US" sz="1900" dirty="0"/>
              <a:t>25 Articles / Day</a:t>
            </a:r>
          </a:p>
          <a:p>
            <a:pPr lvl="1"/>
            <a:r>
              <a:rPr lang="en-US" sz="1900" dirty="0"/>
              <a:t>Top Ranking Articles</a:t>
            </a:r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254117B-68C4-4E71-8472-858B9D434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7" b="20780"/>
          <a:stretch/>
        </p:blipFill>
        <p:spPr>
          <a:xfrm>
            <a:off x="5297763" y="2291773"/>
            <a:ext cx="6250769" cy="21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K-Means: 3 vs. 4 Topics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picture containing flower&#10;&#10;Description automatically generated">
            <a:extLst>
              <a:ext uri="{FF2B5EF4-FFF2-40B4-BE49-F238E27FC236}">
                <a16:creationId xmlns:a16="http://schemas.microsoft.com/office/drawing/2014/main" id="{167E69A6-EEAE-8649-A2FB-58629523161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698" y="2426818"/>
            <a:ext cx="4089654" cy="3997637"/>
          </a:xfrm>
          <a:prstGeom prst="rect">
            <a:avLst/>
          </a:prstGeom>
          <a:noFill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F4E82B1-F30A-4647-867F-F4E017052B2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8204" y="2426818"/>
            <a:ext cx="4089654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360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K-Means: 4 vs. 5 Topics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F4E82B1-F30A-4647-867F-F4E017052B2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698" y="2426818"/>
            <a:ext cx="4089654" cy="3997637"/>
          </a:xfrm>
          <a:prstGeom prst="rect">
            <a:avLst/>
          </a:prstGeom>
          <a:noFill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299DD-1AB5-064B-997B-2B468C926F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8204" y="2426818"/>
            <a:ext cx="4089654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802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CE9CFE-B202-2842-BDED-E9B762D5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1 vs. LDA: Recommends 10 component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close up of a flower&#10;&#10;Description automatically generated">
            <a:extLst>
              <a:ext uri="{FF2B5EF4-FFF2-40B4-BE49-F238E27FC236}">
                <a16:creationId xmlns:a16="http://schemas.microsoft.com/office/drawing/2014/main" id="{811A999F-C961-FF40-BC88-0B970225AD0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914" y="2426818"/>
            <a:ext cx="4079222" cy="3997637"/>
          </a:xfrm>
          <a:prstGeom prst="rect">
            <a:avLst/>
          </a:prstGeom>
          <a:noFill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flower&#10;&#10;Description automatically generated">
            <a:extLst>
              <a:ext uri="{FF2B5EF4-FFF2-40B4-BE49-F238E27FC236}">
                <a16:creationId xmlns:a16="http://schemas.microsoft.com/office/drawing/2014/main" id="{64C17DF0-11AE-6F4C-812D-9FF98CA147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8204" y="2426818"/>
            <a:ext cx="4089654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880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77B98-EE1F-BD44-B760-DF5D67D4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Conclusion: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868C8223-F2C2-476B-85B9-9AFD98DCA6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669375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31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6D25-5B2D-6146-859E-715F041C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With special Thanks! to our A+ support team: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21475DE-6A48-492D-914B-FC52697DE9B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524460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695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2AE0-7ED6-4896-8FC7-A4065FDA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5845-0D1B-4055-9ED3-13D3205C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0142" cy="4351338"/>
          </a:xfrm>
        </p:spPr>
        <p:txBody>
          <a:bodyPr/>
          <a:lstStyle/>
          <a:p>
            <a:r>
              <a:rPr lang="en-US" dirty="0"/>
              <a:t>Step 1: </a:t>
            </a:r>
          </a:p>
          <a:p>
            <a:pPr lvl="1"/>
            <a:r>
              <a:rPr lang="en-US" dirty="0"/>
              <a:t>Pre-process test columns</a:t>
            </a:r>
          </a:p>
          <a:p>
            <a:endParaRPr lang="en-US" dirty="0"/>
          </a:p>
          <a:p>
            <a:r>
              <a:rPr lang="en-US" dirty="0"/>
              <a:t>Step 2: Split raw dataset</a:t>
            </a:r>
          </a:p>
          <a:p>
            <a:pPr lvl="1"/>
            <a:r>
              <a:rPr lang="en-US" dirty="0" err="1"/>
              <a:t>dNews</a:t>
            </a:r>
            <a:r>
              <a:rPr lang="en-US" dirty="0"/>
              <a:t> – Daily News</a:t>
            </a:r>
          </a:p>
          <a:p>
            <a:pPr lvl="2"/>
            <a:r>
              <a:rPr lang="en-US" dirty="0"/>
              <a:t>Train (80%)</a:t>
            </a:r>
          </a:p>
          <a:p>
            <a:pPr lvl="2"/>
            <a:r>
              <a:rPr lang="en-US" dirty="0"/>
              <a:t>Test  (20%)</a:t>
            </a:r>
          </a:p>
          <a:p>
            <a:pPr lvl="1"/>
            <a:r>
              <a:rPr lang="en-US" dirty="0" err="1"/>
              <a:t>Final_test_df</a:t>
            </a:r>
            <a:r>
              <a:rPr lang="en-US" dirty="0"/>
              <a:t> – Validation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2A7A29-5EAF-4463-B997-597ECD3A79C1}"/>
              </a:ext>
            </a:extLst>
          </p:cNvPr>
          <p:cNvSpPr txBox="1">
            <a:spLocks/>
          </p:cNvSpPr>
          <p:nvPr/>
        </p:nvSpPr>
        <p:spPr>
          <a:xfrm>
            <a:off x="5255581" y="1690688"/>
            <a:ext cx="66049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Supervised &amp; Unsupervised Methods:</a:t>
            </a:r>
          </a:p>
          <a:p>
            <a:pPr marL="0" indent="0">
              <a:buNone/>
            </a:pPr>
            <a:r>
              <a:rPr lang="en-US" sz="2400" dirty="0"/>
              <a:t>	N-Gram, Skip-Gram</a:t>
            </a:r>
          </a:p>
          <a:p>
            <a:pPr marL="0" indent="0">
              <a:buNone/>
            </a:pPr>
            <a:r>
              <a:rPr lang="en-US" sz="2400" dirty="0"/>
              <a:t>	Stop Words</a:t>
            </a:r>
          </a:p>
          <a:p>
            <a:pPr marL="0" indent="0">
              <a:buNone/>
            </a:pPr>
            <a:r>
              <a:rPr lang="en-US" sz="2400" dirty="0"/>
              <a:t>	Non-Linear Models of Choice</a:t>
            </a:r>
          </a:p>
          <a:p>
            <a:pPr marL="0" indent="0">
              <a:buNone/>
            </a:pPr>
            <a:r>
              <a:rPr lang="en-US" sz="2400" dirty="0"/>
              <a:t>	K-Means Clustering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Notes:</a:t>
            </a:r>
          </a:p>
          <a:p>
            <a:pPr marL="0" indent="0">
              <a:buNone/>
            </a:pPr>
            <a:r>
              <a:rPr lang="en-US" sz="2400" dirty="0"/>
              <a:t>	Cumulative Score </a:t>
            </a:r>
          </a:p>
          <a:p>
            <a:pPr marL="0" indent="0">
              <a:buNone/>
            </a:pPr>
            <a:r>
              <a:rPr lang="en-US" sz="2400" dirty="0"/>
              <a:t>		Mimic stock progression</a:t>
            </a:r>
          </a:p>
          <a:p>
            <a:pPr marL="0" indent="0">
              <a:buNone/>
            </a:pPr>
            <a:r>
              <a:rPr lang="en-US" sz="2400" dirty="0"/>
              <a:t>	 Validation Date Selection</a:t>
            </a:r>
          </a:p>
          <a:p>
            <a:pPr marL="0" indent="0">
              <a:buNone/>
            </a:pPr>
            <a:r>
              <a:rPr lang="en-US" sz="2400" dirty="0"/>
              <a:t>		5 Trading days in upcoming week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8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Linear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55%</a:t>
            </a:r>
          </a:p>
          <a:p>
            <a:r>
              <a:rPr lang="en-US" sz="2000" dirty="0"/>
              <a:t>Score on validation dataset – 20%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C60D8A92-3DC7-4180-A5B8-D67F93D8C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" r="-1" b="5641"/>
          <a:stretch/>
        </p:blipFill>
        <p:spPr>
          <a:xfrm>
            <a:off x="641180" y="2836522"/>
            <a:ext cx="4974336" cy="3103590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0272EB3-094C-42F8-B874-3BC395AE7A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1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5286205" cy="1608328"/>
          </a:xfrm>
        </p:spPr>
        <p:txBody>
          <a:bodyPr>
            <a:normAutofit/>
          </a:bodyPr>
          <a:lstStyle/>
          <a:p>
            <a:r>
              <a:rPr lang="en-US" sz="3600" dirty="0"/>
              <a:t>Random Forest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8328"/>
            <a:ext cx="54437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53.6%</a:t>
            </a:r>
          </a:p>
          <a:p>
            <a:r>
              <a:rPr lang="en-US" sz="2000" dirty="0"/>
              <a:t>Score on validation dataset – 60%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11CB2B-D451-41A8-9251-8CB778A6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8" y="2742397"/>
            <a:ext cx="4937760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C58478DF-3F56-47F2-B139-FB7357D3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2" y="2742397"/>
            <a:ext cx="49377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3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Naïve Bayes Regression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51%</a:t>
            </a:r>
          </a:p>
          <a:p>
            <a:r>
              <a:rPr lang="en-US" sz="2000" dirty="0"/>
              <a:t>Score on validation dataset – 40%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78F25A6-B24B-40D6-85DA-E9EFFE1F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" r="-1" b="6189"/>
          <a:stretch/>
        </p:blipFill>
        <p:spPr>
          <a:xfrm>
            <a:off x="641180" y="2836522"/>
            <a:ext cx="4974336" cy="3103590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A84C8761-B268-4B67-A790-5592F1953B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1D4D0-5F36-41EF-A50C-8D728EF4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Offset by One Day</a:t>
            </a:r>
            <a:br>
              <a:rPr lang="en-US" sz="3000" dirty="0">
                <a:solidFill>
                  <a:srgbClr val="FFFFFF"/>
                </a:solidFill>
              </a:rPr>
            </a:br>
            <a:endParaRPr lang="en-US" sz="30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coreboard&#10;&#10;Description automatically generated">
            <a:extLst>
              <a:ext uri="{FF2B5EF4-FFF2-40B4-BE49-F238E27FC236}">
                <a16:creationId xmlns:a16="http://schemas.microsoft.com/office/drawing/2014/main" id="{AFA6E2F2-FCE2-45F8-8DCB-6F3B9AB29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4724"/>
            <a:ext cx="5455917" cy="3641824"/>
          </a:xfrm>
          <a:prstGeom prst="rect">
            <a:avLst/>
          </a:prstGeom>
        </p:spPr>
      </p:pic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D97E8B8-4717-4100-A15E-0F21C7989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9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500" dirty="0"/>
              <a:t>Random Forest Regression</a:t>
            </a:r>
            <a:br>
              <a:rPr lang="en-US" sz="2500" dirty="0"/>
            </a:br>
            <a:r>
              <a:rPr lang="en-US" sz="2500" dirty="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53.6%</a:t>
            </a:r>
          </a:p>
          <a:p>
            <a:r>
              <a:rPr lang="en-US" sz="2000" dirty="0"/>
              <a:t>Score on validation dataset – 60%</a:t>
            </a:r>
          </a:p>
          <a:p>
            <a:r>
              <a:rPr lang="en-US" sz="2000" dirty="0"/>
              <a:t>Score on validation dataset offset – 60%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8DC09-B47E-41A5-B573-37FA66A9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8" y="2742397"/>
            <a:ext cx="4937760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401F8287-3C9B-4622-8A87-3FA0A96C1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2" y="2742397"/>
            <a:ext cx="493776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41F0-6A63-4FEB-AD11-999FEAF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2800"/>
              <a:t>Naïve Bayes Regression</a:t>
            </a:r>
            <a:br>
              <a:rPr lang="en-US" sz="2800"/>
            </a:br>
            <a:r>
              <a:rPr lang="en-US" sz="2800"/>
              <a:t>			Offset By One Day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156F88-E286-450D-BE1A-DEBCFB9E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Score on test dataset – 51%</a:t>
            </a:r>
          </a:p>
          <a:p>
            <a:r>
              <a:rPr lang="en-US" sz="2000" dirty="0"/>
              <a:t>Score on validation dataset – 40%</a:t>
            </a:r>
          </a:p>
          <a:p>
            <a:r>
              <a:rPr lang="en-US" sz="2000" dirty="0"/>
              <a:t>Score on validation dataset offset </a:t>
            </a:r>
            <a:r>
              <a:rPr lang="en-US" sz="2400" dirty="0"/>
              <a:t>– </a:t>
            </a:r>
            <a:r>
              <a:rPr lang="en-US" sz="3200" b="1" dirty="0"/>
              <a:t>80%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6233BB-7EBF-4DC1-8EBE-FAD281AA5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41180" y="2836522"/>
            <a:ext cx="4974336" cy="3103589"/>
          </a:xfrm>
          <a:prstGeom prst="rect">
            <a:avLst/>
          </a:prstGeom>
        </p:spPr>
      </p:pic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lower&#10;&#10;Description automatically generated">
            <a:extLst>
              <a:ext uri="{FF2B5EF4-FFF2-40B4-BE49-F238E27FC236}">
                <a16:creationId xmlns:a16="http://schemas.microsoft.com/office/drawing/2014/main" id="{F612AA6C-E89D-49FA-9502-D448D3B17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411"/>
          <a:stretch/>
        </p:blipFill>
        <p:spPr>
          <a:xfrm>
            <a:off x="6576484" y="2836522"/>
            <a:ext cx="4974336" cy="3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Macintosh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Machine Learning</vt:lpstr>
      <vt:lpstr>Dataset Information</vt:lpstr>
      <vt:lpstr>Data Processing Steps</vt:lpstr>
      <vt:lpstr>Linear Regression</vt:lpstr>
      <vt:lpstr>Random Forest Regression</vt:lpstr>
      <vt:lpstr>Naïve Bayes Regression</vt:lpstr>
      <vt:lpstr>Offset by One Day </vt:lpstr>
      <vt:lpstr>Random Forest Regression    Offset By One Day</vt:lpstr>
      <vt:lpstr>Naïve Bayes Regression    Offset By One Day</vt:lpstr>
      <vt:lpstr>Linear Regression    Offset By One Day</vt:lpstr>
      <vt:lpstr>PowerPoint Presentation</vt:lpstr>
      <vt:lpstr>  Significant in our analysis is the analysis of Text (News) by:     1. Sentiment   2. Context </vt:lpstr>
      <vt:lpstr>Sentiment Analysis</vt:lpstr>
      <vt:lpstr>Sentiment as a column Feature</vt:lpstr>
      <vt:lpstr>LDA*: From News to numeric bags by Topic</vt:lpstr>
      <vt:lpstr>Extraction of 12 key words from numeric</vt:lpstr>
      <vt:lpstr>Stop! Assign your classification to the model’s classification</vt:lpstr>
      <vt:lpstr>Construct the k-means clusters</vt:lpstr>
      <vt:lpstr>K-Means: 2 vs. 3 Topics</vt:lpstr>
      <vt:lpstr>K-Means: 3 vs. 4 Topics</vt:lpstr>
      <vt:lpstr>K-Means: 4 vs. 5 Topics</vt:lpstr>
      <vt:lpstr>1 vs. LDA: Recommends 10 component</vt:lpstr>
      <vt:lpstr>Conclusion:</vt:lpstr>
      <vt:lpstr>With special Thanks! to our A+ support team: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Piruz alemi</dc:creator>
  <cp:lastModifiedBy>Piruz alemi</cp:lastModifiedBy>
  <cp:revision>1</cp:revision>
  <dcterms:created xsi:type="dcterms:W3CDTF">2020-04-17T18:48:54Z</dcterms:created>
  <dcterms:modified xsi:type="dcterms:W3CDTF">2020-04-17T18:49:54Z</dcterms:modified>
</cp:coreProperties>
</file>