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17"/>
  </p:notesMasterIdLst>
  <p:handoutMasterIdLst>
    <p:handoutMasterId r:id="rId18"/>
  </p:handoutMasterIdLst>
  <p:sldIdLst>
    <p:sldId id="294" r:id="rId5"/>
    <p:sldId id="291" r:id="rId6"/>
    <p:sldId id="296" r:id="rId7"/>
    <p:sldId id="316" r:id="rId8"/>
    <p:sldId id="310" r:id="rId9"/>
    <p:sldId id="313" r:id="rId10"/>
    <p:sldId id="311" r:id="rId11"/>
    <p:sldId id="314" r:id="rId12"/>
    <p:sldId id="312" r:id="rId13"/>
    <p:sldId id="317" r:id="rId14"/>
    <p:sldId id="318" r:id="rId15"/>
    <p:sldId id="319" r:id="rId16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4"/>
            <p14:sldId id="291"/>
            <p14:sldId id="296"/>
            <p14:sldId id="316"/>
            <p14:sldId id="310"/>
            <p14:sldId id="313"/>
            <p14:sldId id="311"/>
            <p14:sldId id="314"/>
            <p14:sldId id="312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94703" autoAdjust="0"/>
  </p:normalViewPr>
  <p:slideViewPr>
    <p:cSldViewPr snapToGrid="0" snapToObjects="1">
      <p:cViewPr varScale="1">
        <p:scale>
          <a:sx n="146" d="100"/>
          <a:sy n="146" d="100"/>
        </p:scale>
        <p:origin x="19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11/19/2019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0479F-C6EA-4C40-BA1A-0FD30084093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DE8BA-AAF1-4D76-8BED-6BAD8E5223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0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E8BA-AAF1-4D76-8BED-6BAD8E522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E8BA-AAF1-4D76-8BED-6BAD8E522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E8BA-AAF1-4D76-8BED-6BAD8E522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7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E8BA-AAF1-4D76-8BED-6BAD8E522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E8BA-AAF1-4D76-8BED-6BAD8E522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smtClean="0"/>
              <a:t> buttons.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E8BA-AAF1-4D76-8BED-6BAD8E522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E8BA-AAF1-4D76-8BED-6BAD8E522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DE8BA-AAF1-4D76-8BED-6BAD8E522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err="1"/>
              <a:t>Title</a:t>
            </a:r>
            <a:r>
              <a:rPr lang="nl-NL" dirty="0"/>
              <a:t> next page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niversal-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076" cy="5143499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402114" y="4630341"/>
            <a:ext cx="5456467" cy="273844"/>
          </a:xfrm>
          <a:prstGeom prst="rect">
            <a:avLst/>
          </a:prstGeom>
        </p:spPr>
        <p:txBody>
          <a:bodyPr/>
          <a:lstStyle/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112578" y="1400775"/>
            <a:ext cx="6763408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112578" y="2221509"/>
            <a:ext cx="6763408" cy="2874582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09492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" y="0"/>
            <a:ext cx="9132634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2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Embedded Systems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Casino </a:t>
            </a:r>
            <a:r>
              <a:rPr lang="nl-NL" dirty="0" err="1" smtClean="0"/>
              <a:t>Gambling</a:t>
            </a:r>
            <a:r>
              <a:rPr lang="nl-NL" dirty="0" smtClean="0"/>
              <a:t> Machine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53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B480-7A40-434D-AC6F-020AB581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857250"/>
          </a:xfrm>
        </p:spPr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buttons – blocking free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234AE-8282-49F6-ADEE-3C3FBA5D1B48}"/>
              </a:ext>
            </a:extLst>
          </p:cNvPr>
          <p:cNvSpPr txBox="1">
            <a:spLocks/>
          </p:cNvSpPr>
          <p:nvPr/>
        </p:nvSpPr>
        <p:spPr>
          <a:xfrm>
            <a:off x="979232" y="1577911"/>
            <a:ext cx="3455117" cy="312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solidFill>
                  <a:srgbClr val="0000FF"/>
                </a:solidFill>
                <a:latin typeface="Consolas" panose="020B0609020204030204" pitchFamily="49" charset="0"/>
              </a:rPr>
              <a:t>enum </a:t>
            </a:r>
            <a:r>
              <a:rPr lang="en-US" sz="1000" noProof="1" smtClean="0">
                <a:latin typeface="Consolas" panose="020B0609020204030204" pitchFamily="49" charset="0"/>
              </a:rPr>
              <a:t>ButtonState {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PRESSED,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RELEASED,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UNKNOWN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endParaRPr lang="en-US" sz="1000" noProof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noProof="1" smtClean="0">
                <a:latin typeface="Consolas" panose="020B0609020204030204" pitchFamily="49" charset="0"/>
              </a:rPr>
              <a:t> lastButton1State = </a:t>
            </a:r>
            <a:r>
              <a:rPr lang="en-US" sz="1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HIGH</a:t>
            </a:r>
            <a:r>
              <a:rPr lang="en-US" sz="1000" noProof="1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000" noProof="1">
                <a:latin typeface="Consolas" panose="020B0609020204030204" pitchFamily="49" charset="0"/>
              </a:rPr>
              <a:t> lastButton1Time = 0</a:t>
            </a:r>
            <a:r>
              <a:rPr lang="en-US" sz="1000" noProof="1" smtClean="0">
                <a:latin typeface="Consolas" panose="020B0609020204030204" pitchFamily="49" charset="0"/>
              </a:rPr>
              <a:t>;</a:t>
            </a:r>
            <a:endParaRPr lang="en-US" sz="1000" noProof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endParaRPr lang="en-US" sz="1000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noProof="1" smtClean="0">
                <a:latin typeface="Consolas" panose="020B0609020204030204" pitchFamily="49" charset="0"/>
              </a:rPr>
              <a:t> </a:t>
            </a:r>
            <a:r>
              <a:rPr lang="en-US" sz="1000" noProof="1">
                <a:latin typeface="Consolas" panose="020B0609020204030204" pitchFamily="49" charset="0"/>
              </a:rPr>
              <a:t>loop() 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</a:t>
            </a:r>
            <a:r>
              <a:rPr lang="en-US" sz="10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noProof="1">
                <a:latin typeface="Consolas" panose="020B0609020204030204" pitchFamily="49" charset="0"/>
              </a:rPr>
              <a:t> </a:t>
            </a:r>
            <a:r>
              <a:rPr lang="en-US" sz="1000" noProof="1" smtClean="0">
                <a:latin typeface="Consolas" panose="020B0609020204030204" pitchFamily="49" charset="0"/>
              </a:rPr>
              <a:t>value;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</a:t>
            </a:r>
            <a:r>
              <a:rPr lang="en-US" sz="1000" noProof="1" smtClean="0">
                <a:latin typeface="Consolas" panose="020B0609020204030204" pitchFamily="49" charset="0"/>
              </a:rPr>
              <a:t>value </a:t>
            </a:r>
            <a:r>
              <a:rPr lang="en-US" sz="1000" noProof="1">
                <a:latin typeface="Consolas" panose="020B0609020204030204" pitchFamily="49" charset="0"/>
              </a:rPr>
              <a:t>= </a:t>
            </a:r>
            <a:r>
              <a:rPr lang="en-US" sz="1000" noProof="1" smtClean="0">
                <a:latin typeface="Consolas" panose="020B0609020204030204" pitchFamily="49" charset="0"/>
              </a:rPr>
              <a:t>readDebouncedButton1();</a:t>
            </a:r>
            <a:endParaRPr lang="en-US" sz="1000" noProof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if </a:t>
            </a:r>
            <a:r>
              <a:rPr lang="en-US" sz="1000" noProof="1" smtClean="0">
                <a:latin typeface="Consolas" panose="020B0609020204030204" pitchFamily="49" charset="0"/>
              </a:rPr>
              <a:t>(value == </a:t>
            </a:r>
            <a:r>
              <a:rPr lang="en-US" sz="1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PRESSED</a:t>
            </a:r>
            <a:r>
              <a:rPr lang="en-US" sz="1000" noProof="1" smtClean="0">
                <a:latin typeface="Consolas" panose="020B0609020204030204" pitchFamily="49" charset="0"/>
              </a:rPr>
              <a:t>) {</a:t>
            </a:r>
            <a:endParaRPr lang="en-US" sz="1000" noProof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000" noProof="1">
                <a:solidFill>
                  <a:srgbClr val="008000"/>
                </a:solidFill>
                <a:latin typeface="Consolas" panose="020B0609020204030204" pitchFamily="49" charset="0"/>
              </a:rPr>
              <a:t>do something when button is pressed.     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latin typeface="Consolas" panose="020B0609020204030204" pitchFamily="49" charset="0"/>
              </a:rPr>
              <a:t>  }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B234AE-8282-49F6-ADEE-3C3FBA5D1B48}"/>
              </a:ext>
            </a:extLst>
          </p:cNvPr>
          <p:cNvSpPr txBox="1">
            <a:spLocks/>
          </p:cNvSpPr>
          <p:nvPr/>
        </p:nvSpPr>
        <p:spPr>
          <a:xfrm>
            <a:off x="5064536" y="1577910"/>
            <a:ext cx="3371542" cy="3127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000" noProof="1" smtClean="0">
                <a:latin typeface="Consolas" panose="020B0609020204030204" pitchFamily="49" charset="0"/>
              </a:rPr>
              <a:t> </a:t>
            </a:r>
            <a:r>
              <a:rPr lang="en-US" sz="1000" noProof="1">
                <a:latin typeface="Consolas" panose="020B0609020204030204" pitchFamily="49" charset="0"/>
              </a:rPr>
              <a:t>ButtonState readDebouncedButton1</a:t>
            </a:r>
            <a:r>
              <a:rPr lang="en-US" sz="1000" noProof="1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latin typeface="Consolas" panose="020B0609020204030204" pitchFamily="49" charset="0"/>
              </a:rPr>
              <a:t>  </a:t>
            </a:r>
            <a:r>
              <a:rPr lang="en-US" sz="10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noProof="1">
                <a:latin typeface="Consolas" panose="020B0609020204030204" pitchFamily="49" charset="0"/>
              </a:rPr>
              <a:t> buttonState </a:t>
            </a:r>
            <a:r>
              <a:rPr lang="en-US" sz="1000" noProof="1" smtClean="0">
                <a:latin typeface="Consolas" panose="020B0609020204030204" pitchFamily="49" charset="0"/>
              </a:rPr>
              <a:t>= </a:t>
            </a:r>
            <a:r>
              <a:rPr lang="en-US" sz="1000" noProof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digitalRead(BUTTON1PIN</a:t>
            </a:r>
            <a:r>
              <a:rPr lang="en-US" sz="1000" noProof="1" smtClean="0">
                <a:latin typeface="Consolas" panose="020B0609020204030204" pitchFamily="49" charset="0"/>
              </a:rPr>
              <a:t>);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if (buttonState != lastButton1State</a:t>
            </a:r>
            <a:r>
              <a:rPr lang="en-US" sz="1000" noProof="1" smtClean="0">
                <a:latin typeface="Consolas" panose="020B0609020204030204" pitchFamily="49" charset="0"/>
              </a:rPr>
              <a:t>) {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  lastButton1State = buttonState;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  if ((</a:t>
            </a:r>
            <a:r>
              <a:rPr lang="en-US" sz="1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millis</a:t>
            </a:r>
            <a:r>
              <a:rPr lang="en-US" sz="1000" noProof="1">
                <a:latin typeface="Consolas" panose="020B0609020204030204" pitchFamily="49" charset="0"/>
              </a:rPr>
              <a:t>() - lastButton1Time) &gt; 20</a:t>
            </a:r>
            <a:r>
              <a:rPr lang="en-US" sz="1000" noProof="1" smtClean="0">
                <a:latin typeface="Consolas" panose="020B0609020204030204" pitchFamily="49" charset="0"/>
              </a:rPr>
              <a:t>) {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    lastButton1Time = </a:t>
            </a:r>
            <a:r>
              <a:rPr lang="en-US" sz="1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millis</a:t>
            </a:r>
            <a:r>
              <a:rPr lang="en-US" sz="1000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    if (buttonState == </a:t>
            </a:r>
            <a:r>
              <a:rPr lang="en-US" sz="1000" noProof="1">
                <a:solidFill>
                  <a:srgbClr val="0000FF"/>
                </a:solidFill>
                <a:latin typeface="Consolas" panose="020B0609020204030204" pitchFamily="49" charset="0"/>
              </a:rPr>
              <a:t>LOW</a:t>
            </a:r>
            <a:r>
              <a:rPr lang="en-US" sz="1000" noProof="1" smtClean="0">
                <a:latin typeface="Consolas" panose="020B0609020204030204" pitchFamily="49" charset="0"/>
              </a:rPr>
              <a:t>) {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      return </a:t>
            </a:r>
            <a:r>
              <a:rPr lang="en-US" sz="1000" noProof="1">
                <a:solidFill>
                  <a:srgbClr val="0000FF"/>
                </a:solidFill>
                <a:latin typeface="Consolas" panose="020B0609020204030204" pitchFamily="49" charset="0"/>
              </a:rPr>
              <a:t>PRESSED</a:t>
            </a:r>
            <a:r>
              <a:rPr lang="en-US" sz="1000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    </a:t>
            </a:r>
            <a:r>
              <a:rPr lang="en-US" sz="1000" noProof="1" smtClean="0">
                <a:latin typeface="Consolas" panose="020B0609020204030204" pitchFamily="49" charset="0"/>
              </a:rPr>
              <a:t>} else {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      return </a:t>
            </a:r>
            <a:r>
              <a:rPr lang="en-US" sz="1000" noProof="1">
                <a:solidFill>
                  <a:srgbClr val="0000FF"/>
                </a:solidFill>
                <a:latin typeface="Consolas" panose="020B0609020204030204" pitchFamily="49" charset="0"/>
              </a:rPr>
              <a:t>RELEASED</a:t>
            </a:r>
            <a:r>
              <a:rPr lang="en-US" sz="1000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</a:t>
            </a:r>
            <a:r>
              <a:rPr lang="en-US" sz="1000" noProof="1" smtClean="0">
                <a:latin typeface="Consolas" panose="020B0609020204030204" pitchFamily="49" charset="0"/>
              </a:rPr>
              <a:t>}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return </a:t>
            </a:r>
            <a:r>
              <a:rPr lang="en-US" sz="1000" noProof="1">
                <a:solidFill>
                  <a:srgbClr val="0000FF"/>
                </a:solidFill>
                <a:latin typeface="Consolas" panose="020B0609020204030204" pitchFamily="49" charset="0"/>
              </a:rPr>
              <a:t>UNKNOWN</a:t>
            </a:r>
            <a:r>
              <a:rPr lang="en-US" sz="1000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3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B480-7A40-434D-AC6F-020AB581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857250"/>
          </a:xfrm>
        </p:spPr>
        <p:txBody>
          <a:bodyPr/>
          <a:lstStyle/>
          <a:p>
            <a:r>
              <a:rPr lang="en-US" dirty="0" smtClean="0"/>
              <a:t>Blink display – blocking </a:t>
            </a:r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234AE-8282-49F6-ADEE-3C3FBA5D1B48}"/>
              </a:ext>
            </a:extLst>
          </p:cNvPr>
          <p:cNvSpPr txBox="1">
            <a:spLocks/>
          </p:cNvSpPr>
          <p:nvPr/>
        </p:nvSpPr>
        <p:spPr>
          <a:xfrm>
            <a:off x="665725" y="1261745"/>
            <a:ext cx="2671836" cy="3382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solidFill>
                  <a:srgbClr val="0000FF"/>
                </a:solidFill>
                <a:latin typeface="Consolas" panose="020B0609020204030204" pitchFamily="49" charset="0"/>
              </a:rPr>
              <a:t>enum </a:t>
            </a:r>
            <a:r>
              <a:rPr lang="en-US" sz="900" noProof="1" smtClean="0">
                <a:latin typeface="Consolas" panose="020B0609020204030204" pitchFamily="49" charset="0"/>
              </a:rPr>
              <a:t>BlinkState </a:t>
            </a:r>
            <a:r>
              <a:rPr lang="en-US" sz="900" noProof="1" smtClean="0">
                <a:latin typeface="Consolas" panose="020B0609020204030204" pitchFamily="49" charset="0"/>
              </a:rPr>
              <a:t>{</a:t>
            </a:r>
            <a:endParaRPr lang="en-US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 </a:t>
            </a:r>
            <a:r>
              <a:rPr lang="en-US" sz="900" noProof="1" smtClean="0">
                <a:latin typeface="Consolas" panose="020B0609020204030204" pitchFamily="49" charset="0"/>
              </a:rPr>
              <a:t>ON, OFF, DELAYON, </a:t>
            </a:r>
            <a:r>
              <a:rPr lang="nl-NL" sz="900" noProof="1" smtClean="0">
                <a:latin typeface="Consolas" panose="020B0609020204030204" pitchFamily="49" charset="0"/>
              </a:rPr>
              <a:t>DELAYOFF</a:t>
            </a:r>
            <a:endParaRPr lang="en-US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endParaRPr lang="en-US" sz="900" noProof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9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num </a:t>
            </a:r>
            <a:r>
              <a:rPr lang="en-US" sz="900" noProof="1" smtClean="0">
                <a:latin typeface="Consolas" panose="020B0609020204030204" pitchFamily="49" charset="0"/>
              </a:rPr>
              <a:t>BlinkState </a:t>
            </a:r>
            <a:r>
              <a:rPr lang="nl-NL" sz="900" noProof="1" smtClean="0">
                <a:latin typeface="Consolas" panose="020B0609020204030204" pitchFamily="49" charset="0"/>
              </a:rPr>
              <a:t>blink_state = ON;</a:t>
            </a:r>
            <a:endParaRPr lang="en-US" sz="900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noProof="1">
                <a:latin typeface="Consolas" panose="020B0609020204030204" pitchFamily="49" charset="0"/>
              </a:rPr>
              <a:t> </a:t>
            </a:r>
            <a:r>
              <a:rPr lang="nl-NL" sz="900" noProof="1">
                <a:latin typeface="Consolas" panose="020B0609020204030204" pitchFamily="49" charset="0"/>
              </a:rPr>
              <a:t>animateTime</a:t>
            </a:r>
            <a:r>
              <a:rPr lang="en-US" sz="900" noProof="1" smtClean="0">
                <a:latin typeface="Consolas" panose="020B0609020204030204" pitchFamily="49" charset="0"/>
              </a:rPr>
              <a:t> </a:t>
            </a:r>
            <a:r>
              <a:rPr lang="en-US" sz="900" noProof="1">
                <a:latin typeface="Consolas" panose="020B0609020204030204" pitchFamily="49" charset="0"/>
              </a:rPr>
              <a:t>= 0</a:t>
            </a:r>
            <a:r>
              <a:rPr lang="en-US" sz="900" noProof="1" smtClean="0">
                <a:latin typeface="Consolas" panose="020B0609020204030204" pitchFamily="49" charset="0"/>
              </a:rPr>
              <a:t>;</a:t>
            </a:r>
            <a:endParaRPr lang="en-US" sz="900" noProof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endParaRPr lang="en-US" sz="900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noProof="1" smtClean="0">
                <a:latin typeface="Consolas" panose="020B0609020204030204" pitchFamily="49" charset="0"/>
              </a:rPr>
              <a:t> </a:t>
            </a:r>
            <a:r>
              <a:rPr lang="en-US" sz="900" noProof="1">
                <a:latin typeface="Consolas" panose="020B0609020204030204" pitchFamily="49" charset="0"/>
              </a:rPr>
              <a:t>loop() </a:t>
            </a:r>
            <a:r>
              <a:rPr lang="en-US" sz="900" noProof="1" smtClean="0">
                <a:latin typeface="Consolas" panose="020B0609020204030204" pitchFamily="49" charset="0"/>
              </a:rPr>
              <a:t>{ </a:t>
            </a:r>
            <a:endParaRPr lang="en-US" sz="900" noProof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</a:t>
            </a:r>
            <a:r>
              <a:rPr lang="en-US" sz="900" noProof="1" smtClean="0">
                <a:latin typeface="Consolas" panose="020B0609020204030204" pitchFamily="49" charset="0"/>
              </a:rPr>
              <a:t> </a:t>
            </a:r>
            <a:r>
              <a:rPr lang="en-US" sz="9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noProof="1">
                <a:solidFill>
                  <a:srgbClr val="008000"/>
                </a:solidFill>
                <a:latin typeface="Consolas" panose="020B0609020204030204" pitchFamily="49" charset="0"/>
              </a:rPr>
              <a:t>Blink 5 times.</a:t>
            </a:r>
            <a:endParaRPr lang="en-US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 smtClean="0">
                <a:latin typeface="Consolas" panose="020B0609020204030204" pitchFamily="49" charset="0"/>
              </a:rPr>
              <a:t>  for </a:t>
            </a:r>
            <a:r>
              <a:rPr lang="en-US" sz="900" noProof="1">
                <a:latin typeface="Consolas" panose="020B0609020204030204" pitchFamily="49" charset="0"/>
              </a:rPr>
              <a:t>(</a:t>
            </a:r>
            <a:r>
              <a:rPr lang="en-US" sz="9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noProof="1">
                <a:latin typeface="Consolas" panose="020B0609020204030204" pitchFamily="49" charset="0"/>
              </a:rPr>
              <a:t> i = 0; i &lt; 5; i</a:t>
            </a:r>
            <a:r>
              <a:rPr lang="en-US" sz="900" noProof="1">
                <a:latin typeface="Consolas" panose="020B0609020204030204" pitchFamily="49" charset="0"/>
              </a:rPr>
              <a:t>++) </a:t>
            </a:r>
            <a:r>
              <a:rPr lang="en-US" sz="900" noProof="1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</a:t>
            </a:r>
            <a:r>
              <a:rPr lang="en-US" sz="900" noProof="1" smtClean="0">
                <a:latin typeface="Consolas" panose="020B0609020204030204" pitchFamily="49" charset="0"/>
              </a:rPr>
              <a:t>   bool </a:t>
            </a:r>
            <a:r>
              <a:rPr lang="en-US" sz="900" noProof="1">
                <a:latin typeface="Consolas" panose="020B0609020204030204" pitchFamily="49" charset="0"/>
              </a:rPr>
              <a:t>result = false;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   while (!result) 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     result </a:t>
            </a:r>
            <a:r>
              <a:rPr lang="en-US" sz="900" noProof="1">
                <a:latin typeface="Consolas" panose="020B0609020204030204" pitchFamily="49" charset="0"/>
              </a:rPr>
              <a:t>= </a:t>
            </a:r>
            <a:r>
              <a:rPr lang="en-US" sz="900" noProof="1" smtClean="0">
                <a:latin typeface="Consolas" panose="020B0609020204030204" pitchFamily="49" charset="0"/>
              </a:rPr>
              <a:t>blinkDisplayStep(1000);</a:t>
            </a:r>
            <a:endParaRPr lang="en-US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 </a:t>
            </a:r>
            <a:r>
              <a:rPr lang="en-US" sz="900" noProof="1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 smtClean="0">
                <a:latin typeface="Consolas" panose="020B0609020204030204" pitchFamily="49" charset="0"/>
              </a:rPr>
              <a:t>}</a:t>
            </a:r>
            <a:endParaRPr lang="en-US" sz="900" noProof="1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B234AE-8282-49F6-ADEE-3C3FBA5D1B48}"/>
              </a:ext>
            </a:extLst>
          </p:cNvPr>
          <p:cNvSpPr txBox="1">
            <a:spLocks/>
          </p:cNvSpPr>
          <p:nvPr/>
        </p:nvSpPr>
        <p:spPr>
          <a:xfrm>
            <a:off x="3272243" y="1262925"/>
            <a:ext cx="3024053" cy="3289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noProof="1" smtClean="0">
                <a:latin typeface="Consolas" panose="020B0609020204030204" pitchFamily="49" charset="0"/>
              </a:rPr>
              <a:t> blinkDisplayStep(</a:t>
            </a:r>
            <a:r>
              <a:rPr lang="en-US" sz="9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noProof="1" smtClean="0">
                <a:latin typeface="Consolas" panose="020B0609020204030204" pitchFamily="49" charset="0"/>
              </a:rPr>
              <a:t> period) 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endParaRPr lang="en-US" sz="900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 smtClean="0">
                <a:latin typeface="Consolas" panose="020B0609020204030204" pitchFamily="49" charset="0"/>
              </a:rPr>
              <a:t>  switch(blink_state) 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  case ON: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    Display.on();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 smtClean="0">
                <a:latin typeface="Consolas" panose="020B0609020204030204" pitchFamily="49" charset="0"/>
              </a:rPr>
              <a:t>      blink_state = DELAYON;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 smtClean="0">
                <a:latin typeface="Consolas" panose="020B0609020204030204" pitchFamily="49" charset="0"/>
              </a:rPr>
              <a:t>      animateTime = </a:t>
            </a:r>
            <a:r>
              <a:rPr lang="nl-NL" sz="900" noProof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millis</a:t>
            </a:r>
            <a:r>
              <a:rPr lang="nl-NL" sz="900" noProof="1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    break;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 smtClean="0">
                <a:latin typeface="Consolas" panose="020B0609020204030204" pitchFamily="49" charset="0"/>
              </a:rPr>
              <a:t>    case DELAYON: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    if ((</a:t>
            </a:r>
            <a:r>
              <a:rPr lang="nl-NL" sz="900" noProof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millis</a:t>
            </a:r>
            <a:r>
              <a:rPr lang="nl-NL" sz="900" noProof="1" smtClean="0">
                <a:latin typeface="Consolas" panose="020B0609020204030204" pitchFamily="49" charset="0"/>
              </a:rPr>
              <a:t>()–animateTime) &gt; </a:t>
            </a:r>
            <a:r>
              <a:rPr lang="en-US" sz="900" noProof="1" smtClean="0">
                <a:latin typeface="Consolas" panose="020B0609020204030204" pitchFamily="49" charset="0"/>
              </a:rPr>
              <a:t>period/2</a:t>
            </a:r>
            <a:r>
              <a:rPr lang="nl-NL" sz="900" noProof="1" smtClean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    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 smtClean="0">
                <a:latin typeface="Consolas" panose="020B0609020204030204" pitchFamily="49" charset="0"/>
              </a:rPr>
              <a:t>        blink_state </a:t>
            </a:r>
            <a:r>
              <a:rPr lang="nl-NL" sz="900" noProof="1">
                <a:latin typeface="Consolas" panose="020B0609020204030204" pitchFamily="49" charset="0"/>
              </a:rPr>
              <a:t>= </a:t>
            </a:r>
            <a:r>
              <a:rPr lang="nl-NL" sz="900" noProof="1" smtClean="0">
                <a:latin typeface="Consolas" panose="020B0609020204030204" pitchFamily="49" charset="0"/>
              </a:rPr>
              <a:t>OFF;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    }</a:t>
            </a:r>
            <a:endParaRPr lang="nl-NL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     </a:t>
            </a:r>
            <a:r>
              <a:rPr lang="nl-NL" sz="900" noProof="1" smtClean="0">
                <a:latin typeface="Consolas" panose="020B0609020204030204" pitchFamily="49" charset="0"/>
              </a:rPr>
              <a:t>break;</a:t>
            </a:r>
            <a:r>
              <a:rPr lang="nl-NL" sz="900" noProof="1">
                <a:latin typeface="Consolas" panose="020B0609020204030204" pitchFamily="49" charset="0"/>
              </a:rPr>
              <a:t> </a:t>
            </a:r>
            <a:endParaRPr lang="nl-NL" sz="900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 smtClean="0">
                <a:latin typeface="Consolas" panose="020B0609020204030204" pitchFamily="49" charset="0"/>
              </a:rPr>
              <a:t>   </a:t>
            </a:r>
            <a:r>
              <a:rPr lang="nl-NL" sz="900" noProof="1">
                <a:latin typeface="Consolas" panose="020B0609020204030204" pitchFamily="49" charset="0"/>
              </a:rPr>
              <a:t>case OFF: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     Display.off();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     blink_state = DELAYOFF;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     animateTime = </a:t>
            </a:r>
            <a:r>
              <a:rPr lang="nl-NL" sz="9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millis</a:t>
            </a:r>
            <a:r>
              <a:rPr lang="nl-NL" sz="900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     break;</a:t>
            </a:r>
            <a:endParaRPr lang="nl-NL" sz="900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  </a:t>
            </a:r>
            <a:endParaRPr lang="en-US" sz="900" noProof="1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B234AE-8282-49F6-ADEE-3C3FBA5D1B48}"/>
              </a:ext>
            </a:extLst>
          </p:cNvPr>
          <p:cNvSpPr txBox="1">
            <a:spLocks/>
          </p:cNvSpPr>
          <p:nvPr/>
        </p:nvSpPr>
        <p:spPr>
          <a:xfrm>
            <a:off x="5995854" y="3297458"/>
            <a:ext cx="3069769" cy="1783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 smtClean="0">
                <a:latin typeface="Consolas" panose="020B0609020204030204" pitchFamily="49" charset="0"/>
              </a:rPr>
              <a:t>case DELAYOFF:</a:t>
            </a:r>
            <a:endParaRPr lang="nl-NL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    if </a:t>
            </a:r>
            <a:r>
              <a:rPr lang="nl-NL" sz="900" noProof="1">
                <a:latin typeface="Consolas" panose="020B0609020204030204" pitchFamily="49" charset="0"/>
              </a:rPr>
              <a:t>((</a:t>
            </a:r>
            <a:r>
              <a:rPr lang="nl-NL" sz="9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millis</a:t>
            </a:r>
            <a:r>
              <a:rPr lang="nl-NL" sz="900" noProof="1" smtClean="0">
                <a:latin typeface="Consolas" panose="020B0609020204030204" pitchFamily="49" charset="0"/>
              </a:rPr>
              <a:t>()–animateTime</a:t>
            </a:r>
            <a:r>
              <a:rPr lang="nl-NL" sz="900" noProof="1">
                <a:latin typeface="Consolas" panose="020B0609020204030204" pitchFamily="49" charset="0"/>
              </a:rPr>
              <a:t>) </a:t>
            </a:r>
            <a:r>
              <a:rPr lang="nl-NL" sz="900" noProof="1">
                <a:latin typeface="Consolas" panose="020B0609020204030204" pitchFamily="49" charset="0"/>
              </a:rPr>
              <a:t>&gt; </a:t>
            </a:r>
            <a:r>
              <a:rPr lang="en-US" sz="900" noProof="1" smtClean="0">
                <a:latin typeface="Consolas" panose="020B0609020204030204" pitchFamily="49" charset="0"/>
              </a:rPr>
              <a:t>period/2</a:t>
            </a:r>
            <a:r>
              <a:rPr lang="nl-NL" sz="900" noProof="1" smtClean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    {</a:t>
            </a:r>
            <a:endParaRPr lang="nl-NL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       blink_state </a:t>
            </a:r>
            <a:r>
              <a:rPr lang="nl-NL" sz="900" noProof="1">
                <a:latin typeface="Consolas" panose="020B0609020204030204" pitchFamily="49" charset="0"/>
              </a:rPr>
              <a:t>= </a:t>
            </a:r>
            <a:r>
              <a:rPr lang="nl-NL" sz="900" noProof="1" smtClean="0">
                <a:latin typeface="Consolas" panose="020B0609020204030204" pitchFamily="49" charset="0"/>
              </a:rPr>
              <a:t>ON;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      return </a:t>
            </a:r>
            <a:r>
              <a:rPr lang="nl-NL" sz="9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NL" sz="900" noProof="1" smtClean="0">
                <a:latin typeface="Consolas" panose="020B0609020204030204" pitchFamily="49" charset="0"/>
              </a:rPr>
              <a:t>;</a:t>
            </a:r>
            <a:endParaRPr lang="nl-NL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     break</a:t>
            </a:r>
            <a:r>
              <a:rPr lang="nl-NL" sz="900" noProof="1">
                <a:latin typeface="Consolas" panose="020B0609020204030204" pitchFamily="49" charset="0"/>
              </a:rPr>
              <a:t>;   </a:t>
            </a:r>
            <a:endParaRPr lang="nl-NL" sz="900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>
                <a:latin typeface="Consolas" panose="020B0609020204030204" pitchFamily="49" charset="0"/>
              </a:rPr>
              <a:t> </a:t>
            </a:r>
            <a:r>
              <a:rPr lang="nl-NL" sz="900" noProof="1" smtClean="0">
                <a:latin typeface="Consolas" panose="020B0609020204030204" pitchFamily="49" charset="0"/>
              </a:rPr>
              <a:t> return </a:t>
            </a:r>
            <a:r>
              <a:rPr lang="nl-NL" sz="9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NL" sz="900" noProof="1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 smtClean="0">
                <a:latin typeface="Consolas" panose="020B0609020204030204" pitchFamily="49" charset="0"/>
              </a:rPr>
              <a:t>}</a:t>
            </a:r>
            <a:endParaRPr lang="en-US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 smtClean="0">
                <a:latin typeface="Consolas" panose="020B0609020204030204" pitchFamily="49" charset="0"/>
              </a:rPr>
              <a:t>  </a:t>
            </a:r>
            <a:endParaRPr lang="en-US" sz="900" noProof="1">
              <a:latin typeface="Consolas" panose="020B0609020204030204" pitchFamily="49" charset="0"/>
            </a:endParaRPr>
          </a:p>
        </p:txBody>
      </p:sp>
      <p:grpSp>
        <p:nvGrpSpPr>
          <p:cNvPr id="7" name="Groep 6"/>
          <p:cNvGrpSpPr/>
          <p:nvPr/>
        </p:nvGrpSpPr>
        <p:grpSpPr>
          <a:xfrm>
            <a:off x="1750734" y="3491771"/>
            <a:ext cx="1299757" cy="857250"/>
            <a:chOff x="3690568" y="505630"/>
            <a:chExt cx="1299757" cy="85725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B9B35E-E1D6-4F58-AE0C-420E1847A790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4118061" y="505630"/>
              <a:ext cx="222386" cy="395977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hoek 8"/>
            <p:cNvSpPr/>
            <p:nvPr/>
          </p:nvSpPr>
          <p:spPr>
            <a:xfrm>
              <a:off x="3690568" y="901607"/>
              <a:ext cx="1299757" cy="461273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/>
                <a:t>Non-</a:t>
              </a:r>
              <a:r>
                <a:rPr lang="nl-NL" sz="1600" dirty="0" err="1" smtClean="0"/>
                <a:t>blocking</a:t>
              </a:r>
              <a:endParaRPr lang="en-US" dirty="0"/>
            </a:p>
          </p:txBody>
        </p:sp>
      </p:grpSp>
      <p:grpSp>
        <p:nvGrpSpPr>
          <p:cNvPr id="12" name="Groep 11"/>
          <p:cNvGrpSpPr/>
          <p:nvPr/>
        </p:nvGrpSpPr>
        <p:grpSpPr>
          <a:xfrm>
            <a:off x="1857310" y="1851513"/>
            <a:ext cx="1414933" cy="863769"/>
            <a:chOff x="148989" y="919709"/>
            <a:chExt cx="1299757" cy="744787"/>
          </a:xfrm>
        </p:grpSpPr>
        <p:cxnSp>
          <p:nvCxnSpPr>
            <p:cNvPr id="13" name="Straight Arrow Connector 7">
              <a:extLst>
                <a:ext uri="{FF2B5EF4-FFF2-40B4-BE49-F238E27FC236}">
                  <a16:creationId xmlns:a16="http://schemas.microsoft.com/office/drawing/2014/main" id="{3FB9B35E-E1D6-4F58-AE0C-420E1847A790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566136" y="1380982"/>
              <a:ext cx="232732" cy="2835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hthoek 13"/>
            <p:cNvSpPr/>
            <p:nvPr/>
          </p:nvSpPr>
          <p:spPr>
            <a:xfrm>
              <a:off x="148989" y="919709"/>
              <a:ext cx="1299757" cy="461273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err="1" smtClean="0"/>
                <a:t>Blocking</a:t>
              </a:r>
              <a:r>
                <a:rPr lang="nl-NL" sz="1600" dirty="0" smtClean="0"/>
                <a:t> </a:t>
              </a:r>
              <a:r>
                <a:rPr lang="nl-NL" sz="1600" dirty="0" err="1" smtClean="0"/>
                <a:t>until</a:t>
              </a:r>
              <a:r>
                <a:rPr lang="nl-NL" sz="1600" dirty="0" smtClean="0"/>
                <a:t> 5 </a:t>
              </a:r>
              <a:r>
                <a:rPr lang="nl-NL" sz="1600" dirty="0" err="1" smtClean="0"/>
                <a:t>times</a:t>
              </a:r>
              <a:endParaRPr lang="en-US" dirty="0"/>
            </a:p>
          </p:txBody>
        </p:sp>
      </p:grpSp>
      <p:grpSp>
        <p:nvGrpSpPr>
          <p:cNvPr id="17" name="Groep 16"/>
          <p:cNvGrpSpPr/>
          <p:nvPr/>
        </p:nvGrpSpPr>
        <p:grpSpPr>
          <a:xfrm>
            <a:off x="2289473" y="2956808"/>
            <a:ext cx="2142104" cy="534963"/>
            <a:chOff x="-420417" y="1034336"/>
            <a:chExt cx="1967736" cy="461273"/>
          </a:xfrm>
        </p:grpSpPr>
        <p:cxnSp>
          <p:nvCxnSpPr>
            <p:cNvPr id="18" name="Straight Arrow Connector 7">
              <a:extLst>
                <a:ext uri="{FF2B5EF4-FFF2-40B4-BE49-F238E27FC236}">
                  <a16:creationId xmlns:a16="http://schemas.microsoft.com/office/drawing/2014/main" id="{3FB9B35E-E1D6-4F58-AE0C-420E1847A790}"/>
                </a:ext>
              </a:extLst>
            </p:cNvPr>
            <p:cNvCxnSpPr>
              <a:stCxn id="19" idx="1"/>
            </p:cNvCxnSpPr>
            <p:nvPr/>
          </p:nvCxnSpPr>
          <p:spPr>
            <a:xfrm flipH="1">
              <a:off x="-420417" y="1264973"/>
              <a:ext cx="66797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hoek 18"/>
            <p:cNvSpPr/>
            <p:nvPr/>
          </p:nvSpPr>
          <p:spPr>
            <a:xfrm>
              <a:off x="247562" y="1034336"/>
              <a:ext cx="1299757" cy="461273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err="1" smtClean="0"/>
                <a:t>Blocking</a:t>
              </a:r>
              <a:r>
                <a:rPr lang="nl-NL" sz="1600" dirty="0" smtClean="0"/>
                <a:t> </a:t>
              </a:r>
              <a:r>
                <a:rPr lang="nl-NL" sz="1600" dirty="0" err="1" smtClean="0"/>
                <a:t>until</a:t>
              </a:r>
              <a:r>
                <a:rPr lang="nl-NL" sz="1600" dirty="0" smtClean="0"/>
                <a:t> </a:t>
              </a:r>
              <a:r>
                <a:rPr lang="nl-NL" sz="1600" dirty="0" err="1" smtClean="0"/>
                <a:t>completed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65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B480-7A40-434D-AC6F-020AB581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857250"/>
          </a:xfrm>
        </p:spPr>
        <p:txBody>
          <a:bodyPr/>
          <a:lstStyle/>
          <a:p>
            <a:r>
              <a:rPr lang="en-US" dirty="0" smtClean="0"/>
              <a:t>Blink display – blocking </a:t>
            </a:r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234AE-8282-49F6-ADEE-3C3FBA5D1B48}"/>
              </a:ext>
            </a:extLst>
          </p:cNvPr>
          <p:cNvSpPr txBox="1">
            <a:spLocks/>
          </p:cNvSpPr>
          <p:nvPr/>
        </p:nvSpPr>
        <p:spPr>
          <a:xfrm>
            <a:off x="1220896" y="1261745"/>
            <a:ext cx="2671836" cy="3382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solidFill>
                  <a:srgbClr val="0000FF"/>
                </a:solidFill>
                <a:latin typeface="Consolas" panose="020B0609020204030204" pitchFamily="49" charset="0"/>
              </a:rPr>
              <a:t>enum </a:t>
            </a:r>
            <a:r>
              <a:rPr lang="en-US" sz="900" noProof="1" smtClean="0">
                <a:latin typeface="Consolas" panose="020B0609020204030204" pitchFamily="49" charset="0"/>
              </a:rPr>
              <a:t>BlinkState </a:t>
            </a:r>
            <a:r>
              <a:rPr lang="en-US" sz="900" noProof="1" smtClean="0">
                <a:latin typeface="Consolas" panose="020B0609020204030204" pitchFamily="49" charset="0"/>
              </a:rPr>
              <a:t>{</a:t>
            </a:r>
            <a:endParaRPr lang="en-US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 </a:t>
            </a:r>
            <a:r>
              <a:rPr lang="en-US" sz="900" noProof="1" smtClean="0">
                <a:latin typeface="Consolas" panose="020B0609020204030204" pitchFamily="49" charset="0"/>
              </a:rPr>
              <a:t>ON, OFF, DELAYON, </a:t>
            </a:r>
            <a:r>
              <a:rPr lang="nl-NL" sz="900" noProof="1" smtClean="0">
                <a:latin typeface="Consolas" panose="020B0609020204030204" pitchFamily="49" charset="0"/>
              </a:rPr>
              <a:t>DELAYOFF</a:t>
            </a:r>
            <a:endParaRPr lang="en-US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endParaRPr lang="en-US" sz="900" noProof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9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num </a:t>
            </a:r>
            <a:r>
              <a:rPr lang="en-US" sz="900" noProof="1" smtClean="0">
                <a:latin typeface="Consolas" panose="020B0609020204030204" pitchFamily="49" charset="0"/>
              </a:rPr>
              <a:t>BlinkState </a:t>
            </a:r>
            <a:r>
              <a:rPr lang="nl-NL" sz="900" noProof="1" smtClean="0">
                <a:latin typeface="Consolas" panose="020B0609020204030204" pitchFamily="49" charset="0"/>
              </a:rPr>
              <a:t>blink_state = ON;</a:t>
            </a:r>
            <a:endParaRPr lang="en-US" sz="900" noProof="1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noProof="1">
                <a:latin typeface="Consolas" panose="020B0609020204030204" pitchFamily="49" charset="0"/>
              </a:rPr>
              <a:t> </a:t>
            </a:r>
            <a:r>
              <a:rPr lang="nl-NL" sz="900" noProof="1">
                <a:latin typeface="Consolas" panose="020B0609020204030204" pitchFamily="49" charset="0"/>
              </a:rPr>
              <a:t>animateTime</a:t>
            </a:r>
            <a:r>
              <a:rPr lang="en-US" sz="900" noProof="1" smtClean="0">
                <a:latin typeface="Consolas" panose="020B0609020204030204" pitchFamily="49" charset="0"/>
              </a:rPr>
              <a:t> </a:t>
            </a:r>
            <a:r>
              <a:rPr lang="en-US" sz="900" noProof="1">
                <a:latin typeface="Consolas" panose="020B0609020204030204" pitchFamily="49" charset="0"/>
              </a:rPr>
              <a:t>= 0</a:t>
            </a:r>
            <a:r>
              <a:rPr lang="en-US" sz="900" noProof="1" smtClean="0">
                <a:latin typeface="Consolas" panose="020B0609020204030204" pitchFamily="49" charset="0"/>
              </a:rPr>
              <a:t>;</a:t>
            </a:r>
            <a:endParaRPr lang="en-US" sz="900" noProof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endParaRPr lang="en-US" sz="900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noProof="1" smtClean="0">
                <a:latin typeface="Consolas" panose="020B0609020204030204" pitchFamily="49" charset="0"/>
              </a:rPr>
              <a:t> </a:t>
            </a:r>
            <a:r>
              <a:rPr lang="en-US" sz="900" noProof="1">
                <a:latin typeface="Consolas" panose="020B0609020204030204" pitchFamily="49" charset="0"/>
              </a:rPr>
              <a:t>loop() </a:t>
            </a:r>
            <a:r>
              <a:rPr lang="en-US" sz="900" noProof="1" smtClean="0">
                <a:latin typeface="Consolas" panose="020B0609020204030204" pitchFamily="49" charset="0"/>
              </a:rPr>
              <a:t>{ </a:t>
            </a:r>
            <a:endParaRPr lang="en-US" sz="900" noProof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</a:t>
            </a:r>
            <a:r>
              <a:rPr lang="en-US" sz="900" noProof="1" smtClean="0">
                <a:latin typeface="Consolas" panose="020B0609020204030204" pitchFamily="49" charset="0"/>
              </a:rPr>
              <a:t> </a:t>
            </a:r>
            <a:r>
              <a:rPr lang="en-US" sz="9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noProof="1">
                <a:solidFill>
                  <a:srgbClr val="008000"/>
                </a:solidFill>
                <a:latin typeface="Consolas" panose="020B0609020204030204" pitchFamily="49" charset="0"/>
              </a:rPr>
              <a:t>Blink 5 times.</a:t>
            </a:r>
            <a:endParaRPr lang="en-US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 smtClean="0">
                <a:latin typeface="Consolas" panose="020B0609020204030204" pitchFamily="49" charset="0"/>
              </a:rPr>
              <a:t>  for </a:t>
            </a:r>
            <a:r>
              <a:rPr lang="en-US" sz="900" noProof="1">
                <a:latin typeface="Consolas" panose="020B0609020204030204" pitchFamily="49" charset="0"/>
              </a:rPr>
              <a:t>(</a:t>
            </a:r>
            <a:r>
              <a:rPr lang="en-US" sz="9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noProof="1">
                <a:latin typeface="Consolas" panose="020B0609020204030204" pitchFamily="49" charset="0"/>
              </a:rPr>
              <a:t> i = 0; i &lt; 5; i</a:t>
            </a:r>
            <a:r>
              <a:rPr lang="en-US" sz="900" noProof="1">
                <a:latin typeface="Consolas" panose="020B0609020204030204" pitchFamily="49" charset="0"/>
              </a:rPr>
              <a:t>++) </a:t>
            </a:r>
            <a:r>
              <a:rPr lang="en-US" sz="900" noProof="1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</a:t>
            </a:r>
            <a:r>
              <a:rPr lang="en-US" sz="900" noProof="1" smtClean="0">
                <a:latin typeface="Consolas" panose="020B0609020204030204" pitchFamily="49" charset="0"/>
              </a:rPr>
              <a:t>   bool </a:t>
            </a:r>
            <a:r>
              <a:rPr lang="en-US" sz="900" noProof="1">
                <a:latin typeface="Consolas" panose="020B0609020204030204" pitchFamily="49" charset="0"/>
              </a:rPr>
              <a:t>result = false;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   while (!result) 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     result </a:t>
            </a:r>
            <a:r>
              <a:rPr lang="en-US" sz="900" noProof="1">
                <a:latin typeface="Consolas" panose="020B0609020204030204" pitchFamily="49" charset="0"/>
              </a:rPr>
              <a:t>= </a:t>
            </a:r>
            <a:r>
              <a:rPr lang="en-US" sz="900" noProof="1" smtClean="0">
                <a:latin typeface="Consolas" panose="020B0609020204030204" pitchFamily="49" charset="0"/>
              </a:rPr>
              <a:t>blinkDisplayStep(1000);</a:t>
            </a:r>
            <a:endParaRPr lang="en-US" sz="9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>
                <a:latin typeface="Consolas" panose="020B0609020204030204" pitchFamily="49" charset="0"/>
              </a:rPr>
              <a:t>  </a:t>
            </a:r>
            <a:r>
              <a:rPr lang="en-US" sz="900" noProof="1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9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// Simultaneous actions</a:t>
            </a:r>
            <a:endParaRPr lang="en-US" sz="900" noProof="1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900" noProof="1" smtClean="0">
                <a:latin typeface="Consolas" panose="020B0609020204030204" pitchFamily="49" charset="0"/>
              </a:rPr>
              <a:t>}</a:t>
            </a:r>
            <a:endParaRPr lang="en-US" sz="900" noProof="1">
              <a:latin typeface="Consolas" panose="020B0609020204030204" pitchFamily="49" charset="0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1006" y="2047328"/>
            <a:ext cx="3559851" cy="1969501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can we make this structure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blocking free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Giving simultaneous actions more execution time.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hteraccolade 2"/>
          <p:cNvSpPr/>
          <p:nvPr/>
        </p:nvSpPr>
        <p:spPr>
          <a:xfrm>
            <a:off x="3892732" y="2658291"/>
            <a:ext cx="215537" cy="10189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ep 21"/>
          <p:cNvGrpSpPr/>
          <p:nvPr/>
        </p:nvGrpSpPr>
        <p:grpSpPr>
          <a:xfrm>
            <a:off x="2700743" y="3944984"/>
            <a:ext cx="1299757" cy="907868"/>
            <a:chOff x="3690568" y="593500"/>
            <a:chExt cx="1299757" cy="769380"/>
          </a:xfrm>
          <a:solidFill>
            <a:schemeClr val="accent6">
              <a:lumMod val="75000"/>
            </a:schemeClr>
          </a:solidFill>
        </p:grpSpPr>
        <p:cxnSp>
          <p:nvCxnSpPr>
            <p:cNvPr id="23" name="Straight Arrow Connector 7">
              <a:extLst>
                <a:ext uri="{FF2B5EF4-FFF2-40B4-BE49-F238E27FC236}">
                  <a16:creationId xmlns:a16="http://schemas.microsoft.com/office/drawing/2014/main" id="{3FB9B35E-E1D6-4F58-AE0C-420E1847A790}"/>
                </a:ext>
              </a:extLst>
            </p:cNvPr>
            <p:cNvCxnSpPr>
              <a:stCxn id="24" idx="0"/>
            </p:cNvCxnSpPr>
            <p:nvPr/>
          </p:nvCxnSpPr>
          <p:spPr>
            <a:xfrm flipH="1" flipV="1">
              <a:off x="3955094" y="593500"/>
              <a:ext cx="385353" cy="308107"/>
            </a:xfrm>
            <a:prstGeom prst="straightConnector1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hoek 23"/>
            <p:cNvSpPr/>
            <p:nvPr/>
          </p:nvSpPr>
          <p:spPr>
            <a:xfrm>
              <a:off x="3690568" y="901607"/>
              <a:ext cx="1299757" cy="46127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err="1" smtClean="0"/>
                <a:t>Slowed</a:t>
              </a:r>
              <a:r>
                <a:rPr lang="nl-NL" sz="1600" dirty="0" smtClean="0"/>
                <a:t> down </a:t>
              </a:r>
              <a:r>
                <a:rPr lang="nl-NL" sz="1600" dirty="0" err="1" smtClean="0"/>
                <a:t>by</a:t>
              </a:r>
              <a:r>
                <a:rPr lang="nl-NL" sz="1600" dirty="0" smtClean="0"/>
                <a:t> </a:t>
              </a:r>
              <a:r>
                <a:rPr lang="nl-NL" sz="1600" dirty="0" err="1" smtClean="0"/>
                <a:t>blinking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Casino Gambling Machine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ABC2-F583-49EE-8031-701F7E33C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7759" y="1198518"/>
            <a:ext cx="6814457" cy="1655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Implement one of two games with the Rich Shield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 smtClean="0"/>
              <a:t>Roulette</a:t>
            </a:r>
            <a:r>
              <a:rPr lang="en-US" dirty="0" smtClean="0"/>
              <a:t> using digit segments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 smtClean="0"/>
              <a:t>Wheel of Fortune </a:t>
            </a:r>
            <a:r>
              <a:rPr lang="en-US" dirty="0" smtClean="0"/>
              <a:t>using scrolling numbers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B5ABC2-F583-49EE-8031-701F7E33C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7758" y="3357153"/>
            <a:ext cx="7069185" cy="9470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application uses the display, two buttons and the buzzer. You can dress the application with LED and melodies.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hoek 8"/>
          <p:cNvSpPr/>
          <p:nvPr/>
        </p:nvSpPr>
        <p:spPr>
          <a:xfrm>
            <a:off x="3898105" y="2439574"/>
            <a:ext cx="314324" cy="118267"/>
          </a:xfrm>
          <a:custGeom>
            <a:avLst/>
            <a:gdLst>
              <a:gd name="connsiteX0" fmla="*/ 0 w 282575"/>
              <a:gd name="connsiteY0" fmla="*/ 0 h 101600"/>
              <a:gd name="connsiteX1" fmla="*/ 282575 w 282575"/>
              <a:gd name="connsiteY1" fmla="*/ 0 h 101600"/>
              <a:gd name="connsiteX2" fmla="*/ 282575 w 282575"/>
              <a:gd name="connsiteY2" fmla="*/ 101600 h 101600"/>
              <a:gd name="connsiteX3" fmla="*/ 0 w 282575"/>
              <a:gd name="connsiteY3" fmla="*/ 101600 h 101600"/>
              <a:gd name="connsiteX4" fmla="*/ 0 w 282575"/>
              <a:gd name="connsiteY4" fmla="*/ 0 h 101600"/>
              <a:gd name="connsiteX0" fmla="*/ 0 w 282575"/>
              <a:gd name="connsiteY0" fmla="*/ 0 h 257175"/>
              <a:gd name="connsiteX1" fmla="*/ 282575 w 282575"/>
              <a:gd name="connsiteY1" fmla="*/ 0 h 257175"/>
              <a:gd name="connsiteX2" fmla="*/ 76200 w 282575"/>
              <a:gd name="connsiteY2" fmla="*/ 257175 h 257175"/>
              <a:gd name="connsiteX3" fmla="*/ 0 w 282575"/>
              <a:gd name="connsiteY3" fmla="*/ 101600 h 257175"/>
              <a:gd name="connsiteX4" fmla="*/ 0 w 282575"/>
              <a:gd name="connsiteY4" fmla="*/ 0 h 257175"/>
              <a:gd name="connsiteX0" fmla="*/ 0 w 187325"/>
              <a:gd name="connsiteY0" fmla="*/ 0 h 257175"/>
              <a:gd name="connsiteX1" fmla="*/ 187325 w 187325"/>
              <a:gd name="connsiteY1" fmla="*/ 139700 h 257175"/>
              <a:gd name="connsiteX2" fmla="*/ 76200 w 187325"/>
              <a:gd name="connsiteY2" fmla="*/ 257175 h 257175"/>
              <a:gd name="connsiteX3" fmla="*/ 0 w 187325"/>
              <a:gd name="connsiteY3" fmla="*/ 101600 h 257175"/>
              <a:gd name="connsiteX4" fmla="*/ 0 w 187325"/>
              <a:gd name="connsiteY4" fmla="*/ 0 h 257175"/>
              <a:gd name="connsiteX0" fmla="*/ 101600 w 187325"/>
              <a:gd name="connsiteY0" fmla="*/ 0 h 263525"/>
              <a:gd name="connsiteX1" fmla="*/ 187325 w 187325"/>
              <a:gd name="connsiteY1" fmla="*/ 146050 h 263525"/>
              <a:gd name="connsiteX2" fmla="*/ 76200 w 187325"/>
              <a:gd name="connsiteY2" fmla="*/ 263525 h 263525"/>
              <a:gd name="connsiteX3" fmla="*/ 0 w 187325"/>
              <a:gd name="connsiteY3" fmla="*/ 107950 h 263525"/>
              <a:gd name="connsiteX4" fmla="*/ 101600 w 187325"/>
              <a:gd name="connsiteY4" fmla="*/ 0 h 263525"/>
              <a:gd name="connsiteX0" fmla="*/ 101600 w 155575"/>
              <a:gd name="connsiteY0" fmla="*/ 0 h 263525"/>
              <a:gd name="connsiteX1" fmla="*/ 155575 w 155575"/>
              <a:gd name="connsiteY1" fmla="*/ 184150 h 263525"/>
              <a:gd name="connsiteX2" fmla="*/ 76200 w 155575"/>
              <a:gd name="connsiteY2" fmla="*/ 263525 h 263525"/>
              <a:gd name="connsiteX3" fmla="*/ 0 w 155575"/>
              <a:gd name="connsiteY3" fmla="*/ 107950 h 263525"/>
              <a:gd name="connsiteX4" fmla="*/ 101600 w 155575"/>
              <a:gd name="connsiteY4" fmla="*/ 0 h 263525"/>
              <a:gd name="connsiteX0" fmla="*/ 101600 w 155575"/>
              <a:gd name="connsiteY0" fmla="*/ 0 h 263525"/>
              <a:gd name="connsiteX1" fmla="*/ 130176 w 155575"/>
              <a:gd name="connsiteY1" fmla="*/ 109727 h 263525"/>
              <a:gd name="connsiteX2" fmla="*/ 155575 w 155575"/>
              <a:gd name="connsiteY2" fmla="*/ 184150 h 263525"/>
              <a:gd name="connsiteX3" fmla="*/ 76200 w 155575"/>
              <a:gd name="connsiteY3" fmla="*/ 263525 h 263525"/>
              <a:gd name="connsiteX4" fmla="*/ 0 w 155575"/>
              <a:gd name="connsiteY4" fmla="*/ 107950 h 263525"/>
              <a:gd name="connsiteX5" fmla="*/ 101600 w 155575"/>
              <a:gd name="connsiteY5" fmla="*/ 0 h 263525"/>
              <a:gd name="connsiteX0" fmla="*/ 101600 w 165101"/>
              <a:gd name="connsiteY0" fmla="*/ 0 h 263525"/>
              <a:gd name="connsiteX1" fmla="*/ 165101 w 165101"/>
              <a:gd name="connsiteY1" fmla="*/ 103377 h 263525"/>
              <a:gd name="connsiteX2" fmla="*/ 155575 w 165101"/>
              <a:gd name="connsiteY2" fmla="*/ 184150 h 263525"/>
              <a:gd name="connsiteX3" fmla="*/ 76200 w 165101"/>
              <a:gd name="connsiteY3" fmla="*/ 263525 h 263525"/>
              <a:gd name="connsiteX4" fmla="*/ 0 w 165101"/>
              <a:gd name="connsiteY4" fmla="*/ 107950 h 263525"/>
              <a:gd name="connsiteX5" fmla="*/ 101600 w 165101"/>
              <a:gd name="connsiteY5" fmla="*/ 0 h 263525"/>
              <a:gd name="connsiteX0" fmla="*/ 101600 w 168276"/>
              <a:gd name="connsiteY0" fmla="*/ 0 h 263525"/>
              <a:gd name="connsiteX1" fmla="*/ 168276 w 168276"/>
              <a:gd name="connsiteY1" fmla="*/ 125602 h 263525"/>
              <a:gd name="connsiteX2" fmla="*/ 155575 w 168276"/>
              <a:gd name="connsiteY2" fmla="*/ 184150 h 263525"/>
              <a:gd name="connsiteX3" fmla="*/ 76200 w 168276"/>
              <a:gd name="connsiteY3" fmla="*/ 263525 h 263525"/>
              <a:gd name="connsiteX4" fmla="*/ 0 w 168276"/>
              <a:gd name="connsiteY4" fmla="*/ 107950 h 263525"/>
              <a:gd name="connsiteX5" fmla="*/ 101600 w 168276"/>
              <a:gd name="connsiteY5" fmla="*/ 0 h 263525"/>
              <a:gd name="connsiteX0" fmla="*/ 101600 w 403225"/>
              <a:gd name="connsiteY0" fmla="*/ 0 h 263525"/>
              <a:gd name="connsiteX1" fmla="*/ 168276 w 403225"/>
              <a:gd name="connsiteY1" fmla="*/ 125602 h 263525"/>
              <a:gd name="connsiteX2" fmla="*/ 403225 w 403225"/>
              <a:gd name="connsiteY2" fmla="*/ 3175 h 263525"/>
              <a:gd name="connsiteX3" fmla="*/ 76200 w 403225"/>
              <a:gd name="connsiteY3" fmla="*/ 263525 h 263525"/>
              <a:gd name="connsiteX4" fmla="*/ 0 w 403225"/>
              <a:gd name="connsiteY4" fmla="*/ 107950 h 263525"/>
              <a:gd name="connsiteX5" fmla="*/ 101600 w 403225"/>
              <a:gd name="connsiteY5" fmla="*/ 0 h 263525"/>
              <a:gd name="connsiteX0" fmla="*/ 101600 w 403225"/>
              <a:gd name="connsiteY0" fmla="*/ 0 h 263525"/>
              <a:gd name="connsiteX1" fmla="*/ 203201 w 403225"/>
              <a:gd name="connsiteY1" fmla="*/ 141477 h 263525"/>
              <a:gd name="connsiteX2" fmla="*/ 403225 w 403225"/>
              <a:gd name="connsiteY2" fmla="*/ 3175 h 263525"/>
              <a:gd name="connsiteX3" fmla="*/ 76200 w 403225"/>
              <a:gd name="connsiteY3" fmla="*/ 263525 h 263525"/>
              <a:gd name="connsiteX4" fmla="*/ 0 w 403225"/>
              <a:gd name="connsiteY4" fmla="*/ 107950 h 263525"/>
              <a:gd name="connsiteX5" fmla="*/ 101600 w 403225"/>
              <a:gd name="connsiteY5" fmla="*/ 0 h 263525"/>
              <a:gd name="connsiteX0" fmla="*/ 101600 w 403225"/>
              <a:gd name="connsiteY0" fmla="*/ 0 h 266700"/>
              <a:gd name="connsiteX1" fmla="*/ 203201 w 403225"/>
              <a:gd name="connsiteY1" fmla="*/ 141477 h 266700"/>
              <a:gd name="connsiteX2" fmla="*/ 403225 w 403225"/>
              <a:gd name="connsiteY2" fmla="*/ 3175 h 266700"/>
              <a:gd name="connsiteX3" fmla="*/ 365125 w 403225"/>
              <a:gd name="connsiteY3" fmla="*/ 266700 h 266700"/>
              <a:gd name="connsiteX4" fmla="*/ 0 w 403225"/>
              <a:gd name="connsiteY4" fmla="*/ 107950 h 266700"/>
              <a:gd name="connsiteX5" fmla="*/ 101600 w 403225"/>
              <a:gd name="connsiteY5" fmla="*/ 0 h 266700"/>
              <a:gd name="connsiteX0" fmla="*/ 101600 w 403225"/>
              <a:gd name="connsiteY0" fmla="*/ 0 h 266700"/>
              <a:gd name="connsiteX1" fmla="*/ 203201 w 403225"/>
              <a:gd name="connsiteY1" fmla="*/ 141477 h 266700"/>
              <a:gd name="connsiteX2" fmla="*/ 403225 w 403225"/>
              <a:gd name="connsiteY2" fmla="*/ 3175 h 266700"/>
              <a:gd name="connsiteX3" fmla="*/ 393700 w 403225"/>
              <a:gd name="connsiteY3" fmla="*/ 109726 h 266700"/>
              <a:gd name="connsiteX4" fmla="*/ 365125 w 403225"/>
              <a:gd name="connsiteY4" fmla="*/ 266700 h 266700"/>
              <a:gd name="connsiteX5" fmla="*/ 0 w 403225"/>
              <a:gd name="connsiteY5" fmla="*/ 107950 h 266700"/>
              <a:gd name="connsiteX6" fmla="*/ 101600 w 403225"/>
              <a:gd name="connsiteY6" fmla="*/ 0 h 266700"/>
              <a:gd name="connsiteX0" fmla="*/ 101600 w 403225"/>
              <a:gd name="connsiteY0" fmla="*/ 0 h 488950"/>
              <a:gd name="connsiteX1" fmla="*/ 203201 w 403225"/>
              <a:gd name="connsiteY1" fmla="*/ 141477 h 488950"/>
              <a:gd name="connsiteX2" fmla="*/ 403225 w 403225"/>
              <a:gd name="connsiteY2" fmla="*/ 3175 h 488950"/>
              <a:gd name="connsiteX3" fmla="*/ 393700 w 403225"/>
              <a:gd name="connsiteY3" fmla="*/ 109726 h 488950"/>
              <a:gd name="connsiteX4" fmla="*/ 53975 w 403225"/>
              <a:gd name="connsiteY4" fmla="*/ 488950 h 488950"/>
              <a:gd name="connsiteX5" fmla="*/ 0 w 403225"/>
              <a:gd name="connsiteY5" fmla="*/ 107950 h 488950"/>
              <a:gd name="connsiteX6" fmla="*/ 101600 w 403225"/>
              <a:gd name="connsiteY6" fmla="*/ 0 h 488950"/>
              <a:gd name="connsiteX0" fmla="*/ 85725 w 387350"/>
              <a:gd name="connsiteY0" fmla="*/ 0 h 488950"/>
              <a:gd name="connsiteX1" fmla="*/ 187326 w 387350"/>
              <a:gd name="connsiteY1" fmla="*/ 141477 h 488950"/>
              <a:gd name="connsiteX2" fmla="*/ 387350 w 387350"/>
              <a:gd name="connsiteY2" fmla="*/ 3175 h 488950"/>
              <a:gd name="connsiteX3" fmla="*/ 377825 w 387350"/>
              <a:gd name="connsiteY3" fmla="*/ 109726 h 488950"/>
              <a:gd name="connsiteX4" fmla="*/ 38100 w 387350"/>
              <a:gd name="connsiteY4" fmla="*/ 488950 h 488950"/>
              <a:gd name="connsiteX5" fmla="*/ 0 w 387350"/>
              <a:gd name="connsiteY5" fmla="*/ 209550 h 488950"/>
              <a:gd name="connsiteX6" fmla="*/ 85725 w 387350"/>
              <a:gd name="connsiteY6" fmla="*/ 0 h 488950"/>
              <a:gd name="connsiteX0" fmla="*/ 85725 w 387350"/>
              <a:gd name="connsiteY0" fmla="*/ 0 h 307975"/>
              <a:gd name="connsiteX1" fmla="*/ 187326 w 387350"/>
              <a:gd name="connsiteY1" fmla="*/ 141477 h 307975"/>
              <a:gd name="connsiteX2" fmla="*/ 387350 w 387350"/>
              <a:gd name="connsiteY2" fmla="*/ 3175 h 307975"/>
              <a:gd name="connsiteX3" fmla="*/ 377825 w 387350"/>
              <a:gd name="connsiteY3" fmla="*/ 109726 h 307975"/>
              <a:gd name="connsiteX4" fmla="*/ 114300 w 387350"/>
              <a:gd name="connsiteY4" fmla="*/ 307975 h 307975"/>
              <a:gd name="connsiteX5" fmla="*/ 0 w 387350"/>
              <a:gd name="connsiteY5" fmla="*/ 209550 h 307975"/>
              <a:gd name="connsiteX6" fmla="*/ 85725 w 387350"/>
              <a:gd name="connsiteY6" fmla="*/ 0 h 307975"/>
              <a:gd name="connsiteX0" fmla="*/ 85725 w 387350"/>
              <a:gd name="connsiteY0" fmla="*/ 0 h 311260"/>
              <a:gd name="connsiteX1" fmla="*/ 187326 w 387350"/>
              <a:gd name="connsiteY1" fmla="*/ 141477 h 311260"/>
              <a:gd name="connsiteX2" fmla="*/ 387350 w 387350"/>
              <a:gd name="connsiteY2" fmla="*/ 3175 h 311260"/>
              <a:gd name="connsiteX3" fmla="*/ 377825 w 387350"/>
              <a:gd name="connsiteY3" fmla="*/ 109726 h 311260"/>
              <a:gd name="connsiteX4" fmla="*/ 114300 w 387350"/>
              <a:gd name="connsiteY4" fmla="*/ 307975 h 311260"/>
              <a:gd name="connsiteX5" fmla="*/ 0 w 387350"/>
              <a:gd name="connsiteY5" fmla="*/ 209550 h 311260"/>
              <a:gd name="connsiteX6" fmla="*/ 85725 w 387350"/>
              <a:gd name="connsiteY6" fmla="*/ 0 h 311260"/>
              <a:gd name="connsiteX0" fmla="*/ 85725 w 387350"/>
              <a:gd name="connsiteY0" fmla="*/ 0 h 375381"/>
              <a:gd name="connsiteX1" fmla="*/ 187326 w 387350"/>
              <a:gd name="connsiteY1" fmla="*/ 141477 h 375381"/>
              <a:gd name="connsiteX2" fmla="*/ 387350 w 387350"/>
              <a:gd name="connsiteY2" fmla="*/ 3175 h 375381"/>
              <a:gd name="connsiteX3" fmla="*/ 377825 w 387350"/>
              <a:gd name="connsiteY3" fmla="*/ 109726 h 375381"/>
              <a:gd name="connsiteX4" fmla="*/ 114300 w 387350"/>
              <a:gd name="connsiteY4" fmla="*/ 307975 h 375381"/>
              <a:gd name="connsiteX5" fmla="*/ 0 w 387350"/>
              <a:gd name="connsiteY5" fmla="*/ 209550 h 375381"/>
              <a:gd name="connsiteX6" fmla="*/ 85725 w 387350"/>
              <a:gd name="connsiteY6" fmla="*/ 0 h 375381"/>
              <a:gd name="connsiteX0" fmla="*/ 85725 w 387350"/>
              <a:gd name="connsiteY0" fmla="*/ 0 h 311260"/>
              <a:gd name="connsiteX1" fmla="*/ 187326 w 387350"/>
              <a:gd name="connsiteY1" fmla="*/ 141477 h 311260"/>
              <a:gd name="connsiteX2" fmla="*/ 387350 w 387350"/>
              <a:gd name="connsiteY2" fmla="*/ 3175 h 311260"/>
              <a:gd name="connsiteX3" fmla="*/ 377825 w 387350"/>
              <a:gd name="connsiteY3" fmla="*/ 109726 h 311260"/>
              <a:gd name="connsiteX4" fmla="*/ 114300 w 387350"/>
              <a:gd name="connsiteY4" fmla="*/ 307975 h 311260"/>
              <a:gd name="connsiteX5" fmla="*/ 0 w 387350"/>
              <a:gd name="connsiteY5" fmla="*/ 209550 h 311260"/>
              <a:gd name="connsiteX6" fmla="*/ 85725 w 387350"/>
              <a:gd name="connsiteY6" fmla="*/ 0 h 311260"/>
              <a:gd name="connsiteX0" fmla="*/ 85725 w 387350"/>
              <a:gd name="connsiteY0" fmla="*/ 0 h 502789"/>
              <a:gd name="connsiteX1" fmla="*/ 187326 w 387350"/>
              <a:gd name="connsiteY1" fmla="*/ 141477 h 502789"/>
              <a:gd name="connsiteX2" fmla="*/ 387350 w 387350"/>
              <a:gd name="connsiteY2" fmla="*/ 3175 h 502789"/>
              <a:gd name="connsiteX3" fmla="*/ 377825 w 387350"/>
              <a:gd name="connsiteY3" fmla="*/ 109726 h 502789"/>
              <a:gd name="connsiteX4" fmla="*/ 276225 w 387350"/>
              <a:gd name="connsiteY4" fmla="*/ 501650 h 502789"/>
              <a:gd name="connsiteX5" fmla="*/ 0 w 387350"/>
              <a:gd name="connsiteY5" fmla="*/ 209550 h 502789"/>
              <a:gd name="connsiteX6" fmla="*/ 85725 w 387350"/>
              <a:gd name="connsiteY6" fmla="*/ 0 h 502789"/>
              <a:gd name="connsiteX0" fmla="*/ 85725 w 387350"/>
              <a:gd name="connsiteY0" fmla="*/ 0 h 502789"/>
              <a:gd name="connsiteX1" fmla="*/ 187326 w 387350"/>
              <a:gd name="connsiteY1" fmla="*/ 141477 h 502789"/>
              <a:gd name="connsiteX2" fmla="*/ 387350 w 387350"/>
              <a:gd name="connsiteY2" fmla="*/ 3175 h 502789"/>
              <a:gd name="connsiteX3" fmla="*/ 292100 w 387350"/>
              <a:gd name="connsiteY3" fmla="*/ 265301 h 502789"/>
              <a:gd name="connsiteX4" fmla="*/ 276225 w 387350"/>
              <a:gd name="connsiteY4" fmla="*/ 501650 h 502789"/>
              <a:gd name="connsiteX5" fmla="*/ 0 w 387350"/>
              <a:gd name="connsiteY5" fmla="*/ 209550 h 502789"/>
              <a:gd name="connsiteX6" fmla="*/ 85725 w 387350"/>
              <a:gd name="connsiteY6" fmla="*/ 0 h 502789"/>
              <a:gd name="connsiteX0" fmla="*/ 85725 w 434975"/>
              <a:gd name="connsiteY0" fmla="*/ 0 h 502789"/>
              <a:gd name="connsiteX1" fmla="*/ 187326 w 434975"/>
              <a:gd name="connsiteY1" fmla="*/ 141477 h 502789"/>
              <a:gd name="connsiteX2" fmla="*/ 434975 w 434975"/>
              <a:gd name="connsiteY2" fmla="*/ 79375 h 502789"/>
              <a:gd name="connsiteX3" fmla="*/ 292100 w 434975"/>
              <a:gd name="connsiteY3" fmla="*/ 265301 h 502789"/>
              <a:gd name="connsiteX4" fmla="*/ 276225 w 434975"/>
              <a:gd name="connsiteY4" fmla="*/ 501650 h 502789"/>
              <a:gd name="connsiteX5" fmla="*/ 0 w 434975"/>
              <a:gd name="connsiteY5" fmla="*/ 209550 h 502789"/>
              <a:gd name="connsiteX6" fmla="*/ 85725 w 434975"/>
              <a:gd name="connsiteY6" fmla="*/ 0 h 502789"/>
              <a:gd name="connsiteX0" fmla="*/ 85725 w 434975"/>
              <a:gd name="connsiteY0" fmla="*/ 0 h 502789"/>
              <a:gd name="connsiteX1" fmla="*/ 152401 w 434975"/>
              <a:gd name="connsiteY1" fmla="*/ 55752 h 502789"/>
              <a:gd name="connsiteX2" fmla="*/ 434975 w 434975"/>
              <a:gd name="connsiteY2" fmla="*/ 79375 h 502789"/>
              <a:gd name="connsiteX3" fmla="*/ 292100 w 434975"/>
              <a:gd name="connsiteY3" fmla="*/ 265301 h 502789"/>
              <a:gd name="connsiteX4" fmla="*/ 276225 w 434975"/>
              <a:gd name="connsiteY4" fmla="*/ 501650 h 502789"/>
              <a:gd name="connsiteX5" fmla="*/ 0 w 434975"/>
              <a:gd name="connsiteY5" fmla="*/ 209550 h 502789"/>
              <a:gd name="connsiteX6" fmla="*/ 85725 w 434975"/>
              <a:gd name="connsiteY6" fmla="*/ 0 h 502789"/>
              <a:gd name="connsiteX0" fmla="*/ 25400 w 434975"/>
              <a:gd name="connsiteY0" fmla="*/ 385573 h 447037"/>
              <a:gd name="connsiteX1" fmla="*/ 152401 w 434975"/>
              <a:gd name="connsiteY1" fmla="*/ 0 h 447037"/>
              <a:gd name="connsiteX2" fmla="*/ 434975 w 434975"/>
              <a:gd name="connsiteY2" fmla="*/ 23623 h 447037"/>
              <a:gd name="connsiteX3" fmla="*/ 292100 w 434975"/>
              <a:gd name="connsiteY3" fmla="*/ 209549 h 447037"/>
              <a:gd name="connsiteX4" fmla="*/ 276225 w 434975"/>
              <a:gd name="connsiteY4" fmla="*/ 445898 h 447037"/>
              <a:gd name="connsiteX5" fmla="*/ 0 w 434975"/>
              <a:gd name="connsiteY5" fmla="*/ 153798 h 447037"/>
              <a:gd name="connsiteX6" fmla="*/ 25400 w 434975"/>
              <a:gd name="connsiteY6" fmla="*/ 385573 h 447037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6700 w 409575"/>
              <a:gd name="connsiteY3" fmla="*/ 20954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0350 w 409575"/>
              <a:gd name="connsiteY3" fmla="*/ 1650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0350 w 409575"/>
              <a:gd name="connsiteY3" fmla="*/ 1650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400050 w 409575"/>
              <a:gd name="connsiteY4" fmla="*/ 391923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76073"/>
              <a:gd name="connsiteX1" fmla="*/ 127001 w 409575"/>
              <a:gd name="connsiteY1" fmla="*/ 0 h 576073"/>
              <a:gd name="connsiteX2" fmla="*/ 409575 w 409575"/>
              <a:gd name="connsiteY2" fmla="*/ 23623 h 576073"/>
              <a:gd name="connsiteX3" fmla="*/ 234950 w 409575"/>
              <a:gd name="connsiteY3" fmla="*/ 190499 h 576073"/>
              <a:gd name="connsiteX4" fmla="*/ 400050 w 409575"/>
              <a:gd name="connsiteY4" fmla="*/ 391923 h 576073"/>
              <a:gd name="connsiteX5" fmla="*/ 285750 w 409575"/>
              <a:gd name="connsiteY5" fmla="*/ 576073 h 576073"/>
              <a:gd name="connsiteX6" fmla="*/ 0 w 409575"/>
              <a:gd name="connsiteY6" fmla="*/ 385573 h 576073"/>
              <a:gd name="connsiteX0" fmla="*/ 0 w 409575"/>
              <a:gd name="connsiteY0" fmla="*/ 385573 h 576073"/>
              <a:gd name="connsiteX1" fmla="*/ 127001 w 409575"/>
              <a:gd name="connsiteY1" fmla="*/ 0 h 576073"/>
              <a:gd name="connsiteX2" fmla="*/ 409575 w 409575"/>
              <a:gd name="connsiteY2" fmla="*/ 23623 h 576073"/>
              <a:gd name="connsiteX3" fmla="*/ 234950 w 409575"/>
              <a:gd name="connsiteY3" fmla="*/ 190499 h 576073"/>
              <a:gd name="connsiteX4" fmla="*/ 377825 w 409575"/>
              <a:gd name="connsiteY4" fmla="*/ 360173 h 576073"/>
              <a:gd name="connsiteX5" fmla="*/ 285750 w 409575"/>
              <a:gd name="connsiteY5" fmla="*/ 576073 h 576073"/>
              <a:gd name="connsiteX6" fmla="*/ 0 w 409575"/>
              <a:gd name="connsiteY6" fmla="*/ 385573 h 576073"/>
              <a:gd name="connsiteX0" fmla="*/ 0 w 311150"/>
              <a:gd name="connsiteY0" fmla="*/ 229998 h 576073"/>
              <a:gd name="connsiteX1" fmla="*/ 28576 w 311150"/>
              <a:gd name="connsiteY1" fmla="*/ 0 h 576073"/>
              <a:gd name="connsiteX2" fmla="*/ 311150 w 311150"/>
              <a:gd name="connsiteY2" fmla="*/ 23623 h 576073"/>
              <a:gd name="connsiteX3" fmla="*/ 136525 w 311150"/>
              <a:gd name="connsiteY3" fmla="*/ 190499 h 576073"/>
              <a:gd name="connsiteX4" fmla="*/ 279400 w 311150"/>
              <a:gd name="connsiteY4" fmla="*/ 360173 h 576073"/>
              <a:gd name="connsiteX5" fmla="*/ 187325 w 311150"/>
              <a:gd name="connsiteY5" fmla="*/ 576073 h 576073"/>
              <a:gd name="connsiteX6" fmla="*/ 0 w 311150"/>
              <a:gd name="connsiteY6" fmla="*/ 229998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0 w 355600"/>
              <a:gd name="connsiteY6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01598 w 355600"/>
              <a:gd name="connsiteY6" fmla="*/ 387686 h 576073"/>
              <a:gd name="connsiteX7" fmla="*/ 0 w 355600"/>
              <a:gd name="connsiteY7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07948 w 355600"/>
              <a:gd name="connsiteY6" fmla="*/ 355936 h 576073"/>
              <a:gd name="connsiteX7" fmla="*/ 0 w 355600"/>
              <a:gd name="connsiteY7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74623 w 355600"/>
              <a:gd name="connsiteY6" fmla="*/ 479761 h 576073"/>
              <a:gd name="connsiteX7" fmla="*/ 107948 w 355600"/>
              <a:gd name="connsiteY7" fmla="*/ 355936 h 576073"/>
              <a:gd name="connsiteX8" fmla="*/ 0 w 355600"/>
              <a:gd name="connsiteY8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215902 w 390527"/>
              <a:gd name="connsiteY3" fmla="*/ 190499 h 576073"/>
              <a:gd name="connsiteX4" fmla="*/ 358777 w 390527"/>
              <a:gd name="connsiteY4" fmla="*/ 360173 h 576073"/>
              <a:gd name="connsiteX5" fmla="*/ 266702 w 390527"/>
              <a:gd name="connsiteY5" fmla="*/ 576073 h 576073"/>
              <a:gd name="connsiteX6" fmla="*/ 0 w 390527"/>
              <a:gd name="connsiteY6" fmla="*/ 555961 h 576073"/>
              <a:gd name="connsiteX7" fmla="*/ 142875 w 390527"/>
              <a:gd name="connsiteY7" fmla="*/ 355936 h 576073"/>
              <a:gd name="connsiteX8" fmla="*/ 34927 w 390527"/>
              <a:gd name="connsiteY8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215902 w 390527"/>
              <a:gd name="connsiteY3" fmla="*/ 190499 h 576073"/>
              <a:gd name="connsiteX4" fmla="*/ 358777 w 390527"/>
              <a:gd name="connsiteY4" fmla="*/ 360173 h 576073"/>
              <a:gd name="connsiteX5" fmla="*/ 266702 w 390527"/>
              <a:gd name="connsiteY5" fmla="*/ 576073 h 576073"/>
              <a:gd name="connsiteX6" fmla="*/ 0 w 390527"/>
              <a:gd name="connsiteY6" fmla="*/ 555961 h 576073"/>
              <a:gd name="connsiteX7" fmla="*/ 161925 w 390527"/>
              <a:gd name="connsiteY7" fmla="*/ 368636 h 576073"/>
              <a:gd name="connsiteX8" fmla="*/ 34927 w 390527"/>
              <a:gd name="connsiteY8" fmla="*/ 233173 h 576073"/>
              <a:gd name="connsiteX0" fmla="*/ 47627 w 403227"/>
              <a:gd name="connsiteY0" fmla="*/ 233173 h 576073"/>
              <a:gd name="connsiteX1" fmla="*/ 120653 w 403227"/>
              <a:gd name="connsiteY1" fmla="*/ 0 h 576073"/>
              <a:gd name="connsiteX2" fmla="*/ 403227 w 403227"/>
              <a:gd name="connsiteY2" fmla="*/ 23623 h 576073"/>
              <a:gd name="connsiteX3" fmla="*/ 228602 w 403227"/>
              <a:gd name="connsiteY3" fmla="*/ 190499 h 576073"/>
              <a:gd name="connsiteX4" fmla="*/ 371477 w 403227"/>
              <a:gd name="connsiteY4" fmla="*/ 360173 h 576073"/>
              <a:gd name="connsiteX5" fmla="*/ 279402 w 403227"/>
              <a:gd name="connsiteY5" fmla="*/ 576073 h 576073"/>
              <a:gd name="connsiteX6" fmla="*/ 0 w 403227"/>
              <a:gd name="connsiteY6" fmla="*/ 546436 h 576073"/>
              <a:gd name="connsiteX7" fmla="*/ 174625 w 403227"/>
              <a:gd name="connsiteY7" fmla="*/ 368636 h 576073"/>
              <a:gd name="connsiteX8" fmla="*/ 47627 w 403227"/>
              <a:gd name="connsiteY8" fmla="*/ 233173 h 576073"/>
              <a:gd name="connsiteX0" fmla="*/ 47627 w 403227"/>
              <a:gd name="connsiteY0" fmla="*/ 233173 h 576073"/>
              <a:gd name="connsiteX1" fmla="*/ 120653 w 403227"/>
              <a:gd name="connsiteY1" fmla="*/ 0 h 576073"/>
              <a:gd name="connsiteX2" fmla="*/ 403227 w 403227"/>
              <a:gd name="connsiteY2" fmla="*/ 23623 h 576073"/>
              <a:gd name="connsiteX3" fmla="*/ 228602 w 403227"/>
              <a:gd name="connsiteY3" fmla="*/ 190499 h 576073"/>
              <a:gd name="connsiteX4" fmla="*/ 371477 w 403227"/>
              <a:gd name="connsiteY4" fmla="*/ 360173 h 576073"/>
              <a:gd name="connsiteX5" fmla="*/ 279402 w 403227"/>
              <a:gd name="connsiteY5" fmla="*/ 576073 h 576073"/>
              <a:gd name="connsiteX6" fmla="*/ 0 w 403227"/>
              <a:gd name="connsiteY6" fmla="*/ 546436 h 576073"/>
              <a:gd name="connsiteX7" fmla="*/ 177800 w 403227"/>
              <a:gd name="connsiteY7" fmla="*/ 394036 h 576073"/>
              <a:gd name="connsiteX8" fmla="*/ 47627 w 403227"/>
              <a:gd name="connsiteY8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30173 w 355600"/>
              <a:gd name="connsiteY6" fmla="*/ 394036 h 576073"/>
              <a:gd name="connsiteX7" fmla="*/ 0 w 355600"/>
              <a:gd name="connsiteY7" fmla="*/ 233173 h 576073"/>
              <a:gd name="connsiteX0" fmla="*/ 0 w 355600"/>
              <a:gd name="connsiteY0" fmla="*/ 233173 h 394036"/>
              <a:gd name="connsiteX1" fmla="*/ 73026 w 355600"/>
              <a:gd name="connsiteY1" fmla="*/ 0 h 394036"/>
              <a:gd name="connsiteX2" fmla="*/ 355600 w 355600"/>
              <a:gd name="connsiteY2" fmla="*/ 23623 h 394036"/>
              <a:gd name="connsiteX3" fmla="*/ 180975 w 355600"/>
              <a:gd name="connsiteY3" fmla="*/ 190499 h 394036"/>
              <a:gd name="connsiteX4" fmla="*/ 323850 w 355600"/>
              <a:gd name="connsiteY4" fmla="*/ 360173 h 394036"/>
              <a:gd name="connsiteX5" fmla="*/ 130173 w 355600"/>
              <a:gd name="connsiteY5" fmla="*/ 394036 h 394036"/>
              <a:gd name="connsiteX6" fmla="*/ 0 w 355600"/>
              <a:gd name="connsiteY6" fmla="*/ 233173 h 394036"/>
              <a:gd name="connsiteX0" fmla="*/ 0 w 355600"/>
              <a:gd name="connsiteY0" fmla="*/ 233173 h 360173"/>
              <a:gd name="connsiteX1" fmla="*/ 73026 w 355600"/>
              <a:gd name="connsiteY1" fmla="*/ 0 h 360173"/>
              <a:gd name="connsiteX2" fmla="*/ 355600 w 355600"/>
              <a:gd name="connsiteY2" fmla="*/ 23623 h 360173"/>
              <a:gd name="connsiteX3" fmla="*/ 180975 w 355600"/>
              <a:gd name="connsiteY3" fmla="*/ 190499 h 360173"/>
              <a:gd name="connsiteX4" fmla="*/ 323850 w 355600"/>
              <a:gd name="connsiteY4" fmla="*/ 360173 h 360173"/>
              <a:gd name="connsiteX5" fmla="*/ 0 w 355600"/>
              <a:gd name="connsiteY5" fmla="*/ 233173 h 360173"/>
              <a:gd name="connsiteX0" fmla="*/ 0 w 355600"/>
              <a:gd name="connsiteY0" fmla="*/ 233173 h 233173"/>
              <a:gd name="connsiteX1" fmla="*/ 73026 w 355600"/>
              <a:gd name="connsiteY1" fmla="*/ 0 h 233173"/>
              <a:gd name="connsiteX2" fmla="*/ 355600 w 355600"/>
              <a:gd name="connsiteY2" fmla="*/ 23623 h 233173"/>
              <a:gd name="connsiteX3" fmla="*/ 180975 w 355600"/>
              <a:gd name="connsiteY3" fmla="*/ 190499 h 233173"/>
              <a:gd name="connsiteX4" fmla="*/ 0 w 355600"/>
              <a:gd name="connsiteY4" fmla="*/ 233173 h 233173"/>
              <a:gd name="connsiteX0" fmla="*/ 0 w 355600"/>
              <a:gd name="connsiteY0" fmla="*/ 233173 h 233173"/>
              <a:gd name="connsiteX1" fmla="*/ 73026 w 355600"/>
              <a:gd name="connsiteY1" fmla="*/ 0 h 233173"/>
              <a:gd name="connsiteX2" fmla="*/ 355600 w 355600"/>
              <a:gd name="connsiteY2" fmla="*/ 23623 h 233173"/>
              <a:gd name="connsiteX3" fmla="*/ 244475 w 355600"/>
              <a:gd name="connsiteY3" fmla="*/ 136524 h 233173"/>
              <a:gd name="connsiteX4" fmla="*/ 0 w 355600"/>
              <a:gd name="connsiteY4" fmla="*/ 233173 h 233173"/>
              <a:gd name="connsiteX0" fmla="*/ 82549 w 282574"/>
              <a:gd name="connsiteY0" fmla="*/ 176023 h 176023"/>
              <a:gd name="connsiteX1" fmla="*/ 0 w 282574"/>
              <a:gd name="connsiteY1" fmla="*/ 0 h 176023"/>
              <a:gd name="connsiteX2" fmla="*/ 282574 w 282574"/>
              <a:gd name="connsiteY2" fmla="*/ 23623 h 176023"/>
              <a:gd name="connsiteX3" fmla="*/ 171449 w 282574"/>
              <a:gd name="connsiteY3" fmla="*/ 136524 h 176023"/>
              <a:gd name="connsiteX4" fmla="*/ 82549 w 282574"/>
              <a:gd name="connsiteY4" fmla="*/ 176023 h 176023"/>
              <a:gd name="connsiteX0" fmla="*/ 92074 w 292099"/>
              <a:gd name="connsiteY0" fmla="*/ 160148 h 160148"/>
              <a:gd name="connsiteX1" fmla="*/ 0 w 292099"/>
              <a:gd name="connsiteY1" fmla="*/ 0 h 160148"/>
              <a:gd name="connsiteX2" fmla="*/ 292099 w 292099"/>
              <a:gd name="connsiteY2" fmla="*/ 7748 h 160148"/>
              <a:gd name="connsiteX3" fmla="*/ 180974 w 292099"/>
              <a:gd name="connsiteY3" fmla="*/ 120649 h 160148"/>
              <a:gd name="connsiteX4" fmla="*/ 92074 w 292099"/>
              <a:gd name="connsiteY4" fmla="*/ 160148 h 160148"/>
              <a:gd name="connsiteX0" fmla="*/ 92074 w 292099"/>
              <a:gd name="connsiteY0" fmla="*/ 137923 h 137923"/>
              <a:gd name="connsiteX1" fmla="*/ 0 w 292099"/>
              <a:gd name="connsiteY1" fmla="*/ 0 h 137923"/>
              <a:gd name="connsiteX2" fmla="*/ 292099 w 292099"/>
              <a:gd name="connsiteY2" fmla="*/ 7748 h 137923"/>
              <a:gd name="connsiteX3" fmla="*/ 180974 w 292099"/>
              <a:gd name="connsiteY3" fmla="*/ 120649 h 137923"/>
              <a:gd name="connsiteX4" fmla="*/ 92074 w 292099"/>
              <a:gd name="connsiteY4" fmla="*/ 137923 h 137923"/>
              <a:gd name="connsiteX0" fmla="*/ 107949 w 307974"/>
              <a:gd name="connsiteY0" fmla="*/ 137923 h 137923"/>
              <a:gd name="connsiteX1" fmla="*/ 0 w 307974"/>
              <a:gd name="connsiteY1" fmla="*/ 0 h 137923"/>
              <a:gd name="connsiteX2" fmla="*/ 307974 w 307974"/>
              <a:gd name="connsiteY2" fmla="*/ 7748 h 137923"/>
              <a:gd name="connsiteX3" fmla="*/ 196849 w 307974"/>
              <a:gd name="connsiteY3" fmla="*/ 120649 h 137923"/>
              <a:gd name="connsiteX4" fmla="*/ 107949 w 307974"/>
              <a:gd name="connsiteY4" fmla="*/ 137923 h 137923"/>
              <a:gd name="connsiteX0" fmla="*/ 107949 w 304799"/>
              <a:gd name="connsiteY0" fmla="*/ 137923 h 137923"/>
              <a:gd name="connsiteX1" fmla="*/ 0 w 304799"/>
              <a:gd name="connsiteY1" fmla="*/ 0 h 137923"/>
              <a:gd name="connsiteX2" fmla="*/ 304799 w 304799"/>
              <a:gd name="connsiteY2" fmla="*/ 4573 h 137923"/>
              <a:gd name="connsiteX3" fmla="*/ 196849 w 304799"/>
              <a:gd name="connsiteY3" fmla="*/ 120649 h 137923"/>
              <a:gd name="connsiteX4" fmla="*/ 107949 w 304799"/>
              <a:gd name="connsiteY4" fmla="*/ 137923 h 137923"/>
              <a:gd name="connsiteX0" fmla="*/ 107949 w 314324"/>
              <a:gd name="connsiteY0" fmla="*/ 137923 h 137923"/>
              <a:gd name="connsiteX1" fmla="*/ 0 w 314324"/>
              <a:gd name="connsiteY1" fmla="*/ 0 h 137923"/>
              <a:gd name="connsiteX2" fmla="*/ 314324 w 314324"/>
              <a:gd name="connsiteY2" fmla="*/ 2192 h 137923"/>
              <a:gd name="connsiteX3" fmla="*/ 196849 w 314324"/>
              <a:gd name="connsiteY3" fmla="*/ 120649 h 137923"/>
              <a:gd name="connsiteX4" fmla="*/ 107949 w 314324"/>
              <a:gd name="connsiteY4" fmla="*/ 137923 h 137923"/>
              <a:gd name="connsiteX0" fmla="*/ 107949 w 314324"/>
              <a:gd name="connsiteY0" fmla="*/ 137923 h 137923"/>
              <a:gd name="connsiteX1" fmla="*/ 0 w 314324"/>
              <a:gd name="connsiteY1" fmla="*/ 0 h 137923"/>
              <a:gd name="connsiteX2" fmla="*/ 314324 w 314324"/>
              <a:gd name="connsiteY2" fmla="*/ 2192 h 137923"/>
              <a:gd name="connsiteX3" fmla="*/ 182562 w 314324"/>
              <a:gd name="connsiteY3" fmla="*/ 118267 h 137923"/>
              <a:gd name="connsiteX4" fmla="*/ 107949 w 314324"/>
              <a:gd name="connsiteY4" fmla="*/ 137923 h 137923"/>
              <a:gd name="connsiteX0" fmla="*/ 79374 w 314324"/>
              <a:gd name="connsiteY0" fmla="*/ 111729 h 118267"/>
              <a:gd name="connsiteX1" fmla="*/ 0 w 314324"/>
              <a:gd name="connsiteY1" fmla="*/ 0 h 118267"/>
              <a:gd name="connsiteX2" fmla="*/ 314324 w 314324"/>
              <a:gd name="connsiteY2" fmla="*/ 2192 h 118267"/>
              <a:gd name="connsiteX3" fmla="*/ 182562 w 314324"/>
              <a:gd name="connsiteY3" fmla="*/ 118267 h 118267"/>
              <a:gd name="connsiteX4" fmla="*/ 79374 w 314324"/>
              <a:gd name="connsiteY4" fmla="*/ 111729 h 1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324" h="118267">
                <a:moveTo>
                  <a:pt x="79374" y="111729"/>
                </a:moveTo>
                <a:lnTo>
                  <a:pt x="0" y="0"/>
                </a:lnTo>
                <a:lnTo>
                  <a:pt x="314324" y="2192"/>
                </a:lnTo>
                <a:lnTo>
                  <a:pt x="182562" y="118267"/>
                </a:lnTo>
                <a:lnTo>
                  <a:pt x="79374" y="111729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2" descr="Image result for digit display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225" y="2367948"/>
            <a:ext cx="490722" cy="6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digit display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52" y="2367948"/>
            <a:ext cx="490722" cy="6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digit display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06" y="2367948"/>
            <a:ext cx="490722" cy="6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B480-7A40-434D-AC6F-020AB581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857250"/>
          </a:xfrm>
        </p:spPr>
        <p:txBody>
          <a:bodyPr/>
          <a:lstStyle/>
          <a:p>
            <a:r>
              <a:rPr lang="en-US" dirty="0" smtClean="0"/>
              <a:t>Roulette</a:t>
            </a:r>
            <a:endParaRPr lang="en-US" dirty="0"/>
          </a:p>
        </p:txBody>
      </p:sp>
      <p:pic>
        <p:nvPicPr>
          <p:cNvPr id="45" name="Picture 2" descr="Image result for digit display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79" y="2367948"/>
            <a:ext cx="490722" cy="6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28706" y="1880029"/>
            <a:ext cx="2113406" cy="312403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nl-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Wheel </a:t>
            </a:r>
            <a:r>
              <a:rPr lang="nl-NL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rotation</a:t>
            </a:r>
            <a:endParaRPr lang="nl-N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Rechte verbindingslijn met pijl 57"/>
          <p:cNvCxnSpPr>
            <a:stCxn id="53" idx="3"/>
            <a:endCxn id="83" idx="1"/>
          </p:cNvCxnSpPr>
          <p:nvPr/>
        </p:nvCxnSpPr>
        <p:spPr>
          <a:xfrm>
            <a:off x="4081847" y="2234029"/>
            <a:ext cx="514566" cy="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met pijl 58"/>
          <p:cNvCxnSpPr>
            <a:stCxn id="83" idx="3"/>
            <a:endCxn id="51" idx="0"/>
          </p:cNvCxnSpPr>
          <p:nvPr/>
        </p:nvCxnSpPr>
        <p:spPr>
          <a:xfrm>
            <a:off x="5342037" y="2238989"/>
            <a:ext cx="277713" cy="3188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hoek 50"/>
          <p:cNvSpPr/>
          <p:nvPr/>
        </p:nvSpPr>
        <p:spPr>
          <a:xfrm>
            <a:off x="5518150" y="2557841"/>
            <a:ext cx="203200" cy="3377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hoek 52"/>
          <p:cNvSpPr/>
          <p:nvPr/>
        </p:nvSpPr>
        <p:spPr>
          <a:xfrm>
            <a:off x="3336223" y="2157740"/>
            <a:ext cx="745624" cy="1525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hthoek 68"/>
          <p:cNvSpPr/>
          <p:nvPr/>
        </p:nvSpPr>
        <p:spPr>
          <a:xfrm>
            <a:off x="2881223" y="2557840"/>
            <a:ext cx="203200" cy="3377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Rechte verbindingslijn met pijl 58"/>
          <p:cNvCxnSpPr>
            <a:stCxn id="51" idx="2"/>
            <a:endCxn id="88" idx="3"/>
          </p:cNvCxnSpPr>
          <p:nvPr/>
        </p:nvCxnSpPr>
        <p:spPr>
          <a:xfrm rot="5400000">
            <a:off x="5336063" y="2901575"/>
            <a:ext cx="289663" cy="2777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met pijl 58"/>
          <p:cNvCxnSpPr>
            <a:stCxn id="87" idx="1"/>
            <a:endCxn id="69" idx="2"/>
          </p:cNvCxnSpPr>
          <p:nvPr/>
        </p:nvCxnSpPr>
        <p:spPr>
          <a:xfrm rot="10800000">
            <a:off x="2982823" y="2895599"/>
            <a:ext cx="353400" cy="284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met pijl 58"/>
          <p:cNvCxnSpPr>
            <a:stCxn id="69" idx="0"/>
            <a:endCxn id="53" idx="1"/>
          </p:cNvCxnSpPr>
          <p:nvPr/>
        </p:nvCxnSpPr>
        <p:spPr>
          <a:xfrm rot="5400000" flipH="1" flipV="1">
            <a:off x="2997618" y="2219235"/>
            <a:ext cx="323811" cy="3534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met pijl 79"/>
          <p:cNvCxnSpPr>
            <a:stCxn id="88" idx="1"/>
            <a:endCxn id="87" idx="3"/>
          </p:cNvCxnSpPr>
          <p:nvPr/>
        </p:nvCxnSpPr>
        <p:spPr>
          <a:xfrm flipH="1" flipV="1">
            <a:off x="4081847" y="3180303"/>
            <a:ext cx="514566" cy="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hoek 82"/>
          <p:cNvSpPr/>
          <p:nvPr/>
        </p:nvSpPr>
        <p:spPr>
          <a:xfrm>
            <a:off x="4596413" y="2162700"/>
            <a:ext cx="745624" cy="1525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hoek 86"/>
          <p:cNvSpPr/>
          <p:nvPr/>
        </p:nvSpPr>
        <p:spPr>
          <a:xfrm>
            <a:off x="3336223" y="3104014"/>
            <a:ext cx="745624" cy="1525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/>
          <p:cNvSpPr/>
          <p:nvPr/>
        </p:nvSpPr>
        <p:spPr>
          <a:xfrm>
            <a:off x="4596413" y="3108974"/>
            <a:ext cx="745624" cy="1525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B480-7A40-434D-AC6F-020AB581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857250"/>
          </a:xfrm>
        </p:spPr>
        <p:txBody>
          <a:bodyPr/>
          <a:lstStyle/>
          <a:p>
            <a:r>
              <a:rPr lang="en-US" dirty="0" smtClean="0"/>
              <a:t>Roulette</a:t>
            </a:r>
            <a:endParaRPr lang="en-US" dirty="0"/>
          </a:p>
        </p:txBody>
      </p:sp>
      <p:pic>
        <p:nvPicPr>
          <p:cNvPr id="1026" name="Picture 2" descr="7-segment labele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87" y="1266798"/>
            <a:ext cx="1011493" cy="167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7-segment non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7" y="3241656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7-segment a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6" y="3241662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7-segment b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65" y="3241662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7-segment c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599" y="3241657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7-segment d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04" y="3241660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7-segment e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09" y="3241661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7-segment f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14" y="3241662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728" y="3865747"/>
            <a:ext cx="552450" cy="222249"/>
          </a:xfrm>
        </p:spPr>
        <p:txBody>
          <a:bodyPr>
            <a:normAutofit/>
          </a:bodyPr>
          <a:lstStyle/>
          <a:p>
            <a:pPr algn="ctr"/>
            <a:r>
              <a:rPr lang="nl-NL" sz="800" dirty="0" err="1" smtClean="0"/>
              <a:t>SEG_a</a:t>
            </a:r>
            <a:endParaRPr lang="en-US" sz="9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400" y="3873510"/>
            <a:ext cx="670024" cy="222249"/>
          </a:xfrm>
        </p:spPr>
        <p:txBody>
          <a:bodyPr>
            <a:normAutofit/>
          </a:bodyPr>
          <a:lstStyle/>
          <a:p>
            <a:pPr algn="ctr"/>
            <a:r>
              <a:rPr lang="nl-NL" sz="800" dirty="0" smtClean="0"/>
              <a:t>SEG_CLR</a:t>
            </a:r>
            <a:endParaRPr lang="en-US" sz="90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7101" y="3867370"/>
            <a:ext cx="552450" cy="222249"/>
          </a:xfrm>
        </p:spPr>
        <p:txBody>
          <a:bodyPr>
            <a:normAutofit/>
          </a:bodyPr>
          <a:lstStyle/>
          <a:p>
            <a:pPr algn="ctr"/>
            <a:r>
              <a:rPr lang="nl-NL" sz="800" dirty="0" err="1" smtClean="0"/>
              <a:t>SEG_b</a:t>
            </a:r>
            <a:endParaRPr lang="en-US" sz="90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4585" y="3873601"/>
            <a:ext cx="552450" cy="222249"/>
          </a:xfrm>
        </p:spPr>
        <p:txBody>
          <a:bodyPr>
            <a:normAutofit/>
          </a:bodyPr>
          <a:lstStyle/>
          <a:p>
            <a:pPr algn="ctr"/>
            <a:r>
              <a:rPr lang="nl-NL" sz="800" dirty="0" err="1" smtClean="0"/>
              <a:t>SEG_c</a:t>
            </a:r>
            <a:endParaRPr lang="en-US" sz="900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4924" y="3867371"/>
            <a:ext cx="552450" cy="222249"/>
          </a:xfrm>
        </p:spPr>
        <p:txBody>
          <a:bodyPr>
            <a:normAutofit/>
          </a:bodyPr>
          <a:lstStyle/>
          <a:p>
            <a:pPr algn="ctr"/>
            <a:r>
              <a:rPr lang="nl-NL" sz="800" dirty="0" err="1" smtClean="0"/>
              <a:t>SEG_d</a:t>
            </a:r>
            <a:endParaRPr lang="en-US" sz="900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5263" y="3861141"/>
            <a:ext cx="552450" cy="222249"/>
          </a:xfrm>
        </p:spPr>
        <p:txBody>
          <a:bodyPr>
            <a:normAutofit/>
          </a:bodyPr>
          <a:lstStyle/>
          <a:p>
            <a:pPr algn="ctr"/>
            <a:r>
              <a:rPr lang="nl-NL" sz="800" dirty="0" err="1" smtClean="0"/>
              <a:t>SEG_e</a:t>
            </a:r>
            <a:endParaRPr lang="en-US" sz="900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602" y="3854911"/>
            <a:ext cx="552450" cy="222249"/>
          </a:xfrm>
        </p:spPr>
        <p:txBody>
          <a:bodyPr>
            <a:normAutofit/>
          </a:bodyPr>
          <a:lstStyle/>
          <a:p>
            <a:pPr algn="ctr"/>
            <a:r>
              <a:rPr lang="nl-NL" sz="800" dirty="0" err="1" smtClean="0"/>
              <a:t>SEG_f</a:t>
            </a:r>
            <a:endParaRPr lang="en-US" sz="900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5614" y="1462417"/>
            <a:ext cx="886593" cy="1284108"/>
          </a:xfrm>
        </p:spPr>
        <p:txBody>
          <a:bodyPr>
            <a:normAutofit lnSpcReduction="10000"/>
          </a:bodyPr>
          <a:lstStyle/>
          <a:p>
            <a:r>
              <a:rPr lang="nl-NL" sz="800" dirty="0" smtClean="0"/>
              <a:t>Constants:</a:t>
            </a:r>
          </a:p>
          <a:p>
            <a:r>
              <a:rPr lang="nl-NL" sz="800" dirty="0" err="1" smtClean="0"/>
              <a:t>SEG_a</a:t>
            </a:r>
            <a:r>
              <a:rPr lang="nl-NL" sz="800" dirty="0" smtClean="0"/>
              <a:t>,</a:t>
            </a:r>
          </a:p>
          <a:p>
            <a:r>
              <a:rPr lang="nl-NL" sz="800" dirty="0" err="1"/>
              <a:t>SEG_b</a:t>
            </a:r>
            <a:r>
              <a:rPr lang="nl-NL" sz="800" dirty="0"/>
              <a:t>,</a:t>
            </a:r>
            <a:endParaRPr lang="en-US" sz="900" dirty="0"/>
          </a:p>
          <a:p>
            <a:r>
              <a:rPr lang="nl-NL" sz="800" dirty="0" err="1" smtClean="0"/>
              <a:t>SEG_c</a:t>
            </a:r>
            <a:r>
              <a:rPr lang="nl-NL" sz="800" dirty="0" smtClean="0"/>
              <a:t>,</a:t>
            </a:r>
            <a:endParaRPr lang="en-US" sz="900" dirty="0"/>
          </a:p>
          <a:p>
            <a:r>
              <a:rPr lang="nl-NL" sz="800" dirty="0" err="1" smtClean="0"/>
              <a:t>SEG_d</a:t>
            </a:r>
            <a:r>
              <a:rPr lang="nl-NL" sz="800" dirty="0" smtClean="0"/>
              <a:t>,</a:t>
            </a:r>
            <a:endParaRPr lang="en-US" sz="900" dirty="0"/>
          </a:p>
          <a:p>
            <a:r>
              <a:rPr lang="nl-NL" sz="800" dirty="0" err="1" smtClean="0"/>
              <a:t>SEG_e</a:t>
            </a:r>
            <a:r>
              <a:rPr lang="nl-NL" sz="800" dirty="0" smtClean="0"/>
              <a:t>,</a:t>
            </a:r>
            <a:endParaRPr lang="en-US" sz="900" dirty="0"/>
          </a:p>
          <a:p>
            <a:r>
              <a:rPr lang="nl-NL" sz="800" dirty="0" err="1" smtClean="0"/>
              <a:t>SEG_f</a:t>
            </a:r>
            <a:r>
              <a:rPr lang="nl-NL" sz="800" dirty="0" smtClean="0"/>
              <a:t>,</a:t>
            </a:r>
            <a:endParaRPr lang="en-US" sz="900" dirty="0"/>
          </a:p>
          <a:p>
            <a:r>
              <a:rPr lang="nl-NL" sz="800" dirty="0" err="1" smtClean="0"/>
              <a:t>SEG_g</a:t>
            </a:r>
            <a:r>
              <a:rPr lang="nl-NL" sz="800" dirty="0" smtClean="0"/>
              <a:t>,</a:t>
            </a:r>
          </a:p>
          <a:p>
            <a:r>
              <a:rPr lang="nl-NL" sz="800" dirty="0" smtClean="0"/>
              <a:t>SEG_DOT</a:t>
            </a:r>
            <a:endParaRPr lang="en-US" sz="900" dirty="0"/>
          </a:p>
          <a:p>
            <a:endParaRPr lang="nl-NL" sz="800" dirty="0" err="1" smtClean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9688" y="1156126"/>
            <a:ext cx="1511943" cy="265975"/>
          </a:xfrm>
        </p:spPr>
        <p:txBody>
          <a:bodyPr>
            <a:noAutofit/>
          </a:bodyPr>
          <a:lstStyle/>
          <a:p>
            <a:r>
              <a:rPr lang="nl-NL" sz="900" dirty="0" smtClean="0">
                <a:latin typeface="Consolas" panose="020B0609020204030204" pitchFamily="49" charset="0"/>
              </a:rPr>
              <a:t>#</a:t>
            </a:r>
            <a:r>
              <a:rPr lang="nl-NL" sz="900" dirty="0" err="1" smtClean="0">
                <a:latin typeface="Consolas" panose="020B0609020204030204" pitchFamily="49" charset="0"/>
              </a:rPr>
              <a:t>include</a:t>
            </a:r>
            <a:r>
              <a:rPr lang="nl-NL" sz="900" dirty="0" smtClean="0">
                <a:latin typeface="Consolas" panose="020B0609020204030204" pitchFamily="49" charset="0"/>
              </a:rPr>
              <a:t> “</a:t>
            </a:r>
            <a:r>
              <a:rPr lang="nl-NL" sz="900" dirty="0" err="1" smtClean="0">
                <a:latin typeface="Consolas" panose="020B0609020204030204" pitchFamily="49" charset="0"/>
              </a:rPr>
              <a:t>Display.h</a:t>
            </a:r>
            <a:r>
              <a:rPr lang="nl-NL" sz="900" dirty="0" smtClean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9687" y="1460794"/>
            <a:ext cx="2291657" cy="265975"/>
          </a:xfrm>
        </p:spPr>
        <p:txBody>
          <a:bodyPr>
            <a:noAutofit/>
          </a:bodyPr>
          <a:lstStyle/>
          <a:p>
            <a:r>
              <a:rPr lang="nl-NL" sz="900" dirty="0" err="1" smtClean="0">
                <a:latin typeface="Consolas" panose="020B0609020204030204" pitchFamily="49" charset="0"/>
              </a:rPr>
              <a:t>Display.showDigitAt</a:t>
            </a:r>
            <a:r>
              <a:rPr lang="nl-NL" sz="900" dirty="0" smtClean="0">
                <a:latin typeface="Consolas" panose="020B0609020204030204" pitchFamily="49" charset="0"/>
              </a:rPr>
              <a:t>(pos, digit);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1344" y="1449335"/>
            <a:ext cx="1380850" cy="413427"/>
          </a:xfrm>
        </p:spPr>
        <p:txBody>
          <a:bodyPr>
            <a:noAutofit/>
          </a:bodyPr>
          <a:lstStyle/>
          <a:p>
            <a:r>
              <a:rPr lang="nl-NL" sz="900" i="1" dirty="0" smtClean="0"/>
              <a:t>pos = { 0, 1, 2, 3 }</a:t>
            </a:r>
          </a:p>
          <a:p>
            <a:r>
              <a:rPr lang="nl-NL" sz="900" i="1" dirty="0" smtClean="0"/>
              <a:t>digit = segment </a:t>
            </a:r>
            <a:r>
              <a:rPr lang="nl-NL" sz="900" i="1" dirty="0" err="1" smtClean="0"/>
              <a:t>pattern</a:t>
            </a:r>
            <a:endParaRPr lang="nl-NL" sz="900" i="1" dirty="0" smtClean="0"/>
          </a:p>
        </p:txBody>
      </p:sp>
      <p:pic>
        <p:nvPicPr>
          <p:cNvPr id="31" name="Picture 6" descr="7-segment non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24" y="2209439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0760" y="2396469"/>
            <a:ext cx="2400463" cy="265975"/>
          </a:xfrm>
        </p:spPr>
        <p:txBody>
          <a:bodyPr>
            <a:noAutofit/>
          </a:bodyPr>
          <a:lstStyle/>
          <a:p>
            <a:r>
              <a:rPr lang="nl-NL" sz="900" dirty="0" err="1" smtClean="0">
                <a:latin typeface="Consolas" panose="020B0609020204030204" pitchFamily="49" charset="0"/>
              </a:rPr>
              <a:t>Display.showDigitAt</a:t>
            </a:r>
            <a:r>
              <a:rPr lang="nl-NL" sz="900" dirty="0" smtClean="0">
                <a:latin typeface="Consolas" panose="020B0609020204030204" pitchFamily="49" charset="0"/>
              </a:rPr>
              <a:t>(pos, SEG_CLR);</a:t>
            </a:r>
          </a:p>
        </p:txBody>
      </p:sp>
      <p:sp>
        <p:nvSpPr>
          <p:cNvPr id="10" name="Ovaal 9"/>
          <p:cNvSpPr/>
          <p:nvPr/>
        </p:nvSpPr>
        <p:spPr>
          <a:xfrm>
            <a:off x="4559273" y="381119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6" descr="7-segment non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06" y="3245020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6792" y="3884482"/>
            <a:ext cx="632009" cy="222249"/>
          </a:xfrm>
        </p:spPr>
        <p:txBody>
          <a:bodyPr>
            <a:normAutofit fontScale="92500"/>
          </a:bodyPr>
          <a:lstStyle/>
          <a:p>
            <a:pPr algn="ctr"/>
            <a:r>
              <a:rPr lang="nl-NL" sz="800" dirty="0" smtClean="0"/>
              <a:t>SEG_DOT</a:t>
            </a:r>
            <a:endParaRPr lang="en-US" sz="900" dirty="0"/>
          </a:p>
        </p:txBody>
      </p:sp>
      <p:pic>
        <p:nvPicPr>
          <p:cNvPr id="1044" name="Picture 20" descr="7-segment g.sv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67" y="3235426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0510" y="3861141"/>
            <a:ext cx="552450" cy="222249"/>
          </a:xfrm>
        </p:spPr>
        <p:txBody>
          <a:bodyPr>
            <a:normAutofit/>
          </a:bodyPr>
          <a:lstStyle/>
          <a:p>
            <a:pPr algn="ctr"/>
            <a:r>
              <a:rPr lang="nl-NL" sz="800" dirty="0" err="1" smtClean="0"/>
              <a:t>SEG_g</a:t>
            </a:r>
            <a:endParaRPr lang="en-US" sz="900" dirty="0"/>
          </a:p>
        </p:txBody>
      </p:sp>
      <p:pic>
        <p:nvPicPr>
          <p:cNvPr id="41" name="Picture 22" descr="7-segment ab.sv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24" y="2847614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5378" y="3020580"/>
            <a:ext cx="2779068" cy="265975"/>
          </a:xfrm>
        </p:spPr>
        <p:txBody>
          <a:bodyPr>
            <a:noAutofit/>
          </a:bodyPr>
          <a:lstStyle/>
          <a:p>
            <a:r>
              <a:rPr lang="nl-NL" sz="900" dirty="0" err="1" smtClean="0">
                <a:latin typeface="Consolas" panose="020B0609020204030204" pitchFamily="49" charset="0"/>
              </a:rPr>
              <a:t>Display.showDigitAt</a:t>
            </a:r>
            <a:r>
              <a:rPr lang="nl-NL" sz="900" dirty="0" smtClean="0">
                <a:latin typeface="Consolas" panose="020B0609020204030204" pitchFamily="49" charset="0"/>
              </a:rPr>
              <a:t>(pos, </a:t>
            </a:r>
            <a:r>
              <a:rPr lang="nl-NL" sz="900" dirty="0" err="1" smtClean="0">
                <a:latin typeface="Consolas" panose="020B0609020204030204" pitchFamily="49" charset="0"/>
              </a:rPr>
              <a:t>SEG_a</a:t>
            </a:r>
            <a:r>
              <a:rPr lang="nl-NL" sz="900" dirty="0" smtClean="0">
                <a:latin typeface="Consolas" panose="020B0609020204030204" pitchFamily="49" charset="0"/>
              </a:rPr>
              <a:t> | </a:t>
            </a:r>
            <a:r>
              <a:rPr lang="nl-NL" sz="900" dirty="0" err="1" smtClean="0">
                <a:latin typeface="Consolas" panose="020B0609020204030204" pitchFamily="49" charset="0"/>
              </a:rPr>
              <a:t>SEG_b</a:t>
            </a:r>
            <a:r>
              <a:rPr lang="nl-NL" sz="900" dirty="0" smtClean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048" name="Picture 24" descr="7-segment abcf.sv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53" y="3489200"/>
            <a:ext cx="381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7103" y="3669070"/>
            <a:ext cx="2779068" cy="265975"/>
          </a:xfrm>
        </p:spPr>
        <p:txBody>
          <a:bodyPr>
            <a:noAutofit/>
          </a:bodyPr>
          <a:lstStyle/>
          <a:p>
            <a:r>
              <a:rPr lang="nl-NL" sz="900" dirty="0" err="1" smtClean="0">
                <a:latin typeface="Consolas" panose="020B0609020204030204" pitchFamily="49" charset="0"/>
              </a:rPr>
              <a:t>Display.showCharAt</a:t>
            </a:r>
            <a:r>
              <a:rPr lang="nl-NL" sz="900" dirty="0" smtClean="0">
                <a:latin typeface="Consolas" panose="020B0609020204030204" pitchFamily="49" charset="0"/>
              </a:rPr>
              <a:t>(pos, ‘7’);</a:t>
            </a:r>
          </a:p>
        </p:txBody>
      </p:sp>
      <p:sp>
        <p:nvSpPr>
          <p:cNvPr id="3" name="Ovaal 2"/>
          <p:cNvSpPr/>
          <p:nvPr/>
        </p:nvSpPr>
        <p:spPr>
          <a:xfrm>
            <a:off x="2526704" y="2746525"/>
            <a:ext cx="94876" cy="1010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B480-7A40-434D-AC6F-020AB581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857250"/>
          </a:xfrm>
        </p:spPr>
        <p:txBody>
          <a:bodyPr/>
          <a:lstStyle/>
          <a:p>
            <a:r>
              <a:rPr lang="en-US" dirty="0" smtClean="0"/>
              <a:t>Roulette –  Example (1/2)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562" y="1289112"/>
            <a:ext cx="2772752" cy="280499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#</a:t>
            </a:r>
            <a:r>
              <a:rPr lang="nl-NL" sz="1000" dirty="0" err="1" smtClean="0">
                <a:latin typeface="Consolas" panose="020B0609020204030204" pitchFamily="49" charset="0"/>
              </a:rPr>
              <a:t>include</a:t>
            </a:r>
            <a:r>
              <a:rPr lang="nl-NL" sz="1000" dirty="0" smtClean="0">
                <a:latin typeface="Consolas" panose="020B0609020204030204" pitchFamily="49" charset="0"/>
              </a:rPr>
              <a:t> “</a:t>
            </a:r>
            <a:r>
              <a:rPr lang="nl-NL" sz="1000" dirty="0" err="1" smtClean="0">
                <a:latin typeface="Consolas" panose="020B0609020204030204" pitchFamily="49" charset="0"/>
              </a:rPr>
              <a:t>Display.h</a:t>
            </a:r>
            <a:r>
              <a:rPr lang="nl-NL" sz="1000" dirty="0" smtClean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r-F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fr-FR" sz="1000" dirty="0">
                <a:latin typeface="Consolas" panose="020B0609020204030204" pitchFamily="49" charset="0"/>
              </a:rPr>
              <a:t> </a:t>
            </a:r>
            <a:r>
              <a:rPr lang="fr-FR" sz="1000" dirty="0" err="1" smtClean="0">
                <a:latin typeface="Consolas" panose="020B0609020204030204" pitchFamily="49" charset="0"/>
              </a:rPr>
              <a:t>RouletteStates</a:t>
            </a:r>
            <a:r>
              <a:rPr lang="fr-FR" sz="10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r-FR" sz="1000" dirty="0" smtClean="0">
                <a:latin typeface="Consolas" panose="020B0609020204030204" pitchFamily="49" charset="0"/>
              </a:rPr>
              <a:t>  ROULETTE1, ROULETTE2, ROULETTE3</a:t>
            </a:r>
            <a:r>
              <a:rPr lang="fr-FR" sz="10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r-FR" sz="1000" dirty="0">
                <a:latin typeface="Consolas" panose="020B0609020204030204" pitchFamily="49" charset="0"/>
              </a:rPr>
              <a:t>  ROULETTE4</a:t>
            </a:r>
            <a:r>
              <a:rPr lang="fr-FR" sz="1000" dirty="0" smtClean="0">
                <a:latin typeface="Consolas" panose="020B0609020204030204" pitchFamily="49" charset="0"/>
              </a:rPr>
              <a:t>, ROULETTE5, ROULETTE6</a:t>
            </a:r>
            <a:endParaRPr lang="fr-FR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r-FR" sz="1000" dirty="0" smtClean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fr-FR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nl-NL" sz="1000" dirty="0">
                <a:latin typeface="Consolas" panose="020B0609020204030204" pitchFamily="49" charset="0"/>
              </a:rPr>
              <a:t> </a:t>
            </a:r>
            <a:r>
              <a:rPr lang="nl-NL" sz="1000" dirty="0" err="1">
                <a:latin typeface="Consolas" panose="020B0609020204030204" pitchFamily="49" charset="0"/>
              </a:rPr>
              <a:t>RouletteStates</a:t>
            </a:r>
            <a:r>
              <a:rPr lang="nl-NL" sz="1000" dirty="0">
                <a:latin typeface="Consolas" panose="020B0609020204030204" pitchFamily="49" charset="0"/>
              </a:rPr>
              <a:t> state = ROULETTE1</a:t>
            </a:r>
            <a:r>
              <a:rPr lang="nl-NL" sz="10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sz="1000" dirty="0">
                <a:latin typeface="Consolas" panose="020B0609020204030204" pitchFamily="49" charset="0"/>
              </a:rPr>
              <a:t> setup() {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</a:t>
            </a:r>
            <a:r>
              <a:rPr lang="nl-NL" sz="1000" dirty="0" err="1">
                <a:latin typeface="Consolas" panose="020B0609020204030204" pitchFamily="49" charset="0"/>
              </a:rPr>
              <a:t>Display.clear</a:t>
            </a:r>
            <a:r>
              <a:rPr lang="nl-NL" sz="1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sz="1000" dirty="0">
                <a:latin typeface="Consolas" panose="020B0609020204030204" pitchFamily="49" charset="0"/>
              </a:rPr>
              <a:t> loop()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</a:t>
            </a:r>
            <a:r>
              <a:rPr lang="nl-NL" sz="1000" dirty="0" err="1" smtClean="0">
                <a:latin typeface="Consolas" panose="020B0609020204030204" pitchFamily="49" charset="0"/>
              </a:rPr>
              <a:t>WheelStep</a:t>
            </a:r>
            <a:r>
              <a:rPr lang="nl-NL" sz="1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delay(100);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}</a:t>
            </a:r>
            <a:endParaRPr lang="nl-NL" sz="1000" dirty="0">
              <a:latin typeface="Consolas" panose="020B0609020204030204" pitchFamily="49" charset="0"/>
            </a:endParaRP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71430" y="1261745"/>
            <a:ext cx="2450712" cy="26309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err="1" smtClean="0">
                <a:latin typeface="Consolas" panose="020B0609020204030204" pitchFamily="49" charset="0"/>
              </a:rPr>
              <a:t>void</a:t>
            </a:r>
            <a:r>
              <a:rPr lang="nl-NL" sz="1000" dirty="0" smtClean="0">
                <a:latin typeface="Consolas" panose="020B0609020204030204" pitchFamily="49" charset="0"/>
              </a:rPr>
              <a:t> </a:t>
            </a:r>
            <a:r>
              <a:rPr lang="nl-NL" sz="1000" dirty="0" err="1" smtClean="0">
                <a:latin typeface="Consolas" panose="020B0609020204030204" pitchFamily="49" charset="0"/>
              </a:rPr>
              <a:t>WheelStep</a:t>
            </a:r>
            <a:r>
              <a:rPr lang="nl-NL" sz="10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</a:t>
            </a:r>
            <a:r>
              <a:rPr lang="nl-NL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nl-NL" sz="1000" dirty="0" smtClean="0">
                <a:latin typeface="Consolas" panose="020B0609020204030204" pitchFamily="49" charset="0"/>
              </a:rPr>
              <a:t> </a:t>
            </a:r>
            <a:r>
              <a:rPr lang="nl-NL" sz="1000" dirty="0" err="1">
                <a:latin typeface="Consolas" panose="020B0609020204030204" pitchFamily="49" charset="0"/>
              </a:rPr>
              <a:t>seg</a:t>
            </a:r>
            <a:r>
              <a:rPr lang="nl-NL" sz="1000" dirty="0" smtClean="0">
                <a:latin typeface="Consolas" panose="020B0609020204030204" pitchFamily="49" charset="0"/>
              </a:rPr>
              <a:t>;</a:t>
            </a: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switch (state)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case ROULETTE1: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</a:t>
            </a:r>
            <a:r>
              <a:rPr lang="nl-NL" sz="1000" dirty="0" err="1">
                <a:latin typeface="Consolas" panose="020B0609020204030204" pitchFamily="49" charset="0"/>
              </a:rPr>
              <a:t>seg</a:t>
            </a:r>
            <a:r>
              <a:rPr lang="nl-NL" sz="1000" dirty="0">
                <a:latin typeface="Consolas" panose="020B0609020204030204" pitchFamily="49" charset="0"/>
              </a:rPr>
              <a:t> = </a:t>
            </a:r>
            <a:r>
              <a:rPr lang="nl-NL" sz="1000" dirty="0" err="1">
                <a:latin typeface="Consolas" panose="020B0609020204030204" pitchFamily="49" charset="0"/>
              </a:rPr>
              <a:t>SEG_a</a:t>
            </a:r>
            <a:r>
              <a:rPr lang="nl-NL" sz="1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state = ROULETTE2;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break;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case ROULETTE2: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</a:t>
            </a:r>
            <a:r>
              <a:rPr lang="nl-NL" sz="1000" dirty="0" err="1">
                <a:latin typeface="Consolas" panose="020B0609020204030204" pitchFamily="49" charset="0"/>
              </a:rPr>
              <a:t>seg</a:t>
            </a:r>
            <a:r>
              <a:rPr lang="nl-NL" sz="1000" dirty="0">
                <a:latin typeface="Consolas" panose="020B0609020204030204" pitchFamily="49" charset="0"/>
              </a:rPr>
              <a:t> = </a:t>
            </a:r>
            <a:r>
              <a:rPr lang="nl-NL" sz="1000" dirty="0" err="1">
                <a:latin typeface="Consolas" panose="020B0609020204030204" pitchFamily="49" charset="0"/>
              </a:rPr>
              <a:t>SEG_b</a:t>
            </a:r>
            <a:r>
              <a:rPr lang="nl-NL" sz="1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state = ROULETTE3;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break;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case ROULETTE3: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</a:t>
            </a:r>
            <a:r>
              <a:rPr lang="nl-NL" sz="1000" dirty="0" err="1">
                <a:latin typeface="Consolas" panose="020B0609020204030204" pitchFamily="49" charset="0"/>
              </a:rPr>
              <a:t>seg</a:t>
            </a:r>
            <a:r>
              <a:rPr lang="nl-NL" sz="1000" dirty="0">
                <a:latin typeface="Consolas" panose="020B0609020204030204" pitchFamily="49" charset="0"/>
              </a:rPr>
              <a:t> = </a:t>
            </a:r>
            <a:r>
              <a:rPr lang="nl-NL" sz="1000" dirty="0" err="1">
                <a:latin typeface="Consolas" panose="020B0609020204030204" pitchFamily="49" charset="0"/>
              </a:rPr>
              <a:t>SEG_c</a:t>
            </a:r>
            <a:r>
              <a:rPr lang="nl-NL" sz="1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state = ROULETTE4;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break;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3" y="1261745"/>
            <a:ext cx="2550528" cy="28323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   case </a:t>
            </a:r>
            <a:r>
              <a:rPr lang="nl-NL" sz="1000" dirty="0">
                <a:latin typeface="Consolas" panose="020B0609020204030204" pitchFamily="49" charset="0"/>
              </a:rPr>
              <a:t>ROULETTE4: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</a:t>
            </a:r>
            <a:r>
              <a:rPr lang="nl-NL" sz="1000" dirty="0" err="1">
                <a:latin typeface="Consolas" panose="020B0609020204030204" pitchFamily="49" charset="0"/>
              </a:rPr>
              <a:t>seg</a:t>
            </a:r>
            <a:r>
              <a:rPr lang="nl-NL" sz="1000" dirty="0">
                <a:latin typeface="Consolas" panose="020B0609020204030204" pitchFamily="49" charset="0"/>
              </a:rPr>
              <a:t> = </a:t>
            </a:r>
            <a:r>
              <a:rPr lang="nl-NL" sz="1000" dirty="0" err="1">
                <a:latin typeface="Consolas" panose="020B0609020204030204" pitchFamily="49" charset="0"/>
              </a:rPr>
              <a:t>SEG_d</a:t>
            </a:r>
            <a:r>
              <a:rPr lang="nl-NL" sz="1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state = ROULETTE5;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break</a:t>
            </a:r>
            <a:r>
              <a:rPr lang="nl-NL" sz="10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</a:t>
            </a:r>
            <a:r>
              <a:rPr lang="nl-NL" sz="1000" dirty="0" smtClean="0">
                <a:latin typeface="Consolas" panose="020B0609020204030204" pitchFamily="49" charset="0"/>
              </a:rPr>
              <a:t>  case </a:t>
            </a:r>
            <a:r>
              <a:rPr lang="nl-NL" sz="1000" dirty="0">
                <a:latin typeface="Consolas" panose="020B0609020204030204" pitchFamily="49" charset="0"/>
              </a:rPr>
              <a:t>ROULETTE5: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</a:t>
            </a:r>
            <a:r>
              <a:rPr lang="nl-NL" sz="1000" dirty="0" err="1">
                <a:latin typeface="Consolas" panose="020B0609020204030204" pitchFamily="49" charset="0"/>
              </a:rPr>
              <a:t>seg</a:t>
            </a:r>
            <a:r>
              <a:rPr lang="nl-NL" sz="1000" dirty="0">
                <a:latin typeface="Consolas" panose="020B0609020204030204" pitchFamily="49" charset="0"/>
              </a:rPr>
              <a:t> = </a:t>
            </a:r>
            <a:r>
              <a:rPr lang="nl-NL" sz="1000" dirty="0" err="1">
                <a:latin typeface="Consolas" panose="020B0609020204030204" pitchFamily="49" charset="0"/>
              </a:rPr>
              <a:t>SEG_e</a:t>
            </a:r>
            <a:r>
              <a:rPr lang="nl-NL" sz="1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state = ROULETTE6;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break;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case ROULETTE6: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</a:t>
            </a:r>
            <a:r>
              <a:rPr lang="nl-NL" sz="1000" dirty="0" err="1">
                <a:latin typeface="Consolas" panose="020B0609020204030204" pitchFamily="49" charset="0"/>
              </a:rPr>
              <a:t>seg</a:t>
            </a:r>
            <a:r>
              <a:rPr lang="nl-NL" sz="1000" dirty="0">
                <a:latin typeface="Consolas" panose="020B0609020204030204" pitchFamily="49" charset="0"/>
              </a:rPr>
              <a:t> = </a:t>
            </a:r>
            <a:r>
              <a:rPr lang="nl-NL" sz="1000" dirty="0" err="1">
                <a:latin typeface="Consolas" panose="020B0609020204030204" pitchFamily="49" charset="0"/>
              </a:rPr>
              <a:t>SEG_f</a:t>
            </a:r>
            <a:r>
              <a:rPr lang="nl-NL" sz="1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state = ROULETTE1;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  break; 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  </a:t>
            </a:r>
            <a:r>
              <a:rPr lang="nl-NL" sz="1000" dirty="0" err="1" smtClean="0">
                <a:latin typeface="Consolas" panose="020B0609020204030204" pitchFamily="49" charset="0"/>
              </a:rPr>
              <a:t>Display.showDigitAt</a:t>
            </a:r>
            <a:r>
              <a:rPr lang="nl-NL" sz="1000" dirty="0" smtClean="0">
                <a:latin typeface="Consolas" panose="020B0609020204030204" pitchFamily="49" charset="0"/>
              </a:rPr>
              <a:t>(0</a:t>
            </a:r>
            <a:r>
              <a:rPr lang="nl-NL" sz="1000" dirty="0">
                <a:latin typeface="Consolas" panose="020B0609020204030204" pitchFamily="49" charset="0"/>
              </a:rPr>
              <a:t>, </a:t>
            </a:r>
            <a:r>
              <a:rPr lang="nl-NL" sz="1000" dirty="0" err="1">
                <a:latin typeface="Consolas" panose="020B0609020204030204" pitchFamily="49" charset="0"/>
              </a:rPr>
              <a:t>seg</a:t>
            </a:r>
            <a:r>
              <a:rPr lang="nl-NL" sz="10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}</a:t>
            </a:r>
            <a:endParaRPr lang="nl-NL" sz="1000" dirty="0" smtClean="0">
              <a:latin typeface="Consolas" panose="020B0609020204030204" pitchFamily="49" charset="0"/>
            </a:endParaRP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7097" y="4171981"/>
            <a:ext cx="4277032" cy="779376"/>
          </a:xfrm>
        </p:spPr>
        <p:txBody>
          <a:bodyPr>
            <a:noAutofit/>
          </a:bodyPr>
          <a:lstStyle/>
          <a:p>
            <a:pPr algn="ctr"/>
            <a:r>
              <a:rPr lang="nl-NL" b="1" dirty="0" err="1" smtClean="0"/>
              <a:t>This</a:t>
            </a:r>
            <a:r>
              <a:rPr lang="nl-NL" b="1" dirty="0" smtClean="0"/>
              <a:t> is </a:t>
            </a:r>
            <a:r>
              <a:rPr lang="nl-NL" b="1" dirty="0" err="1" smtClean="0"/>
              <a:t>for</a:t>
            </a:r>
            <a:r>
              <a:rPr lang="nl-NL" b="1" dirty="0" smtClean="0"/>
              <a:t> </a:t>
            </a:r>
            <a:r>
              <a:rPr lang="nl-NL" b="1" dirty="0" err="1" smtClean="0"/>
              <a:t>one</a:t>
            </a:r>
            <a:r>
              <a:rPr lang="nl-NL" b="1" dirty="0" smtClean="0"/>
              <a:t> digit, </a:t>
            </a:r>
            <a:r>
              <a:rPr lang="nl-NL" b="1" dirty="0" err="1" smtClean="0"/>
              <a:t>you</a:t>
            </a:r>
            <a:r>
              <a:rPr lang="nl-NL" b="1" dirty="0" smtClean="0"/>
              <a:t> </a:t>
            </a:r>
            <a:r>
              <a:rPr lang="nl-NL" b="1" dirty="0" err="1" smtClean="0"/>
              <a:t>can</a:t>
            </a:r>
            <a:r>
              <a:rPr lang="nl-NL" b="1" dirty="0" smtClean="0"/>
              <a:t> </a:t>
            </a:r>
            <a:r>
              <a:rPr lang="nl-NL" b="1" dirty="0" err="1" smtClean="0"/>
              <a:t>extend</a:t>
            </a:r>
            <a:r>
              <a:rPr lang="nl-NL" b="1" dirty="0" smtClean="0"/>
              <a:t> </a:t>
            </a:r>
            <a:r>
              <a:rPr lang="nl-NL" b="1" dirty="0" err="1" smtClean="0"/>
              <a:t>this</a:t>
            </a:r>
            <a:r>
              <a:rPr lang="nl-NL" b="1" dirty="0" smtClean="0"/>
              <a:t> </a:t>
            </a:r>
            <a:r>
              <a:rPr lang="nl-NL" b="1" dirty="0" err="1" smtClean="0"/>
              <a:t>to</a:t>
            </a:r>
            <a:r>
              <a:rPr lang="nl-NL" b="1" dirty="0" smtClean="0"/>
              <a:t> </a:t>
            </a:r>
            <a:r>
              <a:rPr lang="nl-NL" b="1" dirty="0" err="1" smtClean="0"/>
              <a:t>use</a:t>
            </a:r>
            <a:r>
              <a:rPr lang="nl-NL" b="1" dirty="0" smtClean="0"/>
              <a:t> </a:t>
            </a:r>
            <a:r>
              <a:rPr lang="nl-NL" b="1" dirty="0" err="1" smtClean="0"/>
              <a:t>all</a:t>
            </a:r>
            <a:r>
              <a:rPr lang="nl-NL" b="1" dirty="0" smtClean="0"/>
              <a:t> 4 </a:t>
            </a:r>
            <a:r>
              <a:rPr lang="nl-NL" b="1" dirty="0" err="1" smtClean="0"/>
              <a:t>digits</a:t>
            </a:r>
            <a:endParaRPr lang="nl-NL" b="1" dirty="0" smtClean="0"/>
          </a:p>
        </p:txBody>
      </p:sp>
      <p:grpSp>
        <p:nvGrpSpPr>
          <p:cNvPr id="45" name="Groep 44"/>
          <p:cNvGrpSpPr/>
          <p:nvPr/>
        </p:nvGrpSpPr>
        <p:grpSpPr>
          <a:xfrm>
            <a:off x="4715691" y="445317"/>
            <a:ext cx="1796143" cy="843795"/>
            <a:chOff x="4715691" y="445317"/>
            <a:chExt cx="1796143" cy="843795"/>
          </a:xfrm>
        </p:grpSpPr>
        <p:cxnSp>
          <p:nvCxnSpPr>
            <p:cNvPr id="54" name="Straight Arrow Connector 7">
              <a:extLst>
                <a:ext uri="{FF2B5EF4-FFF2-40B4-BE49-F238E27FC236}">
                  <a16:creationId xmlns:a16="http://schemas.microsoft.com/office/drawing/2014/main" id="{3FB9B35E-E1D6-4F58-AE0C-420E1847A790}"/>
                </a:ext>
              </a:extLst>
            </p:cNvPr>
            <p:cNvCxnSpPr/>
            <p:nvPr/>
          </p:nvCxnSpPr>
          <p:spPr>
            <a:xfrm flipH="1">
              <a:off x="4715691" y="731520"/>
              <a:ext cx="444139" cy="5575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hoek 36"/>
            <p:cNvSpPr/>
            <p:nvPr/>
          </p:nvSpPr>
          <p:spPr>
            <a:xfrm>
              <a:off x="4911634" y="445317"/>
              <a:ext cx="1600200" cy="377643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/>
                <a:t>Does </a:t>
              </a:r>
              <a:r>
                <a:rPr lang="nl-NL" sz="1600" dirty="0" err="1" smtClean="0"/>
                <a:t>not</a:t>
              </a:r>
              <a:r>
                <a:rPr lang="nl-NL" sz="1600" dirty="0" smtClean="0"/>
                <a:t> block</a:t>
              </a:r>
              <a:endParaRPr lang="en-US" dirty="0"/>
            </a:p>
          </p:txBody>
        </p:sp>
      </p:grpSp>
      <p:grpSp>
        <p:nvGrpSpPr>
          <p:cNvPr id="46" name="Groep 45"/>
          <p:cNvGrpSpPr/>
          <p:nvPr/>
        </p:nvGrpSpPr>
        <p:grpSpPr>
          <a:xfrm>
            <a:off x="1850431" y="3749143"/>
            <a:ext cx="2020999" cy="431278"/>
            <a:chOff x="1991469" y="3317865"/>
            <a:chExt cx="2020999" cy="431278"/>
          </a:xfrm>
        </p:grpSpPr>
        <p:cxnSp>
          <p:nvCxnSpPr>
            <p:cNvPr id="58" name="Straight Arrow Connector 7">
              <a:extLst>
                <a:ext uri="{FF2B5EF4-FFF2-40B4-BE49-F238E27FC236}">
                  <a16:creationId xmlns:a16="http://schemas.microsoft.com/office/drawing/2014/main" id="{3FB9B35E-E1D6-4F58-AE0C-420E1847A790}"/>
                </a:ext>
              </a:extLst>
            </p:cNvPr>
            <p:cNvCxnSpPr/>
            <p:nvPr/>
          </p:nvCxnSpPr>
          <p:spPr>
            <a:xfrm flipH="1">
              <a:off x="1991469" y="3533503"/>
              <a:ext cx="279761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hoek 58"/>
            <p:cNvSpPr/>
            <p:nvPr/>
          </p:nvSpPr>
          <p:spPr>
            <a:xfrm>
              <a:off x="2271230" y="3317865"/>
              <a:ext cx="1741238" cy="43127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err="1" smtClean="0"/>
                <a:t>Animation</a:t>
              </a:r>
              <a:r>
                <a:rPr lang="nl-NL" sz="1600" dirty="0" smtClean="0"/>
                <a:t> step</a:t>
              </a:r>
              <a:endParaRPr lang="en-US" sz="1600" dirty="0"/>
            </a:p>
          </p:txBody>
        </p:sp>
      </p:grpSp>
      <p:grpSp>
        <p:nvGrpSpPr>
          <p:cNvPr id="65" name="Groep 64"/>
          <p:cNvGrpSpPr/>
          <p:nvPr/>
        </p:nvGrpSpPr>
        <p:grpSpPr>
          <a:xfrm>
            <a:off x="1870228" y="4287148"/>
            <a:ext cx="1632714" cy="517592"/>
            <a:chOff x="1939738" y="3231551"/>
            <a:chExt cx="2072730" cy="517592"/>
          </a:xfrm>
        </p:grpSpPr>
        <p:cxnSp>
          <p:nvCxnSpPr>
            <p:cNvPr id="66" name="Straight Arrow Connector 7">
              <a:extLst>
                <a:ext uri="{FF2B5EF4-FFF2-40B4-BE49-F238E27FC236}">
                  <a16:creationId xmlns:a16="http://schemas.microsoft.com/office/drawing/2014/main" id="{3FB9B35E-E1D6-4F58-AE0C-420E1847A790}"/>
                </a:ext>
              </a:extLst>
            </p:cNvPr>
            <p:cNvCxnSpPr/>
            <p:nvPr/>
          </p:nvCxnSpPr>
          <p:spPr>
            <a:xfrm flipH="1" flipV="1">
              <a:off x="1939738" y="3231551"/>
              <a:ext cx="331493" cy="172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hthoek 66"/>
            <p:cNvSpPr/>
            <p:nvPr/>
          </p:nvSpPr>
          <p:spPr>
            <a:xfrm>
              <a:off x="2271230" y="3317865"/>
              <a:ext cx="1741238" cy="43127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err="1" smtClean="0"/>
                <a:t>Other</a:t>
              </a:r>
              <a:r>
                <a:rPr lang="nl-NL" sz="1600" dirty="0" smtClean="0"/>
                <a:t> </a:t>
              </a:r>
              <a:r>
                <a:rPr lang="nl-NL" sz="1600" dirty="0" err="1" smtClean="0"/>
                <a:t>tasks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09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B480-7A40-434D-AC6F-020AB581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857250"/>
          </a:xfrm>
        </p:spPr>
        <p:txBody>
          <a:bodyPr/>
          <a:lstStyle/>
          <a:p>
            <a:r>
              <a:rPr lang="en-US" dirty="0" smtClean="0"/>
              <a:t>Roulette –  Example (2/2)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80" y="1289112"/>
            <a:ext cx="2995032" cy="280499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#</a:t>
            </a:r>
            <a:r>
              <a:rPr lang="nl-NL" sz="1000" dirty="0" err="1" smtClean="0">
                <a:latin typeface="Consolas" panose="020B0609020204030204" pitchFamily="49" charset="0"/>
              </a:rPr>
              <a:t>include</a:t>
            </a:r>
            <a:r>
              <a:rPr lang="nl-NL" sz="1000" dirty="0" smtClean="0">
                <a:latin typeface="Consolas" panose="020B0609020204030204" pitchFamily="49" charset="0"/>
              </a:rPr>
              <a:t> “</a:t>
            </a:r>
            <a:r>
              <a:rPr lang="nl-NL" sz="1000" dirty="0" err="1" smtClean="0">
                <a:latin typeface="Consolas" panose="020B0609020204030204" pitchFamily="49" charset="0"/>
              </a:rPr>
              <a:t>Display.h</a:t>
            </a:r>
            <a:r>
              <a:rPr lang="nl-NL" sz="1000" dirty="0" smtClean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nl-NL" sz="1000" dirty="0">
                <a:latin typeface="Consolas" panose="020B0609020204030204" pitchFamily="49" charset="0"/>
              </a:rPr>
              <a:t> </a:t>
            </a:r>
            <a:r>
              <a:rPr lang="nl-NL" sz="1000" dirty="0" err="1">
                <a:latin typeface="Consolas" panose="020B0609020204030204" pitchFamily="49" charset="0"/>
              </a:rPr>
              <a:t>r</a:t>
            </a:r>
            <a:r>
              <a:rPr lang="nl-NL" sz="1000" dirty="0" err="1" smtClean="0">
                <a:latin typeface="Consolas" panose="020B0609020204030204" pitchFamily="49" charset="0"/>
              </a:rPr>
              <a:t>ouletteStates</a:t>
            </a:r>
            <a:r>
              <a:rPr lang="nl-NL" sz="1000" dirty="0" smtClean="0">
                <a:latin typeface="Consolas" panose="020B0609020204030204" pitchFamily="49" charset="0"/>
              </a:rPr>
              <a:t>[] </a:t>
            </a:r>
            <a:r>
              <a:rPr lang="nl-NL" sz="1000" dirty="0">
                <a:latin typeface="Consolas" panose="020B0609020204030204" pitchFamily="49" charset="0"/>
              </a:rPr>
              <a:t>= { </a:t>
            </a:r>
            <a:r>
              <a:rPr lang="nl-NL" sz="1000" dirty="0" smtClean="0">
                <a:latin typeface="Consolas" panose="020B0609020204030204" pitchFamily="49" charset="0"/>
              </a:rPr>
              <a:t>... </a:t>
            </a:r>
            <a:r>
              <a:rPr lang="nl-NL" sz="1000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fr-FR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nl-NL" sz="1000" dirty="0" smtClean="0">
                <a:latin typeface="Consolas" panose="020B0609020204030204" pitchFamily="49" charset="0"/>
              </a:rPr>
              <a:t> </a:t>
            </a:r>
            <a:r>
              <a:rPr lang="nl-NL" sz="1000" dirty="0" err="1" smtClean="0">
                <a:latin typeface="Consolas" panose="020B0609020204030204" pitchFamily="49" charset="0"/>
              </a:rPr>
              <a:t>wheelIndex</a:t>
            </a:r>
            <a:r>
              <a:rPr lang="nl-NL" sz="1000" dirty="0" smtClean="0">
                <a:latin typeface="Consolas" panose="020B0609020204030204" pitchFamily="49" charset="0"/>
              </a:rPr>
              <a:t>, pos, </a:t>
            </a:r>
            <a:r>
              <a:rPr lang="nl-NL" sz="1000" dirty="0" err="1" smtClean="0">
                <a:latin typeface="Consolas" panose="020B0609020204030204" pitchFamily="49" charset="0"/>
              </a:rPr>
              <a:t>seg</a:t>
            </a:r>
            <a:r>
              <a:rPr lang="nl-NL" sz="10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sz="1000" dirty="0">
                <a:latin typeface="Consolas" panose="020B0609020204030204" pitchFamily="49" charset="0"/>
              </a:rPr>
              <a:t> setup() {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</a:t>
            </a:r>
            <a:r>
              <a:rPr lang="nl-NL" sz="1000" dirty="0" err="1">
                <a:latin typeface="Consolas" panose="020B0609020204030204" pitchFamily="49" charset="0"/>
              </a:rPr>
              <a:t>Display.clear</a:t>
            </a:r>
            <a:r>
              <a:rPr lang="nl-NL" sz="1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sz="1000" dirty="0">
                <a:latin typeface="Consolas" panose="020B0609020204030204" pitchFamily="49" charset="0"/>
              </a:rPr>
              <a:t> loop()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</a:t>
            </a:r>
            <a:r>
              <a:rPr lang="nl-NL" sz="1000" dirty="0" err="1">
                <a:latin typeface="Consolas" panose="020B0609020204030204" pitchFamily="49" charset="0"/>
              </a:rPr>
              <a:t>w</a:t>
            </a:r>
            <a:r>
              <a:rPr lang="nl-NL" sz="1000" dirty="0" err="1" smtClean="0">
                <a:latin typeface="Consolas" panose="020B0609020204030204" pitchFamily="49" charset="0"/>
              </a:rPr>
              <a:t>heelStep</a:t>
            </a:r>
            <a:r>
              <a:rPr lang="nl-NL" sz="1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delay(100);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}</a:t>
            </a:r>
            <a:endParaRPr lang="nl-NL" sz="1000" dirty="0">
              <a:latin typeface="Consolas" panose="020B0609020204030204" pitchFamily="49" charset="0"/>
            </a:endParaRP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7006" y="1261746"/>
            <a:ext cx="3610918" cy="21893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err="1" smtClean="0">
                <a:latin typeface="Consolas" panose="020B0609020204030204" pitchFamily="49" charset="0"/>
              </a:rPr>
              <a:t>void</a:t>
            </a:r>
            <a:r>
              <a:rPr lang="nl-NL" sz="1000" dirty="0" smtClean="0">
                <a:latin typeface="Consolas" panose="020B0609020204030204" pitchFamily="49" charset="0"/>
              </a:rPr>
              <a:t> </a:t>
            </a:r>
            <a:r>
              <a:rPr lang="nl-NL" sz="1000" dirty="0" err="1">
                <a:latin typeface="Consolas" panose="020B0609020204030204" pitchFamily="49" charset="0"/>
              </a:rPr>
              <a:t>w</a:t>
            </a:r>
            <a:r>
              <a:rPr lang="nl-NL" sz="1000" dirty="0" err="1" smtClean="0">
                <a:latin typeface="Consolas" panose="020B0609020204030204" pitchFamily="49" charset="0"/>
              </a:rPr>
              <a:t>heelStep</a:t>
            </a:r>
            <a:r>
              <a:rPr lang="nl-NL" sz="10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  pos = </a:t>
            </a:r>
            <a:r>
              <a:rPr lang="nl-NL" sz="1000" dirty="0" err="1">
                <a:latin typeface="Consolas" panose="020B0609020204030204" pitchFamily="49" charset="0"/>
              </a:rPr>
              <a:t>r</a:t>
            </a:r>
            <a:r>
              <a:rPr lang="nl-NL" sz="1000" dirty="0" err="1" smtClean="0">
                <a:latin typeface="Consolas" panose="020B0609020204030204" pitchFamily="49" charset="0"/>
              </a:rPr>
              <a:t>ouletteStates</a:t>
            </a:r>
            <a:r>
              <a:rPr lang="nl-NL" sz="1000" dirty="0" smtClean="0">
                <a:latin typeface="Consolas" panose="020B0609020204030204" pitchFamily="49" charset="0"/>
              </a:rPr>
              <a:t>[</a:t>
            </a:r>
            <a:r>
              <a:rPr lang="nl-NL" sz="1000" dirty="0" err="1" smtClean="0">
                <a:latin typeface="Consolas" panose="020B0609020204030204" pitchFamily="49" charset="0"/>
              </a:rPr>
              <a:t>wheelIndex</a:t>
            </a:r>
            <a:r>
              <a:rPr lang="nl-NL" sz="1000" dirty="0" smtClean="0">
                <a:latin typeface="Consolas" panose="020B0609020204030204" pitchFamily="49" charset="0"/>
              </a:rPr>
              <a:t>];</a:t>
            </a: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  </a:t>
            </a:r>
            <a:r>
              <a:rPr lang="nl-NL" sz="1000" dirty="0" err="1" smtClean="0">
                <a:latin typeface="Consolas" panose="020B0609020204030204" pitchFamily="49" charset="0"/>
              </a:rPr>
              <a:t>seg</a:t>
            </a:r>
            <a:r>
              <a:rPr lang="nl-NL" sz="1000" dirty="0" smtClean="0">
                <a:latin typeface="Consolas" panose="020B0609020204030204" pitchFamily="49" charset="0"/>
              </a:rPr>
              <a:t> </a:t>
            </a:r>
            <a:r>
              <a:rPr lang="nl-NL" sz="1000" dirty="0">
                <a:latin typeface="Consolas" panose="020B0609020204030204" pitchFamily="49" charset="0"/>
              </a:rPr>
              <a:t>= </a:t>
            </a:r>
            <a:r>
              <a:rPr lang="nl-NL" sz="1000" dirty="0" err="1">
                <a:latin typeface="Consolas" panose="020B0609020204030204" pitchFamily="49" charset="0"/>
              </a:rPr>
              <a:t>r</a:t>
            </a:r>
            <a:r>
              <a:rPr lang="nl-NL" sz="1000" dirty="0" err="1" smtClean="0">
                <a:latin typeface="Consolas" panose="020B0609020204030204" pitchFamily="49" charset="0"/>
              </a:rPr>
              <a:t>ouletteStates</a:t>
            </a:r>
            <a:r>
              <a:rPr lang="nl-NL" sz="1000" dirty="0" smtClean="0">
                <a:latin typeface="Consolas" panose="020B0609020204030204" pitchFamily="49" charset="0"/>
              </a:rPr>
              <a:t>[wheelIndex+1];</a:t>
            </a: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</a:t>
            </a:r>
            <a:r>
              <a:rPr lang="nl-NL" sz="1000" dirty="0" err="1" smtClean="0">
                <a:latin typeface="Consolas" panose="020B0609020204030204" pitchFamily="49" charset="0"/>
              </a:rPr>
              <a:t>wheelIndex</a:t>
            </a:r>
            <a:r>
              <a:rPr lang="nl-NL" sz="1000" dirty="0" smtClean="0">
                <a:latin typeface="Consolas" panose="020B0609020204030204" pitchFamily="49" charset="0"/>
              </a:rPr>
              <a:t> = (</a:t>
            </a:r>
            <a:r>
              <a:rPr lang="nl-NL" sz="1000" dirty="0" err="1" smtClean="0">
                <a:latin typeface="Consolas" panose="020B0609020204030204" pitchFamily="49" charset="0"/>
              </a:rPr>
              <a:t>wheelIndex</a:t>
            </a:r>
            <a:r>
              <a:rPr lang="nl-NL" sz="1000" dirty="0" smtClean="0">
                <a:latin typeface="Consolas" panose="020B0609020204030204" pitchFamily="49" charset="0"/>
              </a:rPr>
              <a:t> + 2) % 24;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  </a:t>
            </a:r>
            <a:r>
              <a:rPr lang="nl-NL" sz="1000" dirty="0" err="1">
                <a:latin typeface="Consolas" panose="020B0609020204030204" pitchFamily="49" charset="0"/>
              </a:rPr>
              <a:t>Display.showDigitAt</a:t>
            </a:r>
            <a:r>
              <a:rPr lang="nl-NL" sz="1000" dirty="0">
                <a:latin typeface="Consolas" panose="020B0609020204030204" pitchFamily="49" charset="0"/>
              </a:rPr>
              <a:t>(pos, </a:t>
            </a:r>
            <a:r>
              <a:rPr lang="nl-NL" sz="1000" dirty="0" err="1">
                <a:latin typeface="Consolas" panose="020B0609020204030204" pitchFamily="49" charset="0"/>
              </a:rPr>
              <a:t>seg</a:t>
            </a:r>
            <a:r>
              <a:rPr lang="nl-NL" sz="10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8919" y="3767809"/>
            <a:ext cx="4693429" cy="913345"/>
          </a:xfrm>
        </p:spPr>
        <p:txBody>
          <a:bodyPr>
            <a:noAutofit/>
          </a:bodyPr>
          <a:lstStyle/>
          <a:p>
            <a:pPr algn="ctr"/>
            <a:r>
              <a:rPr lang="nl-NL" dirty="0" smtClean="0"/>
              <a:t>The last </a:t>
            </a:r>
            <a:r>
              <a:rPr lang="nl-NL" dirty="0" smtClean="0">
                <a:latin typeface="Consolas" panose="020B0609020204030204" pitchFamily="49" charset="0"/>
              </a:rPr>
              <a:t>pos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>
                <a:latin typeface="Consolas" panose="020B0609020204030204" pitchFamily="49" charset="0"/>
              </a:rPr>
              <a:t>seg</a:t>
            </a:r>
            <a:r>
              <a:rPr lang="nl-NL" dirty="0" smtClean="0"/>
              <a:t> on display </a:t>
            </a:r>
            <a:r>
              <a:rPr lang="nl-NL" dirty="0" err="1" smtClean="0"/>
              <a:t>define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the</a:t>
            </a:r>
            <a:r>
              <a:rPr lang="nl-NL" dirty="0" smtClean="0"/>
              <a:t> target segment.</a:t>
            </a:r>
          </a:p>
        </p:txBody>
      </p:sp>
    </p:spTree>
    <p:extLst>
      <p:ext uri="{BB962C8B-B14F-4D97-AF65-F5344CB8AC3E}">
        <p14:creationId xmlns:p14="http://schemas.microsoft.com/office/powerpoint/2010/main" val="3130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8"/>
          <p:cNvSpPr/>
          <p:nvPr/>
        </p:nvSpPr>
        <p:spPr>
          <a:xfrm>
            <a:off x="3762822" y="2927014"/>
            <a:ext cx="298449" cy="547498"/>
          </a:xfrm>
          <a:custGeom>
            <a:avLst/>
            <a:gdLst>
              <a:gd name="connsiteX0" fmla="*/ 0 w 282575"/>
              <a:gd name="connsiteY0" fmla="*/ 0 h 101600"/>
              <a:gd name="connsiteX1" fmla="*/ 282575 w 282575"/>
              <a:gd name="connsiteY1" fmla="*/ 0 h 101600"/>
              <a:gd name="connsiteX2" fmla="*/ 282575 w 282575"/>
              <a:gd name="connsiteY2" fmla="*/ 101600 h 101600"/>
              <a:gd name="connsiteX3" fmla="*/ 0 w 282575"/>
              <a:gd name="connsiteY3" fmla="*/ 101600 h 101600"/>
              <a:gd name="connsiteX4" fmla="*/ 0 w 282575"/>
              <a:gd name="connsiteY4" fmla="*/ 0 h 101600"/>
              <a:gd name="connsiteX0" fmla="*/ 0 w 282575"/>
              <a:gd name="connsiteY0" fmla="*/ 0 h 257175"/>
              <a:gd name="connsiteX1" fmla="*/ 282575 w 282575"/>
              <a:gd name="connsiteY1" fmla="*/ 0 h 257175"/>
              <a:gd name="connsiteX2" fmla="*/ 76200 w 282575"/>
              <a:gd name="connsiteY2" fmla="*/ 257175 h 257175"/>
              <a:gd name="connsiteX3" fmla="*/ 0 w 282575"/>
              <a:gd name="connsiteY3" fmla="*/ 101600 h 257175"/>
              <a:gd name="connsiteX4" fmla="*/ 0 w 282575"/>
              <a:gd name="connsiteY4" fmla="*/ 0 h 257175"/>
              <a:gd name="connsiteX0" fmla="*/ 0 w 187325"/>
              <a:gd name="connsiteY0" fmla="*/ 0 h 257175"/>
              <a:gd name="connsiteX1" fmla="*/ 187325 w 187325"/>
              <a:gd name="connsiteY1" fmla="*/ 139700 h 257175"/>
              <a:gd name="connsiteX2" fmla="*/ 76200 w 187325"/>
              <a:gd name="connsiteY2" fmla="*/ 257175 h 257175"/>
              <a:gd name="connsiteX3" fmla="*/ 0 w 187325"/>
              <a:gd name="connsiteY3" fmla="*/ 101600 h 257175"/>
              <a:gd name="connsiteX4" fmla="*/ 0 w 187325"/>
              <a:gd name="connsiteY4" fmla="*/ 0 h 257175"/>
              <a:gd name="connsiteX0" fmla="*/ 101600 w 187325"/>
              <a:gd name="connsiteY0" fmla="*/ 0 h 263525"/>
              <a:gd name="connsiteX1" fmla="*/ 187325 w 187325"/>
              <a:gd name="connsiteY1" fmla="*/ 146050 h 263525"/>
              <a:gd name="connsiteX2" fmla="*/ 76200 w 187325"/>
              <a:gd name="connsiteY2" fmla="*/ 263525 h 263525"/>
              <a:gd name="connsiteX3" fmla="*/ 0 w 187325"/>
              <a:gd name="connsiteY3" fmla="*/ 107950 h 263525"/>
              <a:gd name="connsiteX4" fmla="*/ 101600 w 187325"/>
              <a:gd name="connsiteY4" fmla="*/ 0 h 263525"/>
              <a:gd name="connsiteX0" fmla="*/ 101600 w 155575"/>
              <a:gd name="connsiteY0" fmla="*/ 0 h 263525"/>
              <a:gd name="connsiteX1" fmla="*/ 155575 w 155575"/>
              <a:gd name="connsiteY1" fmla="*/ 184150 h 263525"/>
              <a:gd name="connsiteX2" fmla="*/ 76200 w 155575"/>
              <a:gd name="connsiteY2" fmla="*/ 263525 h 263525"/>
              <a:gd name="connsiteX3" fmla="*/ 0 w 155575"/>
              <a:gd name="connsiteY3" fmla="*/ 107950 h 263525"/>
              <a:gd name="connsiteX4" fmla="*/ 101600 w 155575"/>
              <a:gd name="connsiteY4" fmla="*/ 0 h 263525"/>
              <a:gd name="connsiteX0" fmla="*/ 101600 w 155575"/>
              <a:gd name="connsiteY0" fmla="*/ 0 h 263525"/>
              <a:gd name="connsiteX1" fmla="*/ 130176 w 155575"/>
              <a:gd name="connsiteY1" fmla="*/ 109727 h 263525"/>
              <a:gd name="connsiteX2" fmla="*/ 155575 w 155575"/>
              <a:gd name="connsiteY2" fmla="*/ 184150 h 263525"/>
              <a:gd name="connsiteX3" fmla="*/ 76200 w 155575"/>
              <a:gd name="connsiteY3" fmla="*/ 263525 h 263525"/>
              <a:gd name="connsiteX4" fmla="*/ 0 w 155575"/>
              <a:gd name="connsiteY4" fmla="*/ 107950 h 263525"/>
              <a:gd name="connsiteX5" fmla="*/ 101600 w 155575"/>
              <a:gd name="connsiteY5" fmla="*/ 0 h 263525"/>
              <a:gd name="connsiteX0" fmla="*/ 101600 w 165101"/>
              <a:gd name="connsiteY0" fmla="*/ 0 h 263525"/>
              <a:gd name="connsiteX1" fmla="*/ 165101 w 165101"/>
              <a:gd name="connsiteY1" fmla="*/ 103377 h 263525"/>
              <a:gd name="connsiteX2" fmla="*/ 155575 w 165101"/>
              <a:gd name="connsiteY2" fmla="*/ 184150 h 263525"/>
              <a:gd name="connsiteX3" fmla="*/ 76200 w 165101"/>
              <a:gd name="connsiteY3" fmla="*/ 263525 h 263525"/>
              <a:gd name="connsiteX4" fmla="*/ 0 w 165101"/>
              <a:gd name="connsiteY4" fmla="*/ 107950 h 263525"/>
              <a:gd name="connsiteX5" fmla="*/ 101600 w 165101"/>
              <a:gd name="connsiteY5" fmla="*/ 0 h 263525"/>
              <a:gd name="connsiteX0" fmla="*/ 101600 w 168276"/>
              <a:gd name="connsiteY0" fmla="*/ 0 h 263525"/>
              <a:gd name="connsiteX1" fmla="*/ 168276 w 168276"/>
              <a:gd name="connsiteY1" fmla="*/ 125602 h 263525"/>
              <a:gd name="connsiteX2" fmla="*/ 155575 w 168276"/>
              <a:gd name="connsiteY2" fmla="*/ 184150 h 263525"/>
              <a:gd name="connsiteX3" fmla="*/ 76200 w 168276"/>
              <a:gd name="connsiteY3" fmla="*/ 263525 h 263525"/>
              <a:gd name="connsiteX4" fmla="*/ 0 w 168276"/>
              <a:gd name="connsiteY4" fmla="*/ 107950 h 263525"/>
              <a:gd name="connsiteX5" fmla="*/ 101600 w 168276"/>
              <a:gd name="connsiteY5" fmla="*/ 0 h 263525"/>
              <a:gd name="connsiteX0" fmla="*/ 101600 w 403225"/>
              <a:gd name="connsiteY0" fmla="*/ 0 h 263525"/>
              <a:gd name="connsiteX1" fmla="*/ 168276 w 403225"/>
              <a:gd name="connsiteY1" fmla="*/ 125602 h 263525"/>
              <a:gd name="connsiteX2" fmla="*/ 403225 w 403225"/>
              <a:gd name="connsiteY2" fmla="*/ 3175 h 263525"/>
              <a:gd name="connsiteX3" fmla="*/ 76200 w 403225"/>
              <a:gd name="connsiteY3" fmla="*/ 263525 h 263525"/>
              <a:gd name="connsiteX4" fmla="*/ 0 w 403225"/>
              <a:gd name="connsiteY4" fmla="*/ 107950 h 263525"/>
              <a:gd name="connsiteX5" fmla="*/ 101600 w 403225"/>
              <a:gd name="connsiteY5" fmla="*/ 0 h 263525"/>
              <a:gd name="connsiteX0" fmla="*/ 101600 w 403225"/>
              <a:gd name="connsiteY0" fmla="*/ 0 h 263525"/>
              <a:gd name="connsiteX1" fmla="*/ 203201 w 403225"/>
              <a:gd name="connsiteY1" fmla="*/ 141477 h 263525"/>
              <a:gd name="connsiteX2" fmla="*/ 403225 w 403225"/>
              <a:gd name="connsiteY2" fmla="*/ 3175 h 263525"/>
              <a:gd name="connsiteX3" fmla="*/ 76200 w 403225"/>
              <a:gd name="connsiteY3" fmla="*/ 263525 h 263525"/>
              <a:gd name="connsiteX4" fmla="*/ 0 w 403225"/>
              <a:gd name="connsiteY4" fmla="*/ 107950 h 263525"/>
              <a:gd name="connsiteX5" fmla="*/ 101600 w 403225"/>
              <a:gd name="connsiteY5" fmla="*/ 0 h 263525"/>
              <a:gd name="connsiteX0" fmla="*/ 101600 w 403225"/>
              <a:gd name="connsiteY0" fmla="*/ 0 h 266700"/>
              <a:gd name="connsiteX1" fmla="*/ 203201 w 403225"/>
              <a:gd name="connsiteY1" fmla="*/ 141477 h 266700"/>
              <a:gd name="connsiteX2" fmla="*/ 403225 w 403225"/>
              <a:gd name="connsiteY2" fmla="*/ 3175 h 266700"/>
              <a:gd name="connsiteX3" fmla="*/ 365125 w 403225"/>
              <a:gd name="connsiteY3" fmla="*/ 266700 h 266700"/>
              <a:gd name="connsiteX4" fmla="*/ 0 w 403225"/>
              <a:gd name="connsiteY4" fmla="*/ 107950 h 266700"/>
              <a:gd name="connsiteX5" fmla="*/ 101600 w 403225"/>
              <a:gd name="connsiteY5" fmla="*/ 0 h 266700"/>
              <a:gd name="connsiteX0" fmla="*/ 101600 w 403225"/>
              <a:gd name="connsiteY0" fmla="*/ 0 h 266700"/>
              <a:gd name="connsiteX1" fmla="*/ 203201 w 403225"/>
              <a:gd name="connsiteY1" fmla="*/ 141477 h 266700"/>
              <a:gd name="connsiteX2" fmla="*/ 403225 w 403225"/>
              <a:gd name="connsiteY2" fmla="*/ 3175 h 266700"/>
              <a:gd name="connsiteX3" fmla="*/ 393700 w 403225"/>
              <a:gd name="connsiteY3" fmla="*/ 109726 h 266700"/>
              <a:gd name="connsiteX4" fmla="*/ 365125 w 403225"/>
              <a:gd name="connsiteY4" fmla="*/ 266700 h 266700"/>
              <a:gd name="connsiteX5" fmla="*/ 0 w 403225"/>
              <a:gd name="connsiteY5" fmla="*/ 107950 h 266700"/>
              <a:gd name="connsiteX6" fmla="*/ 101600 w 403225"/>
              <a:gd name="connsiteY6" fmla="*/ 0 h 266700"/>
              <a:gd name="connsiteX0" fmla="*/ 101600 w 403225"/>
              <a:gd name="connsiteY0" fmla="*/ 0 h 488950"/>
              <a:gd name="connsiteX1" fmla="*/ 203201 w 403225"/>
              <a:gd name="connsiteY1" fmla="*/ 141477 h 488950"/>
              <a:gd name="connsiteX2" fmla="*/ 403225 w 403225"/>
              <a:gd name="connsiteY2" fmla="*/ 3175 h 488950"/>
              <a:gd name="connsiteX3" fmla="*/ 393700 w 403225"/>
              <a:gd name="connsiteY3" fmla="*/ 109726 h 488950"/>
              <a:gd name="connsiteX4" fmla="*/ 53975 w 403225"/>
              <a:gd name="connsiteY4" fmla="*/ 488950 h 488950"/>
              <a:gd name="connsiteX5" fmla="*/ 0 w 403225"/>
              <a:gd name="connsiteY5" fmla="*/ 107950 h 488950"/>
              <a:gd name="connsiteX6" fmla="*/ 101600 w 403225"/>
              <a:gd name="connsiteY6" fmla="*/ 0 h 488950"/>
              <a:gd name="connsiteX0" fmla="*/ 85725 w 387350"/>
              <a:gd name="connsiteY0" fmla="*/ 0 h 488950"/>
              <a:gd name="connsiteX1" fmla="*/ 187326 w 387350"/>
              <a:gd name="connsiteY1" fmla="*/ 141477 h 488950"/>
              <a:gd name="connsiteX2" fmla="*/ 387350 w 387350"/>
              <a:gd name="connsiteY2" fmla="*/ 3175 h 488950"/>
              <a:gd name="connsiteX3" fmla="*/ 377825 w 387350"/>
              <a:gd name="connsiteY3" fmla="*/ 109726 h 488950"/>
              <a:gd name="connsiteX4" fmla="*/ 38100 w 387350"/>
              <a:gd name="connsiteY4" fmla="*/ 488950 h 488950"/>
              <a:gd name="connsiteX5" fmla="*/ 0 w 387350"/>
              <a:gd name="connsiteY5" fmla="*/ 209550 h 488950"/>
              <a:gd name="connsiteX6" fmla="*/ 85725 w 387350"/>
              <a:gd name="connsiteY6" fmla="*/ 0 h 488950"/>
              <a:gd name="connsiteX0" fmla="*/ 85725 w 387350"/>
              <a:gd name="connsiteY0" fmla="*/ 0 h 307975"/>
              <a:gd name="connsiteX1" fmla="*/ 187326 w 387350"/>
              <a:gd name="connsiteY1" fmla="*/ 141477 h 307975"/>
              <a:gd name="connsiteX2" fmla="*/ 387350 w 387350"/>
              <a:gd name="connsiteY2" fmla="*/ 3175 h 307975"/>
              <a:gd name="connsiteX3" fmla="*/ 377825 w 387350"/>
              <a:gd name="connsiteY3" fmla="*/ 109726 h 307975"/>
              <a:gd name="connsiteX4" fmla="*/ 114300 w 387350"/>
              <a:gd name="connsiteY4" fmla="*/ 307975 h 307975"/>
              <a:gd name="connsiteX5" fmla="*/ 0 w 387350"/>
              <a:gd name="connsiteY5" fmla="*/ 209550 h 307975"/>
              <a:gd name="connsiteX6" fmla="*/ 85725 w 387350"/>
              <a:gd name="connsiteY6" fmla="*/ 0 h 307975"/>
              <a:gd name="connsiteX0" fmla="*/ 85725 w 387350"/>
              <a:gd name="connsiteY0" fmla="*/ 0 h 311260"/>
              <a:gd name="connsiteX1" fmla="*/ 187326 w 387350"/>
              <a:gd name="connsiteY1" fmla="*/ 141477 h 311260"/>
              <a:gd name="connsiteX2" fmla="*/ 387350 w 387350"/>
              <a:gd name="connsiteY2" fmla="*/ 3175 h 311260"/>
              <a:gd name="connsiteX3" fmla="*/ 377825 w 387350"/>
              <a:gd name="connsiteY3" fmla="*/ 109726 h 311260"/>
              <a:gd name="connsiteX4" fmla="*/ 114300 w 387350"/>
              <a:gd name="connsiteY4" fmla="*/ 307975 h 311260"/>
              <a:gd name="connsiteX5" fmla="*/ 0 w 387350"/>
              <a:gd name="connsiteY5" fmla="*/ 209550 h 311260"/>
              <a:gd name="connsiteX6" fmla="*/ 85725 w 387350"/>
              <a:gd name="connsiteY6" fmla="*/ 0 h 311260"/>
              <a:gd name="connsiteX0" fmla="*/ 85725 w 387350"/>
              <a:gd name="connsiteY0" fmla="*/ 0 h 375381"/>
              <a:gd name="connsiteX1" fmla="*/ 187326 w 387350"/>
              <a:gd name="connsiteY1" fmla="*/ 141477 h 375381"/>
              <a:gd name="connsiteX2" fmla="*/ 387350 w 387350"/>
              <a:gd name="connsiteY2" fmla="*/ 3175 h 375381"/>
              <a:gd name="connsiteX3" fmla="*/ 377825 w 387350"/>
              <a:gd name="connsiteY3" fmla="*/ 109726 h 375381"/>
              <a:gd name="connsiteX4" fmla="*/ 114300 w 387350"/>
              <a:gd name="connsiteY4" fmla="*/ 307975 h 375381"/>
              <a:gd name="connsiteX5" fmla="*/ 0 w 387350"/>
              <a:gd name="connsiteY5" fmla="*/ 209550 h 375381"/>
              <a:gd name="connsiteX6" fmla="*/ 85725 w 387350"/>
              <a:gd name="connsiteY6" fmla="*/ 0 h 375381"/>
              <a:gd name="connsiteX0" fmla="*/ 85725 w 387350"/>
              <a:gd name="connsiteY0" fmla="*/ 0 h 311260"/>
              <a:gd name="connsiteX1" fmla="*/ 187326 w 387350"/>
              <a:gd name="connsiteY1" fmla="*/ 141477 h 311260"/>
              <a:gd name="connsiteX2" fmla="*/ 387350 w 387350"/>
              <a:gd name="connsiteY2" fmla="*/ 3175 h 311260"/>
              <a:gd name="connsiteX3" fmla="*/ 377825 w 387350"/>
              <a:gd name="connsiteY3" fmla="*/ 109726 h 311260"/>
              <a:gd name="connsiteX4" fmla="*/ 114300 w 387350"/>
              <a:gd name="connsiteY4" fmla="*/ 307975 h 311260"/>
              <a:gd name="connsiteX5" fmla="*/ 0 w 387350"/>
              <a:gd name="connsiteY5" fmla="*/ 209550 h 311260"/>
              <a:gd name="connsiteX6" fmla="*/ 85725 w 387350"/>
              <a:gd name="connsiteY6" fmla="*/ 0 h 311260"/>
              <a:gd name="connsiteX0" fmla="*/ 85725 w 387350"/>
              <a:gd name="connsiteY0" fmla="*/ 0 h 502789"/>
              <a:gd name="connsiteX1" fmla="*/ 187326 w 387350"/>
              <a:gd name="connsiteY1" fmla="*/ 141477 h 502789"/>
              <a:gd name="connsiteX2" fmla="*/ 387350 w 387350"/>
              <a:gd name="connsiteY2" fmla="*/ 3175 h 502789"/>
              <a:gd name="connsiteX3" fmla="*/ 377825 w 387350"/>
              <a:gd name="connsiteY3" fmla="*/ 109726 h 502789"/>
              <a:gd name="connsiteX4" fmla="*/ 276225 w 387350"/>
              <a:gd name="connsiteY4" fmla="*/ 501650 h 502789"/>
              <a:gd name="connsiteX5" fmla="*/ 0 w 387350"/>
              <a:gd name="connsiteY5" fmla="*/ 209550 h 502789"/>
              <a:gd name="connsiteX6" fmla="*/ 85725 w 387350"/>
              <a:gd name="connsiteY6" fmla="*/ 0 h 502789"/>
              <a:gd name="connsiteX0" fmla="*/ 85725 w 387350"/>
              <a:gd name="connsiteY0" fmla="*/ 0 h 502789"/>
              <a:gd name="connsiteX1" fmla="*/ 187326 w 387350"/>
              <a:gd name="connsiteY1" fmla="*/ 141477 h 502789"/>
              <a:gd name="connsiteX2" fmla="*/ 387350 w 387350"/>
              <a:gd name="connsiteY2" fmla="*/ 3175 h 502789"/>
              <a:gd name="connsiteX3" fmla="*/ 292100 w 387350"/>
              <a:gd name="connsiteY3" fmla="*/ 265301 h 502789"/>
              <a:gd name="connsiteX4" fmla="*/ 276225 w 387350"/>
              <a:gd name="connsiteY4" fmla="*/ 501650 h 502789"/>
              <a:gd name="connsiteX5" fmla="*/ 0 w 387350"/>
              <a:gd name="connsiteY5" fmla="*/ 209550 h 502789"/>
              <a:gd name="connsiteX6" fmla="*/ 85725 w 387350"/>
              <a:gd name="connsiteY6" fmla="*/ 0 h 502789"/>
              <a:gd name="connsiteX0" fmla="*/ 85725 w 434975"/>
              <a:gd name="connsiteY0" fmla="*/ 0 h 502789"/>
              <a:gd name="connsiteX1" fmla="*/ 187326 w 434975"/>
              <a:gd name="connsiteY1" fmla="*/ 141477 h 502789"/>
              <a:gd name="connsiteX2" fmla="*/ 434975 w 434975"/>
              <a:gd name="connsiteY2" fmla="*/ 79375 h 502789"/>
              <a:gd name="connsiteX3" fmla="*/ 292100 w 434975"/>
              <a:gd name="connsiteY3" fmla="*/ 265301 h 502789"/>
              <a:gd name="connsiteX4" fmla="*/ 276225 w 434975"/>
              <a:gd name="connsiteY4" fmla="*/ 501650 h 502789"/>
              <a:gd name="connsiteX5" fmla="*/ 0 w 434975"/>
              <a:gd name="connsiteY5" fmla="*/ 209550 h 502789"/>
              <a:gd name="connsiteX6" fmla="*/ 85725 w 434975"/>
              <a:gd name="connsiteY6" fmla="*/ 0 h 502789"/>
              <a:gd name="connsiteX0" fmla="*/ 85725 w 434975"/>
              <a:gd name="connsiteY0" fmla="*/ 0 h 502789"/>
              <a:gd name="connsiteX1" fmla="*/ 152401 w 434975"/>
              <a:gd name="connsiteY1" fmla="*/ 55752 h 502789"/>
              <a:gd name="connsiteX2" fmla="*/ 434975 w 434975"/>
              <a:gd name="connsiteY2" fmla="*/ 79375 h 502789"/>
              <a:gd name="connsiteX3" fmla="*/ 292100 w 434975"/>
              <a:gd name="connsiteY3" fmla="*/ 265301 h 502789"/>
              <a:gd name="connsiteX4" fmla="*/ 276225 w 434975"/>
              <a:gd name="connsiteY4" fmla="*/ 501650 h 502789"/>
              <a:gd name="connsiteX5" fmla="*/ 0 w 434975"/>
              <a:gd name="connsiteY5" fmla="*/ 209550 h 502789"/>
              <a:gd name="connsiteX6" fmla="*/ 85725 w 434975"/>
              <a:gd name="connsiteY6" fmla="*/ 0 h 502789"/>
              <a:gd name="connsiteX0" fmla="*/ 25400 w 434975"/>
              <a:gd name="connsiteY0" fmla="*/ 385573 h 447037"/>
              <a:gd name="connsiteX1" fmla="*/ 152401 w 434975"/>
              <a:gd name="connsiteY1" fmla="*/ 0 h 447037"/>
              <a:gd name="connsiteX2" fmla="*/ 434975 w 434975"/>
              <a:gd name="connsiteY2" fmla="*/ 23623 h 447037"/>
              <a:gd name="connsiteX3" fmla="*/ 292100 w 434975"/>
              <a:gd name="connsiteY3" fmla="*/ 209549 h 447037"/>
              <a:gd name="connsiteX4" fmla="*/ 276225 w 434975"/>
              <a:gd name="connsiteY4" fmla="*/ 445898 h 447037"/>
              <a:gd name="connsiteX5" fmla="*/ 0 w 434975"/>
              <a:gd name="connsiteY5" fmla="*/ 153798 h 447037"/>
              <a:gd name="connsiteX6" fmla="*/ 25400 w 434975"/>
              <a:gd name="connsiteY6" fmla="*/ 385573 h 447037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6700 w 409575"/>
              <a:gd name="connsiteY3" fmla="*/ 20954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0350 w 409575"/>
              <a:gd name="connsiteY3" fmla="*/ 1650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0350 w 409575"/>
              <a:gd name="connsiteY3" fmla="*/ 1650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400050 w 409575"/>
              <a:gd name="connsiteY4" fmla="*/ 391923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76073"/>
              <a:gd name="connsiteX1" fmla="*/ 127001 w 409575"/>
              <a:gd name="connsiteY1" fmla="*/ 0 h 576073"/>
              <a:gd name="connsiteX2" fmla="*/ 409575 w 409575"/>
              <a:gd name="connsiteY2" fmla="*/ 23623 h 576073"/>
              <a:gd name="connsiteX3" fmla="*/ 234950 w 409575"/>
              <a:gd name="connsiteY3" fmla="*/ 190499 h 576073"/>
              <a:gd name="connsiteX4" fmla="*/ 400050 w 409575"/>
              <a:gd name="connsiteY4" fmla="*/ 391923 h 576073"/>
              <a:gd name="connsiteX5" fmla="*/ 285750 w 409575"/>
              <a:gd name="connsiteY5" fmla="*/ 576073 h 576073"/>
              <a:gd name="connsiteX6" fmla="*/ 0 w 409575"/>
              <a:gd name="connsiteY6" fmla="*/ 385573 h 576073"/>
              <a:gd name="connsiteX0" fmla="*/ 0 w 409575"/>
              <a:gd name="connsiteY0" fmla="*/ 385573 h 576073"/>
              <a:gd name="connsiteX1" fmla="*/ 127001 w 409575"/>
              <a:gd name="connsiteY1" fmla="*/ 0 h 576073"/>
              <a:gd name="connsiteX2" fmla="*/ 409575 w 409575"/>
              <a:gd name="connsiteY2" fmla="*/ 23623 h 576073"/>
              <a:gd name="connsiteX3" fmla="*/ 234950 w 409575"/>
              <a:gd name="connsiteY3" fmla="*/ 190499 h 576073"/>
              <a:gd name="connsiteX4" fmla="*/ 377825 w 409575"/>
              <a:gd name="connsiteY4" fmla="*/ 360173 h 576073"/>
              <a:gd name="connsiteX5" fmla="*/ 285750 w 409575"/>
              <a:gd name="connsiteY5" fmla="*/ 576073 h 576073"/>
              <a:gd name="connsiteX6" fmla="*/ 0 w 409575"/>
              <a:gd name="connsiteY6" fmla="*/ 385573 h 576073"/>
              <a:gd name="connsiteX0" fmla="*/ 0 w 311150"/>
              <a:gd name="connsiteY0" fmla="*/ 229998 h 576073"/>
              <a:gd name="connsiteX1" fmla="*/ 28576 w 311150"/>
              <a:gd name="connsiteY1" fmla="*/ 0 h 576073"/>
              <a:gd name="connsiteX2" fmla="*/ 311150 w 311150"/>
              <a:gd name="connsiteY2" fmla="*/ 23623 h 576073"/>
              <a:gd name="connsiteX3" fmla="*/ 136525 w 311150"/>
              <a:gd name="connsiteY3" fmla="*/ 190499 h 576073"/>
              <a:gd name="connsiteX4" fmla="*/ 279400 w 311150"/>
              <a:gd name="connsiteY4" fmla="*/ 360173 h 576073"/>
              <a:gd name="connsiteX5" fmla="*/ 187325 w 311150"/>
              <a:gd name="connsiteY5" fmla="*/ 576073 h 576073"/>
              <a:gd name="connsiteX6" fmla="*/ 0 w 311150"/>
              <a:gd name="connsiteY6" fmla="*/ 229998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0 w 355600"/>
              <a:gd name="connsiteY6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01598 w 355600"/>
              <a:gd name="connsiteY6" fmla="*/ 387686 h 576073"/>
              <a:gd name="connsiteX7" fmla="*/ 0 w 355600"/>
              <a:gd name="connsiteY7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07948 w 355600"/>
              <a:gd name="connsiteY6" fmla="*/ 355936 h 576073"/>
              <a:gd name="connsiteX7" fmla="*/ 0 w 355600"/>
              <a:gd name="connsiteY7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74623 w 355600"/>
              <a:gd name="connsiteY6" fmla="*/ 479761 h 576073"/>
              <a:gd name="connsiteX7" fmla="*/ 107948 w 355600"/>
              <a:gd name="connsiteY7" fmla="*/ 355936 h 576073"/>
              <a:gd name="connsiteX8" fmla="*/ 0 w 355600"/>
              <a:gd name="connsiteY8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215902 w 390527"/>
              <a:gd name="connsiteY3" fmla="*/ 190499 h 576073"/>
              <a:gd name="connsiteX4" fmla="*/ 358777 w 390527"/>
              <a:gd name="connsiteY4" fmla="*/ 360173 h 576073"/>
              <a:gd name="connsiteX5" fmla="*/ 266702 w 390527"/>
              <a:gd name="connsiteY5" fmla="*/ 576073 h 576073"/>
              <a:gd name="connsiteX6" fmla="*/ 0 w 390527"/>
              <a:gd name="connsiteY6" fmla="*/ 555961 h 576073"/>
              <a:gd name="connsiteX7" fmla="*/ 142875 w 390527"/>
              <a:gd name="connsiteY7" fmla="*/ 355936 h 576073"/>
              <a:gd name="connsiteX8" fmla="*/ 34927 w 390527"/>
              <a:gd name="connsiteY8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215902 w 390527"/>
              <a:gd name="connsiteY3" fmla="*/ 190499 h 576073"/>
              <a:gd name="connsiteX4" fmla="*/ 358777 w 390527"/>
              <a:gd name="connsiteY4" fmla="*/ 360173 h 576073"/>
              <a:gd name="connsiteX5" fmla="*/ 266702 w 390527"/>
              <a:gd name="connsiteY5" fmla="*/ 576073 h 576073"/>
              <a:gd name="connsiteX6" fmla="*/ 0 w 390527"/>
              <a:gd name="connsiteY6" fmla="*/ 555961 h 576073"/>
              <a:gd name="connsiteX7" fmla="*/ 161925 w 390527"/>
              <a:gd name="connsiteY7" fmla="*/ 368636 h 576073"/>
              <a:gd name="connsiteX8" fmla="*/ 34927 w 390527"/>
              <a:gd name="connsiteY8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215902 w 390527"/>
              <a:gd name="connsiteY3" fmla="*/ 190499 h 576073"/>
              <a:gd name="connsiteX4" fmla="*/ 358777 w 390527"/>
              <a:gd name="connsiteY4" fmla="*/ 360173 h 576073"/>
              <a:gd name="connsiteX5" fmla="*/ 266702 w 390527"/>
              <a:gd name="connsiteY5" fmla="*/ 576073 h 576073"/>
              <a:gd name="connsiteX6" fmla="*/ 0 w 390527"/>
              <a:gd name="connsiteY6" fmla="*/ 555961 h 576073"/>
              <a:gd name="connsiteX7" fmla="*/ 34927 w 390527"/>
              <a:gd name="connsiteY7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384177 w 390527"/>
              <a:gd name="connsiteY3" fmla="*/ 269874 h 576073"/>
              <a:gd name="connsiteX4" fmla="*/ 358777 w 390527"/>
              <a:gd name="connsiteY4" fmla="*/ 360173 h 576073"/>
              <a:gd name="connsiteX5" fmla="*/ 266702 w 390527"/>
              <a:gd name="connsiteY5" fmla="*/ 576073 h 576073"/>
              <a:gd name="connsiteX6" fmla="*/ 0 w 390527"/>
              <a:gd name="connsiteY6" fmla="*/ 555961 h 576073"/>
              <a:gd name="connsiteX7" fmla="*/ 34927 w 390527"/>
              <a:gd name="connsiteY7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358777 w 390527"/>
              <a:gd name="connsiteY3" fmla="*/ 360173 h 576073"/>
              <a:gd name="connsiteX4" fmla="*/ 266702 w 390527"/>
              <a:gd name="connsiteY4" fmla="*/ 576073 h 576073"/>
              <a:gd name="connsiteX5" fmla="*/ 0 w 390527"/>
              <a:gd name="connsiteY5" fmla="*/ 555961 h 576073"/>
              <a:gd name="connsiteX6" fmla="*/ 34927 w 390527"/>
              <a:gd name="connsiteY6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266702 w 390527"/>
              <a:gd name="connsiteY3" fmla="*/ 576073 h 576073"/>
              <a:gd name="connsiteX4" fmla="*/ 0 w 390527"/>
              <a:gd name="connsiteY4" fmla="*/ 555961 h 576073"/>
              <a:gd name="connsiteX5" fmla="*/ 34927 w 390527"/>
              <a:gd name="connsiteY5" fmla="*/ 233173 h 576073"/>
              <a:gd name="connsiteX0" fmla="*/ 34927 w 390527"/>
              <a:gd name="connsiteY0" fmla="*/ 233173 h 560198"/>
              <a:gd name="connsiteX1" fmla="*/ 107953 w 390527"/>
              <a:gd name="connsiteY1" fmla="*/ 0 h 560198"/>
              <a:gd name="connsiteX2" fmla="*/ 390527 w 390527"/>
              <a:gd name="connsiteY2" fmla="*/ 23623 h 560198"/>
              <a:gd name="connsiteX3" fmla="*/ 317502 w 390527"/>
              <a:gd name="connsiteY3" fmla="*/ 560198 h 560198"/>
              <a:gd name="connsiteX4" fmla="*/ 0 w 390527"/>
              <a:gd name="connsiteY4" fmla="*/ 555961 h 560198"/>
              <a:gd name="connsiteX5" fmla="*/ 34927 w 390527"/>
              <a:gd name="connsiteY5" fmla="*/ 233173 h 560198"/>
              <a:gd name="connsiteX0" fmla="*/ 0 w 355600"/>
              <a:gd name="connsiteY0" fmla="*/ 233173 h 560198"/>
              <a:gd name="connsiteX1" fmla="*/ 73026 w 355600"/>
              <a:gd name="connsiteY1" fmla="*/ 0 h 560198"/>
              <a:gd name="connsiteX2" fmla="*/ 355600 w 355600"/>
              <a:gd name="connsiteY2" fmla="*/ 23623 h 560198"/>
              <a:gd name="connsiteX3" fmla="*/ 282575 w 355600"/>
              <a:gd name="connsiteY3" fmla="*/ 560198 h 560198"/>
              <a:gd name="connsiteX4" fmla="*/ 133348 w 355600"/>
              <a:gd name="connsiteY4" fmla="*/ 448011 h 560198"/>
              <a:gd name="connsiteX5" fmla="*/ 0 w 355600"/>
              <a:gd name="connsiteY5" fmla="*/ 233173 h 560198"/>
              <a:gd name="connsiteX0" fmla="*/ 0 w 355600"/>
              <a:gd name="connsiteY0" fmla="*/ 233173 h 560198"/>
              <a:gd name="connsiteX1" fmla="*/ 73026 w 355600"/>
              <a:gd name="connsiteY1" fmla="*/ 0 h 560198"/>
              <a:gd name="connsiteX2" fmla="*/ 355600 w 355600"/>
              <a:gd name="connsiteY2" fmla="*/ 23623 h 560198"/>
              <a:gd name="connsiteX3" fmla="*/ 282575 w 355600"/>
              <a:gd name="connsiteY3" fmla="*/ 560198 h 560198"/>
              <a:gd name="connsiteX4" fmla="*/ 200023 w 355600"/>
              <a:gd name="connsiteY4" fmla="*/ 381336 h 560198"/>
              <a:gd name="connsiteX5" fmla="*/ 0 w 355600"/>
              <a:gd name="connsiteY5" fmla="*/ 233173 h 560198"/>
              <a:gd name="connsiteX0" fmla="*/ 0 w 355600"/>
              <a:gd name="connsiteY0" fmla="*/ 233173 h 560198"/>
              <a:gd name="connsiteX1" fmla="*/ 73026 w 355600"/>
              <a:gd name="connsiteY1" fmla="*/ 0 h 560198"/>
              <a:gd name="connsiteX2" fmla="*/ 355600 w 355600"/>
              <a:gd name="connsiteY2" fmla="*/ 23623 h 560198"/>
              <a:gd name="connsiteX3" fmla="*/ 282575 w 355600"/>
              <a:gd name="connsiteY3" fmla="*/ 560198 h 560198"/>
              <a:gd name="connsiteX4" fmla="*/ 152398 w 355600"/>
              <a:gd name="connsiteY4" fmla="*/ 416261 h 560198"/>
              <a:gd name="connsiteX5" fmla="*/ 0 w 355600"/>
              <a:gd name="connsiteY5" fmla="*/ 233173 h 560198"/>
              <a:gd name="connsiteX0" fmla="*/ 215899 w 282574"/>
              <a:gd name="connsiteY0" fmla="*/ 96648 h 560198"/>
              <a:gd name="connsiteX1" fmla="*/ 0 w 282574"/>
              <a:gd name="connsiteY1" fmla="*/ 0 h 560198"/>
              <a:gd name="connsiteX2" fmla="*/ 282574 w 282574"/>
              <a:gd name="connsiteY2" fmla="*/ 23623 h 560198"/>
              <a:gd name="connsiteX3" fmla="*/ 209549 w 282574"/>
              <a:gd name="connsiteY3" fmla="*/ 560198 h 560198"/>
              <a:gd name="connsiteX4" fmla="*/ 79372 w 282574"/>
              <a:gd name="connsiteY4" fmla="*/ 416261 h 560198"/>
              <a:gd name="connsiteX5" fmla="*/ 215899 w 282574"/>
              <a:gd name="connsiteY5" fmla="*/ 96648 h 560198"/>
              <a:gd name="connsiteX0" fmla="*/ 146049 w 282574"/>
              <a:gd name="connsiteY0" fmla="*/ 347473 h 560198"/>
              <a:gd name="connsiteX1" fmla="*/ 0 w 282574"/>
              <a:gd name="connsiteY1" fmla="*/ 0 h 560198"/>
              <a:gd name="connsiteX2" fmla="*/ 282574 w 282574"/>
              <a:gd name="connsiteY2" fmla="*/ 23623 h 560198"/>
              <a:gd name="connsiteX3" fmla="*/ 209549 w 282574"/>
              <a:gd name="connsiteY3" fmla="*/ 560198 h 560198"/>
              <a:gd name="connsiteX4" fmla="*/ 79372 w 282574"/>
              <a:gd name="connsiteY4" fmla="*/ 416261 h 560198"/>
              <a:gd name="connsiteX5" fmla="*/ 146049 w 282574"/>
              <a:gd name="connsiteY5" fmla="*/ 347473 h 560198"/>
              <a:gd name="connsiteX0" fmla="*/ 146049 w 282574"/>
              <a:gd name="connsiteY0" fmla="*/ 347473 h 560198"/>
              <a:gd name="connsiteX1" fmla="*/ 85277 w 282574"/>
              <a:gd name="connsiteY1" fmla="*/ 194011 h 560198"/>
              <a:gd name="connsiteX2" fmla="*/ 0 w 282574"/>
              <a:gd name="connsiteY2" fmla="*/ 0 h 560198"/>
              <a:gd name="connsiteX3" fmla="*/ 282574 w 282574"/>
              <a:gd name="connsiteY3" fmla="*/ 23623 h 560198"/>
              <a:gd name="connsiteX4" fmla="*/ 209549 w 282574"/>
              <a:gd name="connsiteY4" fmla="*/ 560198 h 560198"/>
              <a:gd name="connsiteX5" fmla="*/ 79372 w 282574"/>
              <a:gd name="connsiteY5" fmla="*/ 416261 h 560198"/>
              <a:gd name="connsiteX6" fmla="*/ 146049 w 282574"/>
              <a:gd name="connsiteY6" fmla="*/ 347473 h 560198"/>
              <a:gd name="connsiteX0" fmla="*/ 146049 w 282574"/>
              <a:gd name="connsiteY0" fmla="*/ 347473 h 560198"/>
              <a:gd name="connsiteX1" fmla="*/ 88452 w 282574"/>
              <a:gd name="connsiteY1" fmla="*/ 133686 h 560198"/>
              <a:gd name="connsiteX2" fmla="*/ 0 w 282574"/>
              <a:gd name="connsiteY2" fmla="*/ 0 h 560198"/>
              <a:gd name="connsiteX3" fmla="*/ 282574 w 282574"/>
              <a:gd name="connsiteY3" fmla="*/ 23623 h 560198"/>
              <a:gd name="connsiteX4" fmla="*/ 209549 w 282574"/>
              <a:gd name="connsiteY4" fmla="*/ 560198 h 560198"/>
              <a:gd name="connsiteX5" fmla="*/ 79372 w 282574"/>
              <a:gd name="connsiteY5" fmla="*/ 416261 h 560198"/>
              <a:gd name="connsiteX6" fmla="*/ 146049 w 282574"/>
              <a:gd name="connsiteY6" fmla="*/ 347473 h 560198"/>
              <a:gd name="connsiteX0" fmla="*/ 161924 w 298449"/>
              <a:gd name="connsiteY0" fmla="*/ 334773 h 547498"/>
              <a:gd name="connsiteX1" fmla="*/ 104327 w 298449"/>
              <a:gd name="connsiteY1" fmla="*/ 120986 h 547498"/>
              <a:gd name="connsiteX2" fmla="*/ 0 w 298449"/>
              <a:gd name="connsiteY2" fmla="*/ 0 h 547498"/>
              <a:gd name="connsiteX3" fmla="*/ 298449 w 298449"/>
              <a:gd name="connsiteY3" fmla="*/ 10923 h 547498"/>
              <a:gd name="connsiteX4" fmla="*/ 225424 w 298449"/>
              <a:gd name="connsiteY4" fmla="*/ 547498 h 547498"/>
              <a:gd name="connsiteX5" fmla="*/ 95247 w 298449"/>
              <a:gd name="connsiteY5" fmla="*/ 403561 h 547498"/>
              <a:gd name="connsiteX6" fmla="*/ 161924 w 298449"/>
              <a:gd name="connsiteY6" fmla="*/ 334773 h 547498"/>
              <a:gd name="connsiteX0" fmla="*/ 161924 w 298449"/>
              <a:gd name="connsiteY0" fmla="*/ 334773 h 547498"/>
              <a:gd name="connsiteX1" fmla="*/ 129728 w 298449"/>
              <a:gd name="connsiteY1" fmla="*/ 197186 h 547498"/>
              <a:gd name="connsiteX2" fmla="*/ 104327 w 298449"/>
              <a:gd name="connsiteY2" fmla="*/ 120986 h 547498"/>
              <a:gd name="connsiteX3" fmla="*/ 0 w 298449"/>
              <a:gd name="connsiteY3" fmla="*/ 0 h 547498"/>
              <a:gd name="connsiteX4" fmla="*/ 298449 w 298449"/>
              <a:gd name="connsiteY4" fmla="*/ 10923 h 547498"/>
              <a:gd name="connsiteX5" fmla="*/ 225424 w 298449"/>
              <a:gd name="connsiteY5" fmla="*/ 547498 h 547498"/>
              <a:gd name="connsiteX6" fmla="*/ 95247 w 298449"/>
              <a:gd name="connsiteY6" fmla="*/ 403561 h 547498"/>
              <a:gd name="connsiteX7" fmla="*/ 161924 w 298449"/>
              <a:gd name="connsiteY7" fmla="*/ 334773 h 547498"/>
              <a:gd name="connsiteX0" fmla="*/ 161924 w 298449"/>
              <a:gd name="connsiteY0" fmla="*/ 334773 h 547498"/>
              <a:gd name="connsiteX1" fmla="*/ 263078 w 298449"/>
              <a:gd name="connsiteY1" fmla="*/ 89236 h 547498"/>
              <a:gd name="connsiteX2" fmla="*/ 104327 w 298449"/>
              <a:gd name="connsiteY2" fmla="*/ 120986 h 547498"/>
              <a:gd name="connsiteX3" fmla="*/ 0 w 298449"/>
              <a:gd name="connsiteY3" fmla="*/ 0 h 547498"/>
              <a:gd name="connsiteX4" fmla="*/ 298449 w 298449"/>
              <a:gd name="connsiteY4" fmla="*/ 10923 h 547498"/>
              <a:gd name="connsiteX5" fmla="*/ 225424 w 298449"/>
              <a:gd name="connsiteY5" fmla="*/ 547498 h 547498"/>
              <a:gd name="connsiteX6" fmla="*/ 95247 w 298449"/>
              <a:gd name="connsiteY6" fmla="*/ 403561 h 547498"/>
              <a:gd name="connsiteX7" fmla="*/ 161924 w 298449"/>
              <a:gd name="connsiteY7" fmla="*/ 334773 h 547498"/>
              <a:gd name="connsiteX0" fmla="*/ 161924 w 298449"/>
              <a:gd name="connsiteY0" fmla="*/ 334773 h 547498"/>
              <a:gd name="connsiteX1" fmla="*/ 209103 w 298449"/>
              <a:gd name="connsiteY1" fmla="*/ 282911 h 547498"/>
              <a:gd name="connsiteX2" fmla="*/ 104327 w 298449"/>
              <a:gd name="connsiteY2" fmla="*/ 120986 h 547498"/>
              <a:gd name="connsiteX3" fmla="*/ 0 w 298449"/>
              <a:gd name="connsiteY3" fmla="*/ 0 h 547498"/>
              <a:gd name="connsiteX4" fmla="*/ 298449 w 298449"/>
              <a:gd name="connsiteY4" fmla="*/ 10923 h 547498"/>
              <a:gd name="connsiteX5" fmla="*/ 225424 w 298449"/>
              <a:gd name="connsiteY5" fmla="*/ 547498 h 547498"/>
              <a:gd name="connsiteX6" fmla="*/ 95247 w 298449"/>
              <a:gd name="connsiteY6" fmla="*/ 403561 h 547498"/>
              <a:gd name="connsiteX7" fmla="*/ 161924 w 298449"/>
              <a:gd name="connsiteY7" fmla="*/ 334773 h 547498"/>
              <a:gd name="connsiteX0" fmla="*/ 95247 w 298449"/>
              <a:gd name="connsiteY0" fmla="*/ 403561 h 547498"/>
              <a:gd name="connsiteX1" fmla="*/ 209103 w 298449"/>
              <a:gd name="connsiteY1" fmla="*/ 282911 h 547498"/>
              <a:gd name="connsiteX2" fmla="*/ 104327 w 298449"/>
              <a:gd name="connsiteY2" fmla="*/ 120986 h 547498"/>
              <a:gd name="connsiteX3" fmla="*/ 0 w 298449"/>
              <a:gd name="connsiteY3" fmla="*/ 0 h 547498"/>
              <a:gd name="connsiteX4" fmla="*/ 298449 w 298449"/>
              <a:gd name="connsiteY4" fmla="*/ 10923 h 547498"/>
              <a:gd name="connsiteX5" fmla="*/ 225424 w 298449"/>
              <a:gd name="connsiteY5" fmla="*/ 547498 h 547498"/>
              <a:gd name="connsiteX6" fmla="*/ 95247 w 298449"/>
              <a:gd name="connsiteY6" fmla="*/ 403561 h 54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449" h="547498">
                <a:moveTo>
                  <a:pt x="95247" y="403561"/>
                </a:moveTo>
                <a:lnTo>
                  <a:pt x="209103" y="282911"/>
                </a:lnTo>
                <a:lnTo>
                  <a:pt x="104327" y="120986"/>
                </a:lnTo>
                <a:lnTo>
                  <a:pt x="0" y="0"/>
                </a:lnTo>
                <a:lnTo>
                  <a:pt x="298449" y="10923"/>
                </a:lnTo>
                <a:lnTo>
                  <a:pt x="225424" y="547498"/>
                </a:lnTo>
                <a:lnTo>
                  <a:pt x="95247" y="403561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hoek 8"/>
          <p:cNvSpPr/>
          <p:nvPr/>
        </p:nvSpPr>
        <p:spPr>
          <a:xfrm>
            <a:off x="3067628" y="2911156"/>
            <a:ext cx="390527" cy="576073"/>
          </a:xfrm>
          <a:custGeom>
            <a:avLst/>
            <a:gdLst>
              <a:gd name="connsiteX0" fmla="*/ 0 w 282575"/>
              <a:gd name="connsiteY0" fmla="*/ 0 h 101600"/>
              <a:gd name="connsiteX1" fmla="*/ 282575 w 282575"/>
              <a:gd name="connsiteY1" fmla="*/ 0 h 101600"/>
              <a:gd name="connsiteX2" fmla="*/ 282575 w 282575"/>
              <a:gd name="connsiteY2" fmla="*/ 101600 h 101600"/>
              <a:gd name="connsiteX3" fmla="*/ 0 w 282575"/>
              <a:gd name="connsiteY3" fmla="*/ 101600 h 101600"/>
              <a:gd name="connsiteX4" fmla="*/ 0 w 282575"/>
              <a:gd name="connsiteY4" fmla="*/ 0 h 101600"/>
              <a:gd name="connsiteX0" fmla="*/ 0 w 282575"/>
              <a:gd name="connsiteY0" fmla="*/ 0 h 257175"/>
              <a:gd name="connsiteX1" fmla="*/ 282575 w 282575"/>
              <a:gd name="connsiteY1" fmla="*/ 0 h 257175"/>
              <a:gd name="connsiteX2" fmla="*/ 76200 w 282575"/>
              <a:gd name="connsiteY2" fmla="*/ 257175 h 257175"/>
              <a:gd name="connsiteX3" fmla="*/ 0 w 282575"/>
              <a:gd name="connsiteY3" fmla="*/ 101600 h 257175"/>
              <a:gd name="connsiteX4" fmla="*/ 0 w 282575"/>
              <a:gd name="connsiteY4" fmla="*/ 0 h 257175"/>
              <a:gd name="connsiteX0" fmla="*/ 0 w 187325"/>
              <a:gd name="connsiteY0" fmla="*/ 0 h 257175"/>
              <a:gd name="connsiteX1" fmla="*/ 187325 w 187325"/>
              <a:gd name="connsiteY1" fmla="*/ 139700 h 257175"/>
              <a:gd name="connsiteX2" fmla="*/ 76200 w 187325"/>
              <a:gd name="connsiteY2" fmla="*/ 257175 h 257175"/>
              <a:gd name="connsiteX3" fmla="*/ 0 w 187325"/>
              <a:gd name="connsiteY3" fmla="*/ 101600 h 257175"/>
              <a:gd name="connsiteX4" fmla="*/ 0 w 187325"/>
              <a:gd name="connsiteY4" fmla="*/ 0 h 257175"/>
              <a:gd name="connsiteX0" fmla="*/ 101600 w 187325"/>
              <a:gd name="connsiteY0" fmla="*/ 0 h 263525"/>
              <a:gd name="connsiteX1" fmla="*/ 187325 w 187325"/>
              <a:gd name="connsiteY1" fmla="*/ 146050 h 263525"/>
              <a:gd name="connsiteX2" fmla="*/ 76200 w 187325"/>
              <a:gd name="connsiteY2" fmla="*/ 263525 h 263525"/>
              <a:gd name="connsiteX3" fmla="*/ 0 w 187325"/>
              <a:gd name="connsiteY3" fmla="*/ 107950 h 263525"/>
              <a:gd name="connsiteX4" fmla="*/ 101600 w 187325"/>
              <a:gd name="connsiteY4" fmla="*/ 0 h 263525"/>
              <a:gd name="connsiteX0" fmla="*/ 101600 w 155575"/>
              <a:gd name="connsiteY0" fmla="*/ 0 h 263525"/>
              <a:gd name="connsiteX1" fmla="*/ 155575 w 155575"/>
              <a:gd name="connsiteY1" fmla="*/ 184150 h 263525"/>
              <a:gd name="connsiteX2" fmla="*/ 76200 w 155575"/>
              <a:gd name="connsiteY2" fmla="*/ 263525 h 263525"/>
              <a:gd name="connsiteX3" fmla="*/ 0 w 155575"/>
              <a:gd name="connsiteY3" fmla="*/ 107950 h 263525"/>
              <a:gd name="connsiteX4" fmla="*/ 101600 w 155575"/>
              <a:gd name="connsiteY4" fmla="*/ 0 h 263525"/>
              <a:gd name="connsiteX0" fmla="*/ 101600 w 155575"/>
              <a:gd name="connsiteY0" fmla="*/ 0 h 263525"/>
              <a:gd name="connsiteX1" fmla="*/ 130176 w 155575"/>
              <a:gd name="connsiteY1" fmla="*/ 109727 h 263525"/>
              <a:gd name="connsiteX2" fmla="*/ 155575 w 155575"/>
              <a:gd name="connsiteY2" fmla="*/ 184150 h 263525"/>
              <a:gd name="connsiteX3" fmla="*/ 76200 w 155575"/>
              <a:gd name="connsiteY3" fmla="*/ 263525 h 263525"/>
              <a:gd name="connsiteX4" fmla="*/ 0 w 155575"/>
              <a:gd name="connsiteY4" fmla="*/ 107950 h 263525"/>
              <a:gd name="connsiteX5" fmla="*/ 101600 w 155575"/>
              <a:gd name="connsiteY5" fmla="*/ 0 h 263525"/>
              <a:gd name="connsiteX0" fmla="*/ 101600 w 165101"/>
              <a:gd name="connsiteY0" fmla="*/ 0 h 263525"/>
              <a:gd name="connsiteX1" fmla="*/ 165101 w 165101"/>
              <a:gd name="connsiteY1" fmla="*/ 103377 h 263525"/>
              <a:gd name="connsiteX2" fmla="*/ 155575 w 165101"/>
              <a:gd name="connsiteY2" fmla="*/ 184150 h 263525"/>
              <a:gd name="connsiteX3" fmla="*/ 76200 w 165101"/>
              <a:gd name="connsiteY3" fmla="*/ 263525 h 263525"/>
              <a:gd name="connsiteX4" fmla="*/ 0 w 165101"/>
              <a:gd name="connsiteY4" fmla="*/ 107950 h 263525"/>
              <a:gd name="connsiteX5" fmla="*/ 101600 w 165101"/>
              <a:gd name="connsiteY5" fmla="*/ 0 h 263525"/>
              <a:gd name="connsiteX0" fmla="*/ 101600 w 168276"/>
              <a:gd name="connsiteY0" fmla="*/ 0 h 263525"/>
              <a:gd name="connsiteX1" fmla="*/ 168276 w 168276"/>
              <a:gd name="connsiteY1" fmla="*/ 125602 h 263525"/>
              <a:gd name="connsiteX2" fmla="*/ 155575 w 168276"/>
              <a:gd name="connsiteY2" fmla="*/ 184150 h 263525"/>
              <a:gd name="connsiteX3" fmla="*/ 76200 w 168276"/>
              <a:gd name="connsiteY3" fmla="*/ 263525 h 263525"/>
              <a:gd name="connsiteX4" fmla="*/ 0 w 168276"/>
              <a:gd name="connsiteY4" fmla="*/ 107950 h 263525"/>
              <a:gd name="connsiteX5" fmla="*/ 101600 w 168276"/>
              <a:gd name="connsiteY5" fmla="*/ 0 h 263525"/>
              <a:gd name="connsiteX0" fmla="*/ 101600 w 403225"/>
              <a:gd name="connsiteY0" fmla="*/ 0 h 263525"/>
              <a:gd name="connsiteX1" fmla="*/ 168276 w 403225"/>
              <a:gd name="connsiteY1" fmla="*/ 125602 h 263525"/>
              <a:gd name="connsiteX2" fmla="*/ 403225 w 403225"/>
              <a:gd name="connsiteY2" fmla="*/ 3175 h 263525"/>
              <a:gd name="connsiteX3" fmla="*/ 76200 w 403225"/>
              <a:gd name="connsiteY3" fmla="*/ 263525 h 263525"/>
              <a:gd name="connsiteX4" fmla="*/ 0 w 403225"/>
              <a:gd name="connsiteY4" fmla="*/ 107950 h 263525"/>
              <a:gd name="connsiteX5" fmla="*/ 101600 w 403225"/>
              <a:gd name="connsiteY5" fmla="*/ 0 h 263525"/>
              <a:gd name="connsiteX0" fmla="*/ 101600 w 403225"/>
              <a:gd name="connsiteY0" fmla="*/ 0 h 263525"/>
              <a:gd name="connsiteX1" fmla="*/ 203201 w 403225"/>
              <a:gd name="connsiteY1" fmla="*/ 141477 h 263525"/>
              <a:gd name="connsiteX2" fmla="*/ 403225 w 403225"/>
              <a:gd name="connsiteY2" fmla="*/ 3175 h 263525"/>
              <a:gd name="connsiteX3" fmla="*/ 76200 w 403225"/>
              <a:gd name="connsiteY3" fmla="*/ 263525 h 263525"/>
              <a:gd name="connsiteX4" fmla="*/ 0 w 403225"/>
              <a:gd name="connsiteY4" fmla="*/ 107950 h 263525"/>
              <a:gd name="connsiteX5" fmla="*/ 101600 w 403225"/>
              <a:gd name="connsiteY5" fmla="*/ 0 h 263525"/>
              <a:gd name="connsiteX0" fmla="*/ 101600 w 403225"/>
              <a:gd name="connsiteY0" fmla="*/ 0 h 266700"/>
              <a:gd name="connsiteX1" fmla="*/ 203201 w 403225"/>
              <a:gd name="connsiteY1" fmla="*/ 141477 h 266700"/>
              <a:gd name="connsiteX2" fmla="*/ 403225 w 403225"/>
              <a:gd name="connsiteY2" fmla="*/ 3175 h 266700"/>
              <a:gd name="connsiteX3" fmla="*/ 365125 w 403225"/>
              <a:gd name="connsiteY3" fmla="*/ 266700 h 266700"/>
              <a:gd name="connsiteX4" fmla="*/ 0 w 403225"/>
              <a:gd name="connsiteY4" fmla="*/ 107950 h 266700"/>
              <a:gd name="connsiteX5" fmla="*/ 101600 w 403225"/>
              <a:gd name="connsiteY5" fmla="*/ 0 h 266700"/>
              <a:gd name="connsiteX0" fmla="*/ 101600 w 403225"/>
              <a:gd name="connsiteY0" fmla="*/ 0 h 266700"/>
              <a:gd name="connsiteX1" fmla="*/ 203201 w 403225"/>
              <a:gd name="connsiteY1" fmla="*/ 141477 h 266700"/>
              <a:gd name="connsiteX2" fmla="*/ 403225 w 403225"/>
              <a:gd name="connsiteY2" fmla="*/ 3175 h 266700"/>
              <a:gd name="connsiteX3" fmla="*/ 393700 w 403225"/>
              <a:gd name="connsiteY3" fmla="*/ 109726 h 266700"/>
              <a:gd name="connsiteX4" fmla="*/ 365125 w 403225"/>
              <a:gd name="connsiteY4" fmla="*/ 266700 h 266700"/>
              <a:gd name="connsiteX5" fmla="*/ 0 w 403225"/>
              <a:gd name="connsiteY5" fmla="*/ 107950 h 266700"/>
              <a:gd name="connsiteX6" fmla="*/ 101600 w 403225"/>
              <a:gd name="connsiteY6" fmla="*/ 0 h 266700"/>
              <a:gd name="connsiteX0" fmla="*/ 101600 w 403225"/>
              <a:gd name="connsiteY0" fmla="*/ 0 h 488950"/>
              <a:gd name="connsiteX1" fmla="*/ 203201 w 403225"/>
              <a:gd name="connsiteY1" fmla="*/ 141477 h 488950"/>
              <a:gd name="connsiteX2" fmla="*/ 403225 w 403225"/>
              <a:gd name="connsiteY2" fmla="*/ 3175 h 488950"/>
              <a:gd name="connsiteX3" fmla="*/ 393700 w 403225"/>
              <a:gd name="connsiteY3" fmla="*/ 109726 h 488950"/>
              <a:gd name="connsiteX4" fmla="*/ 53975 w 403225"/>
              <a:gd name="connsiteY4" fmla="*/ 488950 h 488950"/>
              <a:gd name="connsiteX5" fmla="*/ 0 w 403225"/>
              <a:gd name="connsiteY5" fmla="*/ 107950 h 488950"/>
              <a:gd name="connsiteX6" fmla="*/ 101600 w 403225"/>
              <a:gd name="connsiteY6" fmla="*/ 0 h 488950"/>
              <a:gd name="connsiteX0" fmla="*/ 85725 w 387350"/>
              <a:gd name="connsiteY0" fmla="*/ 0 h 488950"/>
              <a:gd name="connsiteX1" fmla="*/ 187326 w 387350"/>
              <a:gd name="connsiteY1" fmla="*/ 141477 h 488950"/>
              <a:gd name="connsiteX2" fmla="*/ 387350 w 387350"/>
              <a:gd name="connsiteY2" fmla="*/ 3175 h 488950"/>
              <a:gd name="connsiteX3" fmla="*/ 377825 w 387350"/>
              <a:gd name="connsiteY3" fmla="*/ 109726 h 488950"/>
              <a:gd name="connsiteX4" fmla="*/ 38100 w 387350"/>
              <a:gd name="connsiteY4" fmla="*/ 488950 h 488950"/>
              <a:gd name="connsiteX5" fmla="*/ 0 w 387350"/>
              <a:gd name="connsiteY5" fmla="*/ 209550 h 488950"/>
              <a:gd name="connsiteX6" fmla="*/ 85725 w 387350"/>
              <a:gd name="connsiteY6" fmla="*/ 0 h 488950"/>
              <a:gd name="connsiteX0" fmla="*/ 85725 w 387350"/>
              <a:gd name="connsiteY0" fmla="*/ 0 h 307975"/>
              <a:gd name="connsiteX1" fmla="*/ 187326 w 387350"/>
              <a:gd name="connsiteY1" fmla="*/ 141477 h 307975"/>
              <a:gd name="connsiteX2" fmla="*/ 387350 w 387350"/>
              <a:gd name="connsiteY2" fmla="*/ 3175 h 307975"/>
              <a:gd name="connsiteX3" fmla="*/ 377825 w 387350"/>
              <a:gd name="connsiteY3" fmla="*/ 109726 h 307975"/>
              <a:gd name="connsiteX4" fmla="*/ 114300 w 387350"/>
              <a:gd name="connsiteY4" fmla="*/ 307975 h 307975"/>
              <a:gd name="connsiteX5" fmla="*/ 0 w 387350"/>
              <a:gd name="connsiteY5" fmla="*/ 209550 h 307975"/>
              <a:gd name="connsiteX6" fmla="*/ 85725 w 387350"/>
              <a:gd name="connsiteY6" fmla="*/ 0 h 307975"/>
              <a:gd name="connsiteX0" fmla="*/ 85725 w 387350"/>
              <a:gd name="connsiteY0" fmla="*/ 0 h 311260"/>
              <a:gd name="connsiteX1" fmla="*/ 187326 w 387350"/>
              <a:gd name="connsiteY1" fmla="*/ 141477 h 311260"/>
              <a:gd name="connsiteX2" fmla="*/ 387350 w 387350"/>
              <a:gd name="connsiteY2" fmla="*/ 3175 h 311260"/>
              <a:gd name="connsiteX3" fmla="*/ 377825 w 387350"/>
              <a:gd name="connsiteY3" fmla="*/ 109726 h 311260"/>
              <a:gd name="connsiteX4" fmla="*/ 114300 w 387350"/>
              <a:gd name="connsiteY4" fmla="*/ 307975 h 311260"/>
              <a:gd name="connsiteX5" fmla="*/ 0 w 387350"/>
              <a:gd name="connsiteY5" fmla="*/ 209550 h 311260"/>
              <a:gd name="connsiteX6" fmla="*/ 85725 w 387350"/>
              <a:gd name="connsiteY6" fmla="*/ 0 h 311260"/>
              <a:gd name="connsiteX0" fmla="*/ 85725 w 387350"/>
              <a:gd name="connsiteY0" fmla="*/ 0 h 375381"/>
              <a:gd name="connsiteX1" fmla="*/ 187326 w 387350"/>
              <a:gd name="connsiteY1" fmla="*/ 141477 h 375381"/>
              <a:gd name="connsiteX2" fmla="*/ 387350 w 387350"/>
              <a:gd name="connsiteY2" fmla="*/ 3175 h 375381"/>
              <a:gd name="connsiteX3" fmla="*/ 377825 w 387350"/>
              <a:gd name="connsiteY3" fmla="*/ 109726 h 375381"/>
              <a:gd name="connsiteX4" fmla="*/ 114300 w 387350"/>
              <a:gd name="connsiteY4" fmla="*/ 307975 h 375381"/>
              <a:gd name="connsiteX5" fmla="*/ 0 w 387350"/>
              <a:gd name="connsiteY5" fmla="*/ 209550 h 375381"/>
              <a:gd name="connsiteX6" fmla="*/ 85725 w 387350"/>
              <a:gd name="connsiteY6" fmla="*/ 0 h 375381"/>
              <a:gd name="connsiteX0" fmla="*/ 85725 w 387350"/>
              <a:gd name="connsiteY0" fmla="*/ 0 h 311260"/>
              <a:gd name="connsiteX1" fmla="*/ 187326 w 387350"/>
              <a:gd name="connsiteY1" fmla="*/ 141477 h 311260"/>
              <a:gd name="connsiteX2" fmla="*/ 387350 w 387350"/>
              <a:gd name="connsiteY2" fmla="*/ 3175 h 311260"/>
              <a:gd name="connsiteX3" fmla="*/ 377825 w 387350"/>
              <a:gd name="connsiteY3" fmla="*/ 109726 h 311260"/>
              <a:gd name="connsiteX4" fmla="*/ 114300 w 387350"/>
              <a:gd name="connsiteY4" fmla="*/ 307975 h 311260"/>
              <a:gd name="connsiteX5" fmla="*/ 0 w 387350"/>
              <a:gd name="connsiteY5" fmla="*/ 209550 h 311260"/>
              <a:gd name="connsiteX6" fmla="*/ 85725 w 387350"/>
              <a:gd name="connsiteY6" fmla="*/ 0 h 311260"/>
              <a:gd name="connsiteX0" fmla="*/ 85725 w 387350"/>
              <a:gd name="connsiteY0" fmla="*/ 0 h 502789"/>
              <a:gd name="connsiteX1" fmla="*/ 187326 w 387350"/>
              <a:gd name="connsiteY1" fmla="*/ 141477 h 502789"/>
              <a:gd name="connsiteX2" fmla="*/ 387350 w 387350"/>
              <a:gd name="connsiteY2" fmla="*/ 3175 h 502789"/>
              <a:gd name="connsiteX3" fmla="*/ 377825 w 387350"/>
              <a:gd name="connsiteY3" fmla="*/ 109726 h 502789"/>
              <a:gd name="connsiteX4" fmla="*/ 276225 w 387350"/>
              <a:gd name="connsiteY4" fmla="*/ 501650 h 502789"/>
              <a:gd name="connsiteX5" fmla="*/ 0 w 387350"/>
              <a:gd name="connsiteY5" fmla="*/ 209550 h 502789"/>
              <a:gd name="connsiteX6" fmla="*/ 85725 w 387350"/>
              <a:gd name="connsiteY6" fmla="*/ 0 h 502789"/>
              <a:gd name="connsiteX0" fmla="*/ 85725 w 387350"/>
              <a:gd name="connsiteY0" fmla="*/ 0 h 502789"/>
              <a:gd name="connsiteX1" fmla="*/ 187326 w 387350"/>
              <a:gd name="connsiteY1" fmla="*/ 141477 h 502789"/>
              <a:gd name="connsiteX2" fmla="*/ 387350 w 387350"/>
              <a:gd name="connsiteY2" fmla="*/ 3175 h 502789"/>
              <a:gd name="connsiteX3" fmla="*/ 292100 w 387350"/>
              <a:gd name="connsiteY3" fmla="*/ 265301 h 502789"/>
              <a:gd name="connsiteX4" fmla="*/ 276225 w 387350"/>
              <a:gd name="connsiteY4" fmla="*/ 501650 h 502789"/>
              <a:gd name="connsiteX5" fmla="*/ 0 w 387350"/>
              <a:gd name="connsiteY5" fmla="*/ 209550 h 502789"/>
              <a:gd name="connsiteX6" fmla="*/ 85725 w 387350"/>
              <a:gd name="connsiteY6" fmla="*/ 0 h 502789"/>
              <a:gd name="connsiteX0" fmla="*/ 85725 w 434975"/>
              <a:gd name="connsiteY0" fmla="*/ 0 h 502789"/>
              <a:gd name="connsiteX1" fmla="*/ 187326 w 434975"/>
              <a:gd name="connsiteY1" fmla="*/ 141477 h 502789"/>
              <a:gd name="connsiteX2" fmla="*/ 434975 w 434975"/>
              <a:gd name="connsiteY2" fmla="*/ 79375 h 502789"/>
              <a:gd name="connsiteX3" fmla="*/ 292100 w 434975"/>
              <a:gd name="connsiteY3" fmla="*/ 265301 h 502789"/>
              <a:gd name="connsiteX4" fmla="*/ 276225 w 434975"/>
              <a:gd name="connsiteY4" fmla="*/ 501650 h 502789"/>
              <a:gd name="connsiteX5" fmla="*/ 0 w 434975"/>
              <a:gd name="connsiteY5" fmla="*/ 209550 h 502789"/>
              <a:gd name="connsiteX6" fmla="*/ 85725 w 434975"/>
              <a:gd name="connsiteY6" fmla="*/ 0 h 502789"/>
              <a:gd name="connsiteX0" fmla="*/ 85725 w 434975"/>
              <a:gd name="connsiteY0" fmla="*/ 0 h 502789"/>
              <a:gd name="connsiteX1" fmla="*/ 152401 w 434975"/>
              <a:gd name="connsiteY1" fmla="*/ 55752 h 502789"/>
              <a:gd name="connsiteX2" fmla="*/ 434975 w 434975"/>
              <a:gd name="connsiteY2" fmla="*/ 79375 h 502789"/>
              <a:gd name="connsiteX3" fmla="*/ 292100 w 434975"/>
              <a:gd name="connsiteY3" fmla="*/ 265301 h 502789"/>
              <a:gd name="connsiteX4" fmla="*/ 276225 w 434975"/>
              <a:gd name="connsiteY4" fmla="*/ 501650 h 502789"/>
              <a:gd name="connsiteX5" fmla="*/ 0 w 434975"/>
              <a:gd name="connsiteY5" fmla="*/ 209550 h 502789"/>
              <a:gd name="connsiteX6" fmla="*/ 85725 w 434975"/>
              <a:gd name="connsiteY6" fmla="*/ 0 h 502789"/>
              <a:gd name="connsiteX0" fmla="*/ 25400 w 434975"/>
              <a:gd name="connsiteY0" fmla="*/ 385573 h 447037"/>
              <a:gd name="connsiteX1" fmla="*/ 152401 w 434975"/>
              <a:gd name="connsiteY1" fmla="*/ 0 h 447037"/>
              <a:gd name="connsiteX2" fmla="*/ 434975 w 434975"/>
              <a:gd name="connsiteY2" fmla="*/ 23623 h 447037"/>
              <a:gd name="connsiteX3" fmla="*/ 292100 w 434975"/>
              <a:gd name="connsiteY3" fmla="*/ 209549 h 447037"/>
              <a:gd name="connsiteX4" fmla="*/ 276225 w 434975"/>
              <a:gd name="connsiteY4" fmla="*/ 445898 h 447037"/>
              <a:gd name="connsiteX5" fmla="*/ 0 w 434975"/>
              <a:gd name="connsiteY5" fmla="*/ 153798 h 447037"/>
              <a:gd name="connsiteX6" fmla="*/ 25400 w 434975"/>
              <a:gd name="connsiteY6" fmla="*/ 385573 h 447037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6700 w 409575"/>
              <a:gd name="connsiteY3" fmla="*/ 20954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0350 w 409575"/>
              <a:gd name="connsiteY3" fmla="*/ 1650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0350 w 409575"/>
              <a:gd name="connsiteY3" fmla="*/ 1650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400050 w 409575"/>
              <a:gd name="connsiteY4" fmla="*/ 391923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76073"/>
              <a:gd name="connsiteX1" fmla="*/ 127001 w 409575"/>
              <a:gd name="connsiteY1" fmla="*/ 0 h 576073"/>
              <a:gd name="connsiteX2" fmla="*/ 409575 w 409575"/>
              <a:gd name="connsiteY2" fmla="*/ 23623 h 576073"/>
              <a:gd name="connsiteX3" fmla="*/ 234950 w 409575"/>
              <a:gd name="connsiteY3" fmla="*/ 190499 h 576073"/>
              <a:gd name="connsiteX4" fmla="*/ 400050 w 409575"/>
              <a:gd name="connsiteY4" fmla="*/ 391923 h 576073"/>
              <a:gd name="connsiteX5" fmla="*/ 285750 w 409575"/>
              <a:gd name="connsiteY5" fmla="*/ 576073 h 576073"/>
              <a:gd name="connsiteX6" fmla="*/ 0 w 409575"/>
              <a:gd name="connsiteY6" fmla="*/ 385573 h 576073"/>
              <a:gd name="connsiteX0" fmla="*/ 0 w 409575"/>
              <a:gd name="connsiteY0" fmla="*/ 385573 h 576073"/>
              <a:gd name="connsiteX1" fmla="*/ 127001 w 409575"/>
              <a:gd name="connsiteY1" fmla="*/ 0 h 576073"/>
              <a:gd name="connsiteX2" fmla="*/ 409575 w 409575"/>
              <a:gd name="connsiteY2" fmla="*/ 23623 h 576073"/>
              <a:gd name="connsiteX3" fmla="*/ 234950 w 409575"/>
              <a:gd name="connsiteY3" fmla="*/ 190499 h 576073"/>
              <a:gd name="connsiteX4" fmla="*/ 377825 w 409575"/>
              <a:gd name="connsiteY4" fmla="*/ 360173 h 576073"/>
              <a:gd name="connsiteX5" fmla="*/ 285750 w 409575"/>
              <a:gd name="connsiteY5" fmla="*/ 576073 h 576073"/>
              <a:gd name="connsiteX6" fmla="*/ 0 w 409575"/>
              <a:gd name="connsiteY6" fmla="*/ 385573 h 576073"/>
              <a:gd name="connsiteX0" fmla="*/ 0 w 311150"/>
              <a:gd name="connsiteY0" fmla="*/ 229998 h 576073"/>
              <a:gd name="connsiteX1" fmla="*/ 28576 w 311150"/>
              <a:gd name="connsiteY1" fmla="*/ 0 h 576073"/>
              <a:gd name="connsiteX2" fmla="*/ 311150 w 311150"/>
              <a:gd name="connsiteY2" fmla="*/ 23623 h 576073"/>
              <a:gd name="connsiteX3" fmla="*/ 136525 w 311150"/>
              <a:gd name="connsiteY3" fmla="*/ 190499 h 576073"/>
              <a:gd name="connsiteX4" fmla="*/ 279400 w 311150"/>
              <a:gd name="connsiteY4" fmla="*/ 360173 h 576073"/>
              <a:gd name="connsiteX5" fmla="*/ 187325 w 311150"/>
              <a:gd name="connsiteY5" fmla="*/ 576073 h 576073"/>
              <a:gd name="connsiteX6" fmla="*/ 0 w 311150"/>
              <a:gd name="connsiteY6" fmla="*/ 229998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0 w 355600"/>
              <a:gd name="connsiteY6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01598 w 355600"/>
              <a:gd name="connsiteY6" fmla="*/ 387686 h 576073"/>
              <a:gd name="connsiteX7" fmla="*/ 0 w 355600"/>
              <a:gd name="connsiteY7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07948 w 355600"/>
              <a:gd name="connsiteY6" fmla="*/ 355936 h 576073"/>
              <a:gd name="connsiteX7" fmla="*/ 0 w 355600"/>
              <a:gd name="connsiteY7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74623 w 355600"/>
              <a:gd name="connsiteY6" fmla="*/ 479761 h 576073"/>
              <a:gd name="connsiteX7" fmla="*/ 107948 w 355600"/>
              <a:gd name="connsiteY7" fmla="*/ 355936 h 576073"/>
              <a:gd name="connsiteX8" fmla="*/ 0 w 355600"/>
              <a:gd name="connsiteY8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215902 w 390527"/>
              <a:gd name="connsiteY3" fmla="*/ 190499 h 576073"/>
              <a:gd name="connsiteX4" fmla="*/ 358777 w 390527"/>
              <a:gd name="connsiteY4" fmla="*/ 360173 h 576073"/>
              <a:gd name="connsiteX5" fmla="*/ 266702 w 390527"/>
              <a:gd name="connsiteY5" fmla="*/ 576073 h 576073"/>
              <a:gd name="connsiteX6" fmla="*/ 0 w 390527"/>
              <a:gd name="connsiteY6" fmla="*/ 555961 h 576073"/>
              <a:gd name="connsiteX7" fmla="*/ 142875 w 390527"/>
              <a:gd name="connsiteY7" fmla="*/ 355936 h 576073"/>
              <a:gd name="connsiteX8" fmla="*/ 34927 w 390527"/>
              <a:gd name="connsiteY8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215902 w 390527"/>
              <a:gd name="connsiteY3" fmla="*/ 190499 h 576073"/>
              <a:gd name="connsiteX4" fmla="*/ 358777 w 390527"/>
              <a:gd name="connsiteY4" fmla="*/ 360173 h 576073"/>
              <a:gd name="connsiteX5" fmla="*/ 266702 w 390527"/>
              <a:gd name="connsiteY5" fmla="*/ 576073 h 576073"/>
              <a:gd name="connsiteX6" fmla="*/ 0 w 390527"/>
              <a:gd name="connsiteY6" fmla="*/ 555961 h 576073"/>
              <a:gd name="connsiteX7" fmla="*/ 161925 w 390527"/>
              <a:gd name="connsiteY7" fmla="*/ 368636 h 576073"/>
              <a:gd name="connsiteX8" fmla="*/ 34927 w 390527"/>
              <a:gd name="connsiteY8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215902 w 390527"/>
              <a:gd name="connsiteY3" fmla="*/ 190499 h 576073"/>
              <a:gd name="connsiteX4" fmla="*/ 358777 w 390527"/>
              <a:gd name="connsiteY4" fmla="*/ 360173 h 576073"/>
              <a:gd name="connsiteX5" fmla="*/ 266702 w 390527"/>
              <a:gd name="connsiteY5" fmla="*/ 576073 h 576073"/>
              <a:gd name="connsiteX6" fmla="*/ 0 w 390527"/>
              <a:gd name="connsiteY6" fmla="*/ 555961 h 576073"/>
              <a:gd name="connsiteX7" fmla="*/ 34927 w 390527"/>
              <a:gd name="connsiteY7" fmla="*/ 233173 h 5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527" h="576073">
                <a:moveTo>
                  <a:pt x="34927" y="233173"/>
                </a:moveTo>
                <a:lnTo>
                  <a:pt x="107953" y="0"/>
                </a:lnTo>
                <a:lnTo>
                  <a:pt x="390527" y="23623"/>
                </a:lnTo>
                <a:lnTo>
                  <a:pt x="215902" y="190499"/>
                </a:lnTo>
                <a:lnTo>
                  <a:pt x="358777" y="360173"/>
                </a:lnTo>
                <a:lnTo>
                  <a:pt x="266702" y="576073"/>
                </a:lnTo>
                <a:lnTo>
                  <a:pt x="0" y="555961"/>
                </a:lnTo>
                <a:lnTo>
                  <a:pt x="34927" y="233173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DB480-7A40-434D-AC6F-020AB581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857250"/>
          </a:xfrm>
        </p:spPr>
        <p:txBody>
          <a:bodyPr/>
          <a:lstStyle/>
          <a:p>
            <a:r>
              <a:rPr lang="en-US" dirty="0" smtClean="0"/>
              <a:t>Wheel of Fortune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171" y="1597450"/>
            <a:ext cx="8484326" cy="22489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0 1 2 3 4 5 6 7 </a:t>
            </a:r>
            <a:r>
              <a:rPr lang="nl-NL" sz="1400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nl-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9 0 </a:t>
            </a:r>
            <a:r>
              <a:rPr lang="nl-NL" sz="1400" dirty="0">
                <a:latin typeface="Arial" panose="020B0604020202020204" pitchFamily="34" charset="0"/>
                <a:cs typeface="Arial" panose="020B0604020202020204" pitchFamily="34" charset="0"/>
              </a:rPr>
              <a:t>1 2 3 4 5 6 7 8 </a:t>
            </a:r>
            <a:r>
              <a:rPr lang="nl-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9 0 </a:t>
            </a:r>
            <a:r>
              <a:rPr lang="nl-NL" sz="1400" dirty="0">
                <a:latin typeface="Arial" panose="020B0604020202020204" pitchFamily="34" charset="0"/>
                <a:cs typeface="Arial" panose="020B0604020202020204" pitchFamily="34" charset="0"/>
              </a:rPr>
              <a:t>1 2 3 4 5 6 7 8 </a:t>
            </a:r>
            <a:r>
              <a:rPr lang="nl-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9 0 </a:t>
            </a:r>
            <a:r>
              <a:rPr lang="nl-NL" sz="1400" dirty="0">
                <a:latin typeface="Arial" panose="020B0604020202020204" pitchFamily="34" charset="0"/>
                <a:cs typeface="Arial" panose="020B0604020202020204" pitchFamily="34" charset="0"/>
              </a:rPr>
              <a:t>1 2 3 4 5 6 7 8 </a:t>
            </a:r>
            <a:r>
              <a:rPr lang="nl-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9 0 </a:t>
            </a:r>
            <a:r>
              <a:rPr lang="nl-NL" sz="1400" dirty="0">
                <a:latin typeface="Arial" panose="020B0604020202020204" pitchFamily="34" charset="0"/>
                <a:cs typeface="Arial" panose="020B0604020202020204" pitchFamily="34" charset="0"/>
              </a:rPr>
              <a:t>1 2 3 4 5 6 7 8 </a:t>
            </a:r>
            <a:r>
              <a:rPr lang="nl-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nl-NL" sz="1400" dirty="0">
                <a:latin typeface="Arial" panose="020B0604020202020204" pitchFamily="34" charset="0"/>
                <a:cs typeface="Arial" panose="020B0604020202020204" pitchFamily="34" charset="0"/>
              </a:rPr>
              <a:t>0 1 2 3 4 </a:t>
            </a:r>
            <a:r>
              <a:rPr lang="nl-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nl-N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raccolade 3"/>
          <p:cNvSpPr/>
          <p:nvPr/>
        </p:nvSpPr>
        <p:spPr>
          <a:xfrm rot="5400000">
            <a:off x="2864629" y="1686285"/>
            <a:ext cx="176981" cy="5611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3741" y="1101794"/>
            <a:ext cx="2113406" cy="312403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nl-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Wheel </a:t>
            </a:r>
            <a:r>
              <a:rPr lang="nl-NL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rotation</a:t>
            </a:r>
            <a:endParaRPr lang="nl-N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4126881" y="1471827"/>
            <a:ext cx="407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8310" y="2029447"/>
            <a:ext cx="4155318" cy="78364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We </a:t>
            </a:r>
            <a:r>
              <a:rPr lang="nl-NL" dirty="0" err="1" smtClean="0">
                <a:solidFill>
                  <a:schemeClr val="accent4">
                    <a:lumMod val="75000"/>
                  </a:schemeClr>
                </a:solidFill>
              </a:rPr>
              <a:t>can’t</a:t>
            </a: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 make </a:t>
            </a:r>
            <a:r>
              <a:rPr lang="nl-NL" dirty="0" err="1" smtClean="0">
                <a:solidFill>
                  <a:schemeClr val="accent4">
                    <a:lumMod val="75000"/>
                  </a:schemeClr>
                </a:solidFill>
              </a:rPr>
              <a:t>an</a:t>
            </a: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4">
                    <a:lumMod val="75000"/>
                  </a:schemeClr>
                </a:solidFill>
              </a:rPr>
              <a:t>infinite</a:t>
            </a: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 array of </a:t>
            </a:r>
            <a:r>
              <a:rPr lang="nl-NL" dirty="0" err="1" smtClean="0">
                <a:solidFill>
                  <a:schemeClr val="accent4">
                    <a:lumMod val="75000"/>
                  </a:schemeClr>
                </a:solidFill>
              </a:rPr>
              <a:t>numbers</a:t>
            </a: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, or </a:t>
            </a:r>
            <a:r>
              <a:rPr lang="nl-NL" dirty="0" err="1" smtClean="0">
                <a:solidFill>
                  <a:schemeClr val="accent4">
                    <a:lumMod val="75000"/>
                  </a:schemeClr>
                </a:solidFill>
              </a:rPr>
              <a:t>can</a:t>
            </a: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 we?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8310" y="2863052"/>
            <a:ext cx="4155318" cy="43806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nl-NL" dirty="0" smtClean="0">
                <a:solidFill>
                  <a:schemeClr val="accent6">
                    <a:lumMod val="75000"/>
                  </a:schemeClr>
                </a:solidFill>
              </a:rPr>
              <a:t>We </a:t>
            </a:r>
            <a:r>
              <a:rPr lang="nl-NL" dirty="0" err="1" smtClean="0">
                <a:solidFill>
                  <a:schemeClr val="accent6">
                    <a:lumMod val="75000"/>
                  </a:schemeClr>
                </a:solidFill>
              </a:rPr>
              <a:t>don’t</a:t>
            </a:r>
            <a:r>
              <a:rPr lang="nl-NL" dirty="0" smtClean="0">
                <a:solidFill>
                  <a:schemeClr val="accent6">
                    <a:lumMod val="75000"/>
                  </a:schemeClr>
                </a:solidFill>
              </a:rPr>
              <a:t> have </a:t>
            </a:r>
            <a:r>
              <a:rPr lang="nl-NL" dirty="0" err="1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nl-N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6">
                    <a:lumMod val="75000"/>
                  </a:schemeClr>
                </a:solidFill>
              </a:rPr>
              <a:t>amount</a:t>
            </a:r>
            <a:r>
              <a:rPr lang="nl-NL" dirty="0" smtClean="0">
                <a:solidFill>
                  <a:schemeClr val="accent6">
                    <a:lumMod val="75000"/>
                  </a:schemeClr>
                </a:solidFill>
              </a:rPr>
              <a:t> memory</a:t>
            </a:r>
          </a:p>
        </p:txBody>
      </p:sp>
      <p:sp>
        <p:nvSpPr>
          <p:cNvPr id="8" name="Pijl-rechts 7"/>
          <p:cNvSpPr/>
          <p:nvPr/>
        </p:nvSpPr>
        <p:spPr>
          <a:xfrm rot="16200000">
            <a:off x="2531592" y="3566064"/>
            <a:ext cx="271971" cy="304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jl-rechts 16"/>
          <p:cNvSpPr/>
          <p:nvPr/>
        </p:nvSpPr>
        <p:spPr>
          <a:xfrm rot="5400000" flipV="1">
            <a:off x="2510915" y="2509360"/>
            <a:ext cx="275271" cy="304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95" y="3988094"/>
            <a:ext cx="4533511" cy="755326"/>
          </a:xfrm>
        </p:spPr>
        <p:txBody>
          <a:bodyPr>
            <a:noAutofit/>
          </a:bodyPr>
          <a:lstStyle/>
          <a:p>
            <a:pPr algn="ctr"/>
            <a:r>
              <a:rPr lang="nl-NL" dirty="0" smtClean="0"/>
              <a:t>The </a:t>
            </a:r>
            <a:r>
              <a:rPr lang="nl-NL" dirty="0" err="1" smtClean="0"/>
              <a:t>value</a:t>
            </a:r>
            <a:r>
              <a:rPr lang="nl-NL" dirty="0" smtClean="0"/>
              <a:t> at pos 1 on display </a:t>
            </a:r>
            <a:r>
              <a:rPr lang="nl-NL" dirty="0" err="1" smtClean="0"/>
              <a:t>defines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the</a:t>
            </a:r>
            <a:r>
              <a:rPr lang="nl-NL" dirty="0" smtClean="0"/>
              <a:t> target </a:t>
            </a:r>
            <a:r>
              <a:rPr lang="nl-NL" dirty="0" err="1" smtClean="0"/>
              <a:t>number</a:t>
            </a:r>
            <a:endParaRPr lang="nl-NL" dirty="0" smtClean="0"/>
          </a:p>
        </p:txBody>
      </p:sp>
      <p:sp>
        <p:nvSpPr>
          <p:cNvPr id="9" name="Rechthoek 8"/>
          <p:cNvSpPr/>
          <p:nvPr/>
        </p:nvSpPr>
        <p:spPr>
          <a:xfrm>
            <a:off x="1882776" y="2947799"/>
            <a:ext cx="387350" cy="502789"/>
          </a:xfrm>
          <a:custGeom>
            <a:avLst/>
            <a:gdLst>
              <a:gd name="connsiteX0" fmla="*/ 0 w 282575"/>
              <a:gd name="connsiteY0" fmla="*/ 0 h 101600"/>
              <a:gd name="connsiteX1" fmla="*/ 282575 w 282575"/>
              <a:gd name="connsiteY1" fmla="*/ 0 h 101600"/>
              <a:gd name="connsiteX2" fmla="*/ 282575 w 282575"/>
              <a:gd name="connsiteY2" fmla="*/ 101600 h 101600"/>
              <a:gd name="connsiteX3" fmla="*/ 0 w 282575"/>
              <a:gd name="connsiteY3" fmla="*/ 101600 h 101600"/>
              <a:gd name="connsiteX4" fmla="*/ 0 w 282575"/>
              <a:gd name="connsiteY4" fmla="*/ 0 h 101600"/>
              <a:gd name="connsiteX0" fmla="*/ 0 w 282575"/>
              <a:gd name="connsiteY0" fmla="*/ 0 h 257175"/>
              <a:gd name="connsiteX1" fmla="*/ 282575 w 282575"/>
              <a:gd name="connsiteY1" fmla="*/ 0 h 257175"/>
              <a:gd name="connsiteX2" fmla="*/ 76200 w 282575"/>
              <a:gd name="connsiteY2" fmla="*/ 257175 h 257175"/>
              <a:gd name="connsiteX3" fmla="*/ 0 w 282575"/>
              <a:gd name="connsiteY3" fmla="*/ 101600 h 257175"/>
              <a:gd name="connsiteX4" fmla="*/ 0 w 282575"/>
              <a:gd name="connsiteY4" fmla="*/ 0 h 257175"/>
              <a:gd name="connsiteX0" fmla="*/ 0 w 187325"/>
              <a:gd name="connsiteY0" fmla="*/ 0 h 257175"/>
              <a:gd name="connsiteX1" fmla="*/ 187325 w 187325"/>
              <a:gd name="connsiteY1" fmla="*/ 139700 h 257175"/>
              <a:gd name="connsiteX2" fmla="*/ 76200 w 187325"/>
              <a:gd name="connsiteY2" fmla="*/ 257175 h 257175"/>
              <a:gd name="connsiteX3" fmla="*/ 0 w 187325"/>
              <a:gd name="connsiteY3" fmla="*/ 101600 h 257175"/>
              <a:gd name="connsiteX4" fmla="*/ 0 w 187325"/>
              <a:gd name="connsiteY4" fmla="*/ 0 h 257175"/>
              <a:gd name="connsiteX0" fmla="*/ 101600 w 187325"/>
              <a:gd name="connsiteY0" fmla="*/ 0 h 263525"/>
              <a:gd name="connsiteX1" fmla="*/ 187325 w 187325"/>
              <a:gd name="connsiteY1" fmla="*/ 146050 h 263525"/>
              <a:gd name="connsiteX2" fmla="*/ 76200 w 187325"/>
              <a:gd name="connsiteY2" fmla="*/ 263525 h 263525"/>
              <a:gd name="connsiteX3" fmla="*/ 0 w 187325"/>
              <a:gd name="connsiteY3" fmla="*/ 107950 h 263525"/>
              <a:gd name="connsiteX4" fmla="*/ 101600 w 187325"/>
              <a:gd name="connsiteY4" fmla="*/ 0 h 263525"/>
              <a:gd name="connsiteX0" fmla="*/ 101600 w 155575"/>
              <a:gd name="connsiteY0" fmla="*/ 0 h 263525"/>
              <a:gd name="connsiteX1" fmla="*/ 155575 w 155575"/>
              <a:gd name="connsiteY1" fmla="*/ 184150 h 263525"/>
              <a:gd name="connsiteX2" fmla="*/ 76200 w 155575"/>
              <a:gd name="connsiteY2" fmla="*/ 263525 h 263525"/>
              <a:gd name="connsiteX3" fmla="*/ 0 w 155575"/>
              <a:gd name="connsiteY3" fmla="*/ 107950 h 263525"/>
              <a:gd name="connsiteX4" fmla="*/ 101600 w 155575"/>
              <a:gd name="connsiteY4" fmla="*/ 0 h 263525"/>
              <a:gd name="connsiteX0" fmla="*/ 101600 w 155575"/>
              <a:gd name="connsiteY0" fmla="*/ 0 h 263525"/>
              <a:gd name="connsiteX1" fmla="*/ 130176 w 155575"/>
              <a:gd name="connsiteY1" fmla="*/ 109727 h 263525"/>
              <a:gd name="connsiteX2" fmla="*/ 155575 w 155575"/>
              <a:gd name="connsiteY2" fmla="*/ 184150 h 263525"/>
              <a:gd name="connsiteX3" fmla="*/ 76200 w 155575"/>
              <a:gd name="connsiteY3" fmla="*/ 263525 h 263525"/>
              <a:gd name="connsiteX4" fmla="*/ 0 w 155575"/>
              <a:gd name="connsiteY4" fmla="*/ 107950 h 263525"/>
              <a:gd name="connsiteX5" fmla="*/ 101600 w 155575"/>
              <a:gd name="connsiteY5" fmla="*/ 0 h 263525"/>
              <a:gd name="connsiteX0" fmla="*/ 101600 w 165101"/>
              <a:gd name="connsiteY0" fmla="*/ 0 h 263525"/>
              <a:gd name="connsiteX1" fmla="*/ 165101 w 165101"/>
              <a:gd name="connsiteY1" fmla="*/ 103377 h 263525"/>
              <a:gd name="connsiteX2" fmla="*/ 155575 w 165101"/>
              <a:gd name="connsiteY2" fmla="*/ 184150 h 263525"/>
              <a:gd name="connsiteX3" fmla="*/ 76200 w 165101"/>
              <a:gd name="connsiteY3" fmla="*/ 263525 h 263525"/>
              <a:gd name="connsiteX4" fmla="*/ 0 w 165101"/>
              <a:gd name="connsiteY4" fmla="*/ 107950 h 263525"/>
              <a:gd name="connsiteX5" fmla="*/ 101600 w 165101"/>
              <a:gd name="connsiteY5" fmla="*/ 0 h 263525"/>
              <a:gd name="connsiteX0" fmla="*/ 101600 w 168276"/>
              <a:gd name="connsiteY0" fmla="*/ 0 h 263525"/>
              <a:gd name="connsiteX1" fmla="*/ 168276 w 168276"/>
              <a:gd name="connsiteY1" fmla="*/ 125602 h 263525"/>
              <a:gd name="connsiteX2" fmla="*/ 155575 w 168276"/>
              <a:gd name="connsiteY2" fmla="*/ 184150 h 263525"/>
              <a:gd name="connsiteX3" fmla="*/ 76200 w 168276"/>
              <a:gd name="connsiteY3" fmla="*/ 263525 h 263525"/>
              <a:gd name="connsiteX4" fmla="*/ 0 w 168276"/>
              <a:gd name="connsiteY4" fmla="*/ 107950 h 263525"/>
              <a:gd name="connsiteX5" fmla="*/ 101600 w 168276"/>
              <a:gd name="connsiteY5" fmla="*/ 0 h 263525"/>
              <a:gd name="connsiteX0" fmla="*/ 101600 w 403225"/>
              <a:gd name="connsiteY0" fmla="*/ 0 h 263525"/>
              <a:gd name="connsiteX1" fmla="*/ 168276 w 403225"/>
              <a:gd name="connsiteY1" fmla="*/ 125602 h 263525"/>
              <a:gd name="connsiteX2" fmla="*/ 403225 w 403225"/>
              <a:gd name="connsiteY2" fmla="*/ 3175 h 263525"/>
              <a:gd name="connsiteX3" fmla="*/ 76200 w 403225"/>
              <a:gd name="connsiteY3" fmla="*/ 263525 h 263525"/>
              <a:gd name="connsiteX4" fmla="*/ 0 w 403225"/>
              <a:gd name="connsiteY4" fmla="*/ 107950 h 263525"/>
              <a:gd name="connsiteX5" fmla="*/ 101600 w 403225"/>
              <a:gd name="connsiteY5" fmla="*/ 0 h 263525"/>
              <a:gd name="connsiteX0" fmla="*/ 101600 w 403225"/>
              <a:gd name="connsiteY0" fmla="*/ 0 h 263525"/>
              <a:gd name="connsiteX1" fmla="*/ 203201 w 403225"/>
              <a:gd name="connsiteY1" fmla="*/ 141477 h 263525"/>
              <a:gd name="connsiteX2" fmla="*/ 403225 w 403225"/>
              <a:gd name="connsiteY2" fmla="*/ 3175 h 263525"/>
              <a:gd name="connsiteX3" fmla="*/ 76200 w 403225"/>
              <a:gd name="connsiteY3" fmla="*/ 263525 h 263525"/>
              <a:gd name="connsiteX4" fmla="*/ 0 w 403225"/>
              <a:gd name="connsiteY4" fmla="*/ 107950 h 263525"/>
              <a:gd name="connsiteX5" fmla="*/ 101600 w 403225"/>
              <a:gd name="connsiteY5" fmla="*/ 0 h 263525"/>
              <a:gd name="connsiteX0" fmla="*/ 101600 w 403225"/>
              <a:gd name="connsiteY0" fmla="*/ 0 h 266700"/>
              <a:gd name="connsiteX1" fmla="*/ 203201 w 403225"/>
              <a:gd name="connsiteY1" fmla="*/ 141477 h 266700"/>
              <a:gd name="connsiteX2" fmla="*/ 403225 w 403225"/>
              <a:gd name="connsiteY2" fmla="*/ 3175 h 266700"/>
              <a:gd name="connsiteX3" fmla="*/ 365125 w 403225"/>
              <a:gd name="connsiteY3" fmla="*/ 266700 h 266700"/>
              <a:gd name="connsiteX4" fmla="*/ 0 w 403225"/>
              <a:gd name="connsiteY4" fmla="*/ 107950 h 266700"/>
              <a:gd name="connsiteX5" fmla="*/ 101600 w 403225"/>
              <a:gd name="connsiteY5" fmla="*/ 0 h 266700"/>
              <a:gd name="connsiteX0" fmla="*/ 101600 w 403225"/>
              <a:gd name="connsiteY0" fmla="*/ 0 h 266700"/>
              <a:gd name="connsiteX1" fmla="*/ 203201 w 403225"/>
              <a:gd name="connsiteY1" fmla="*/ 141477 h 266700"/>
              <a:gd name="connsiteX2" fmla="*/ 403225 w 403225"/>
              <a:gd name="connsiteY2" fmla="*/ 3175 h 266700"/>
              <a:gd name="connsiteX3" fmla="*/ 393700 w 403225"/>
              <a:gd name="connsiteY3" fmla="*/ 109726 h 266700"/>
              <a:gd name="connsiteX4" fmla="*/ 365125 w 403225"/>
              <a:gd name="connsiteY4" fmla="*/ 266700 h 266700"/>
              <a:gd name="connsiteX5" fmla="*/ 0 w 403225"/>
              <a:gd name="connsiteY5" fmla="*/ 107950 h 266700"/>
              <a:gd name="connsiteX6" fmla="*/ 101600 w 403225"/>
              <a:gd name="connsiteY6" fmla="*/ 0 h 266700"/>
              <a:gd name="connsiteX0" fmla="*/ 101600 w 403225"/>
              <a:gd name="connsiteY0" fmla="*/ 0 h 488950"/>
              <a:gd name="connsiteX1" fmla="*/ 203201 w 403225"/>
              <a:gd name="connsiteY1" fmla="*/ 141477 h 488950"/>
              <a:gd name="connsiteX2" fmla="*/ 403225 w 403225"/>
              <a:gd name="connsiteY2" fmla="*/ 3175 h 488950"/>
              <a:gd name="connsiteX3" fmla="*/ 393700 w 403225"/>
              <a:gd name="connsiteY3" fmla="*/ 109726 h 488950"/>
              <a:gd name="connsiteX4" fmla="*/ 53975 w 403225"/>
              <a:gd name="connsiteY4" fmla="*/ 488950 h 488950"/>
              <a:gd name="connsiteX5" fmla="*/ 0 w 403225"/>
              <a:gd name="connsiteY5" fmla="*/ 107950 h 488950"/>
              <a:gd name="connsiteX6" fmla="*/ 101600 w 403225"/>
              <a:gd name="connsiteY6" fmla="*/ 0 h 488950"/>
              <a:gd name="connsiteX0" fmla="*/ 85725 w 387350"/>
              <a:gd name="connsiteY0" fmla="*/ 0 h 488950"/>
              <a:gd name="connsiteX1" fmla="*/ 187326 w 387350"/>
              <a:gd name="connsiteY1" fmla="*/ 141477 h 488950"/>
              <a:gd name="connsiteX2" fmla="*/ 387350 w 387350"/>
              <a:gd name="connsiteY2" fmla="*/ 3175 h 488950"/>
              <a:gd name="connsiteX3" fmla="*/ 377825 w 387350"/>
              <a:gd name="connsiteY3" fmla="*/ 109726 h 488950"/>
              <a:gd name="connsiteX4" fmla="*/ 38100 w 387350"/>
              <a:gd name="connsiteY4" fmla="*/ 488950 h 488950"/>
              <a:gd name="connsiteX5" fmla="*/ 0 w 387350"/>
              <a:gd name="connsiteY5" fmla="*/ 209550 h 488950"/>
              <a:gd name="connsiteX6" fmla="*/ 85725 w 387350"/>
              <a:gd name="connsiteY6" fmla="*/ 0 h 488950"/>
              <a:gd name="connsiteX0" fmla="*/ 85725 w 387350"/>
              <a:gd name="connsiteY0" fmla="*/ 0 h 307975"/>
              <a:gd name="connsiteX1" fmla="*/ 187326 w 387350"/>
              <a:gd name="connsiteY1" fmla="*/ 141477 h 307975"/>
              <a:gd name="connsiteX2" fmla="*/ 387350 w 387350"/>
              <a:gd name="connsiteY2" fmla="*/ 3175 h 307975"/>
              <a:gd name="connsiteX3" fmla="*/ 377825 w 387350"/>
              <a:gd name="connsiteY3" fmla="*/ 109726 h 307975"/>
              <a:gd name="connsiteX4" fmla="*/ 114300 w 387350"/>
              <a:gd name="connsiteY4" fmla="*/ 307975 h 307975"/>
              <a:gd name="connsiteX5" fmla="*/ 0 w 387350"/>
              <a:gd name="connsiteY5" fmla="*/ 209550 h 307975"/>
              <a:gd name="connsiteX6" fmla="*/ 85725 w 387350"/>
              <a:gd name="connsiteY6" fmla="*/ 0 h 307975"/>
              <a:gd name="connsiteX0" fmla="*/ 85725 w 387350"/>
              <a:gd name="connsiteY0" fmla="*/ 0 h 311260"/>
              <a:gd name="connsiteX1" fmla="*/ 187326 w 387350"/>
              <a:gd name="connsiteY1" fmla="*/ 141477 h 311260"/>
              <a:gd name="connsiteX2" fmla="*/ 387350 w 387350"/>
              <a:gd name="connsiteY2" fmla="*/ 3175 h 311260"/>
              <a:gd name="connsiteX3" fmla="*/ 377825 w 387350"/>
              <a:gd name="connsiteY3" fmla="*/ 109726 h 311260"/>
              <a:gd name="connsiteX4" fmla="*/ 114300 w 387350"/>
              <a:gd name="connsiteY4" fmla="*/ 307975 h 311260"/>
              <a:gd name="connsiteX5" fmla="*/ 0 w 387350"/>
              <a:gd name="connsiteY5" fmla="*/ 209550 h 311260"/>
              <a:gd name="connsiteX6" fmla="*/ 85725 w 387350"/>
              <a:gd name="connsiteY6" fmla="*/ 0 h 311260"/>
              <a:gd name="connsiteX0" fmla="*/ 85725 w 387350"/>
              <a:gd name="connsiteY0" fmla="*/ 0 h 375381"/>
              <a:gd name="connsiteX1" fmla="*/ 187326 w 387350"/>
              <a:gd name="connsiteY1" fmla="*/ 141477 h 375381"/>
              <a:gd name="connsiteX2" fmla="*/ 387350 w 387350"/>
              <a:gd name="connsiteY2" fmla="*/ 3175 h 375381"/>
              <a:gd name="connsiteX3" fmla="*/ 377825 w 387350"/>
              <a:gd name="connsiteY3" fmla="*/ 109726 h 375381"/>
              <a:gd name="connsiteX4" fmla="*/ 114300 w 387350"/>
              <a:gd name="connsiteY4" fmla="*/ 307975 h 375381"/>
              <a:gd name="connsiteX5" fmla="*/ 0 w 387350"/>
              <a:gd name="connsiteY5" fmla="*/ 209550 h 375381"/>
              <a:gd name="connsiteX6" fmla="*/ 85725 w 387350"/>
              <a:gd name="connsiteY6" fmla="*/ 0 h 375381"/>
              <a:gd name="connsiteX0" fmla="*/ 85725 w 387350"/>
              <a:gd name="connsiteY0" fmla="*/ 0 h 311260"/>
              <a:gd name="connsiteX1" fmla="*/ 187326 w 387350"/>
              <a:gd name="connsiteY1" fmla="*/ 141477 h 311260"/>
              <a:gd name="connsiteX2" fmla="*/ 387350 w 387350"/>
              <a:gd name="connsiteY2" fmla="*/ 3175 h 311260"/>
              <a:gd name="connsiteX3" fmla="*/ 377825 w 387350"/>
              <a:gd name="connsiteY3" fmla="*/ 109726 h 311260"/>
              <a:gd name="connsiteX4" fmla="*/ 114300 w 387350"/>
              <a:gd name="connsiteY4" fmla="*/ 307975 h 311260"/>
              <a:gd name="connsiteX5" fmla="*/ 0 w 387350"/>
              <a:gd name="connsiteY5" fmla="*/ 209550 h 311260"/>
              <a:gd name="connsiteX6" fmla="*/ 85725 w 387350"/>
              <a:gd name="connsiteY6" fmla="*/ 0 h 311260"/>
              <a:gd name="connsiteX0" fmla="*/ 85725 w 387350"/>
              <a:gd name="connsiteY0" fmla="*/ 0 h 502789"/>
              <a:gd name="connsiteX1" fmla="*/ 187326 w 387350"/>
              <a:gd name="connsiteY1" fmla="*/ 141477 h 502789"/>
              <a:gd name="connsiteX2" fmla="*/ 387350 w 387350"/>
              <a:gd name="connsiteY2" fmla="*/ 3175 h 502789"/>
              <a:gd name="connsiteX3" fmla="*/ 377825 w 387350"/>
              <a:gd name="connsiteY3" fmla="*/ 109726 h 502789"/>
              <a:gd name="connsiteX4" fmla="*/ 276225 w 387350"/>
              <a:gd name="connsiteY4" fmla="*/ 501650 h 502789"/>
              <a:gd name="connsiteX5" fmla="*/ 0 w 387350"/>
              <a:gd name="connsiteY5" fmla="*/ 209550 h 502789"/>
              <a:gd name="connsiteX6" fmla="*/ 85725 w 387350"/>
              <a:gd name="connsiteY6" fmla="*/ 0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350" h="502789">
                <a:moveTo>
                  <a:pt x="85725" y="0"/>
                </a:moveTo>
                <a:lnTo>
                  <a:pt x="187326" y="141477"/>
                </a:lnTo>
                <a:lnTo>
                  <a:pt x="387350" y="3175"/>
                </a:lnTo>
                <a:lnTo>
                  <a:pt x="377825" y="109726"/>
                </a:lnTo>
                <a:lnTo>
                  <a:pt x="276225" y="501650"/>
                </a:lnTo>
                <a:cubicBezTo>
                  <a:pt x="285750" y="522817"/>
                  <a:pt x="38100" y="242358"/>
                  <a:pt x="0" y="209550"/>
                </a:cubicBezTo>
                <a:lnTo>
                  <a:pt x="85725" y="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hoek 8"/>
          <p:cNvSpPr/>
          <p:nvPr/>
        </p:nvSpPr>
        <p:spPr>
          <a:xfrm>
            <a:off x="2454274" y="2914314"/>
            <a:ext cx="403227" cy="576073"/>
          </a:xfrm>
          <a:custGeom>
            <a:avLst/>
            <a:gdLst>
              <a:gd name="connsiteX0" fmla="*/ 0 w 282575"/>
              <a:gd name="connsiteY0" fmla="*/ 0 h 101600"/>
              <a:gd name="connsiteX1" fmla="*/ 282575 w 282575"/>
              <a:gd name="connsiteY1" fmla="*/ 0 h 101600"/>
              <a:gd name="connsiteX2" fmla="*/ 282575 w 282575"/>
              <a:gd name="connsiteY2" fmla="*/ 101600 h 101600"/>
              <a:gd name="connsiteX3" fmla="*/ 0 w 282575"/>
              <a:gd name="connsiteY3" fmla="*/ 101600 h 101600"/>
              <a:gd name="connsiteX4" fmla="*/ 0 w 282575"/>
              <a:gd name="connsiteY4" fmla="*/ 0 h 101600"/>
              <a:gd name="connsiteX0" fmla="*/ 0 w 282575"/>
              <a:gd name="connsiteY0" fmla="*/ 0 h 257175"/>
              <a:gd name="connsiteX1" fmla="*/ 282575 w 282575"/>
              <a:gd name="connsiteY1" fmla="*/ 0 h 257175"/>
              <a:gd name="connsiteX2" fmla="*/ 76200 w 282575"/>
              <a:gd name="connsiteY2" fmla="*/ 257175 h 257175"/>
              <a:gd name="connsiteX3" fmla="*/ 0 w 282575"/>
              <a:gd name="connsiteY3" fmla="*/ 101600 h 257175"/>
              <a:gd name="connsiteX4" fmla="*/ 0 w 282575"/>
              <a:gd name="connsiteY4" fmla="*/ 0 h 257175"/>
              <a:gd name="connsiteX0" fmla="*/ 0 w 187325"/>
              <a:gd name="connsiteY0" fmla="*/ 0 h 257175"/>
              <a:gd name="connsiteX1" fmla="*/ 187325 w 187325"/>
              <a:gd name="connsiteY1" fmla="*/ 139700 h 257175"/>
              <a:gd name="connsiteX2" fmla="*/ 76200 w 187325"/>
              <a:gd name="connsiteY2" fmla="*/ 257175 h 257175"/>
              <a:gd name="connsiteX3" fmla="*/ 0 w 187325"/>
              <a:gd name="connsiteY3" fmla="*/ 101600 h 257175"/>
              <a:gd name="connsiteX4" fmla="*/ 0 w 187325"/>
              <a:gd name="connsiteY4" fmla="*/ 0 h 257175"/>
              <a:gd name="connsiteX0" fmla="*/ 101600 w 187325"/>
              <a:gd name="connsiteY0" fmla="*/ 0 h 263525"/>
              <a:gd name="connsiteX1" fmla="*/ 187325 w 187325"/>
              <a:gd name="connsiteY1" fmla="*/ 146050 h 263525"/>
              <a:gd name="connsiteX2" fmla="*/ 76200 w 187325"/>
              <a:gd name="connsiteY2" fmla="*/ 263525 h 263525"/>
              <a:gd name="connsiteX3" fmla="*/ 0 w 187325"/>
              <a:gd name="connsiteY3" fmla="*/ 107950 h 263525"/>
              <a:gd name="connsiteX4" fmla="*/ 101600 w 187325"/>
              <a:gd name="connsiteY4" fmla="*/ 0 h 263525"/>
              <a:gd name="connsiteX0" fmla="*/ 101600 w 155575"/>
              <a:gd name="connsiteY0" fmla="*/ 0 h 263525"/>
              <a:gd name="connsiteX1" fmla="*/ 155575 w 155575"/>
              <a:gd name="connsiteY1" fmla="*/ 184150 h 263525"/>
              <a:gd name="connsiteX2" fmla="*/ 76200 w 155575"/>
              <a:gd name="connsiteY2" fmla="*/ 263525 h 263525"/>
              <a:gd name="connsiteX3" fmla="*/ 0 w 155575"/>
              <a:gd name="connsiteY3" fmla="*/ 107950 h 263525"/>
              <a:gd name="connsiteX4" fmla="*/ 101600 w 155575"/>
              <a:gd name="connsiteY4" fmla="*/ 0 h 263525"/>
              <a:gd name="connsiteX0" fmla="*/ 101600 w 155575"/>
              <a:gd name="connsiteY0" fmla="*/ 0 h 263525"/>
              <a:gd name="connsiteX1" fmla="*/ 130176 w 155575"/>
              <a:gd name="connsiteY1" fmla="*/ 109727 h 263525"/>
              <a:gd name="connsiteX2" fmla="*/ 155575 w 155575"/>
              <a:gd name="connsiteY2" fmla="*/ 184150 h 263525"/>
              <a:gd name="connsiteX3" fmla="*/ 76200 w 155575"/>
              <a:gd name="connsiteY3" fmla="*/ 263525 h 263525"/>
              <a:gd name="connsiteX4" fmla="*/ 0 w 155575"/>
              <a:gd name="connsiteY4" fmla="*/ 107950 h 263525"/>
              <a:gd name="connsiteX5" fmla="*/ 101600 w 155575"/>
              <a:gd name="connsiteY5" fmla="*/ 0 h 263525"/>
              <a:gd name="connsiteX0" fmla="*/ 101600 w 165101"/>
              <a:gd name="connsiteY0" fmla="*/ 0 h 263525"/>
              <a:gd name="connsiteX1" fmla="*/ 165101 w 165101"/>
              <a:gd name="connsiteY1" fmla="*/ 103377 h 263525"/>
              <a:gd name="connsiteX2" fmla="*/ 155575 w 165101"/>
              <a:gd name="connsiteY2" fmla="*/ 184150 h 263525"/>
              <a:gd name="connsiteX3" fmla="*/ 76200 w 165101"/>
              <a:gd name="connsiteY3" fmla="*/ 263525 h 263525"/>
              <a:gd name="connsiteX4" fmla="*/ 0 w 165101"/>
              <a:gd name="connsiteY4" fmla="*/ 107950 h 263525"/>
              <a:gd name="connsiteX5" fmla="*/ 101600 w 165101"/>
              <a:gd name="connsiteY5" fmla="*/ 0 h 263525"/>
              <a:gd name="connsiteX0" fmla="*/ 101600 w 168276"/>
              <a:gd name="connsiteY0" fmla="*/ 0 h 263525"/>
              <a:gd name="connsiteX1" fmla="*/ 168276 w 168276"/>
              <a:gd name="connsiteY1" fmla="*/ 125602 h 263525"/>
              <a:gd name="connsiteX2" fmla="*/ 155575 w 168276"/>
              <a:gd name="connsiteY2" fmla="*/ 184150 h 263525"/>
              <a:gd name="connsiteX3" fmla="*/ 76200 w 168276"/>
              <a:gd name="connsiteY3" fmla="*/ 263525 h 263525"/>
              <a:gd name="connsiteX4" fmla="*/ 0 w 168276"/>
              <a:gd name="connsiteY4" fmla="*/ 107950 h 263525"/>
              <a:gd name="connsiteX5" fmla="*/ 101600 w 168276"/>
              <a:gd name="connsiteY5" fmla="*/ 0 h 263525"/>
              <a:gd name="connsiteX0" fmla="*/ 101600 w 403225"/>
              <a:gd name="connsiteY0" fmla="*/ 0 h 263525"/>
              <a:gd name="connsiteX1" fmla="*/ 168276 w 403225"/>
              <a:gd name="connsiteY1" fmla="*/ 125602 h 263525"/>
              <a:gd name="connsiteX2" fmla="*/ 403225 w 403225"/>
              <a:gd name="connsiteY2" fmla="*/ 3175 h 263525"/>
              <a:gd name="connsiteX3" fmla="*/ 76200 w 403225"/>
              <a:gd name="connsiteY3" fmla="*/ 263525 h 263525"/>
              <a:gd name="connsiteX4" fmla="*/ 0 w 403225"/>
              <a:gd name="connsiteY4" fmla="*/ 107950 h 263525"/>
              <a:gd name="connsiteX5" fmla="*/ 101600 w 403225"/>
              <a:gd name="connsiteY5" fmla="*/ 0 h 263525"/>
              <a:gd name="connsiteX0" fmla="*/ 101600 w 403225"/>
              <a:gd name="connsiteY0" fmla="*/ 0 h 263525"/>
              <a:gd name="connsiteX1" fmla="*/ 203201 w 403225"/>
              <a:gd name="connsiteY1" fmla="*/ 141477 h 263525"/>
              <a:gd name="connsiteX2" fmla="*/ 403225 w 403225"/>
              <a:gd name="connsiteY2" fmla="*/ 3175 h 263525"/>
              <a:gd name="connsiteX3" fmla="*/ 76200 w 403225"/>
              <a:gd name="connsiteY3" fmla="*/ 263525 h 263525"/>
              <a:gd name="connsiteX4" fmla="*/ 0 w 403225"/>
              <a:gd name="connsiteY4" fmla="*/ 107950 h 263525"/>
              <a:gd name="connsiteX5" fmla="*/ 101600 w 403225"/>
              <a:gd name="connsiteY5" fmla="*/ 0 h 263525"/>
              <a:gd name="connsiteX0" fmla="*/ 101600 w 403225"/>
              <a:gd name="connsiteY0" fmla="*/ 0 h 266700"/>
              <a:gd name="connsiteX1" fmla="*/ 203201 w 403225"/>
              <a:gd name="connsiteY1" fmla="*/ 141477 h 266700"/>
              <a:gd name="connsiteX2" fmla="*/ 403225 w 403225"/>
              <a:gd name="connsiteY2" fmla="*/ 3175 h 266700"/>
              <a:gd name="connsiteX3" fmla="*/ 365125 w 403225"/>
              <a:gd name="connsiteY3" fmla="*/ 266700 h 266700"/>
              <a:gd name="connsiteX4" fmla="*/ 0 w 403225"/>
              <a:gd name="connsiteY4" fmla="*/ 107950 h 266700"/>
              <a:gd name="connsiteX5" fmla="*/ 101600 w 403225"/>
              <a:gd name="connsiteY5" fmla="*/ 0 h 266700"/>
              <a:gd name="connsiteX0" fmla="*/ 101600 w 403225"/>
              <a:gd name="connsiteY0" fmla="*/ 0 h 266700"/>
              <a:gd name="connsiteX1" fmla="*/ 203201 w 403225"/>
              <a:gd name="connsiteY1" fmla="*/ 141477 h 266700"/>
              <a:gd name="connsiteX2" fmla="*/ 403225 w 403225"/>
              <a:gd name="connsiteY2" fmla="*/ 3175 h 266700"/>
              <a:gd name="connsiteX3" fmla="*/ 393700 w 403225"/>
              <a:gd name="connsiteY3" fmla="*/ 109726 h 266700"/>
              <a:gd name="connsiteX4" fmla="*/ 365125 w 403225"/>
              <a:gd name="connsiteY4" fmla="*/ 266700 h 266700"/>
              <a:gd name="connsiteX5" fmla="*/ 0 w 403225"/>
              <a:gd name="connsiteY5" fmla="*/ 107950 h 266700"/>
              <a:gd name="connsiteX6" fmla="*/ 101600 w 403225"/>
              <a:gd name="connsiteY6" fmla="*/ 0 h 266700"/>
              <a:gd name="connsiteX0" fmla="*/ 101600 w 403225"/>
              <a:gd name="connsiteY0" fmla="*/ 0 h 488950"/>
              <a:gd name="connsiteX1" fmla="*/ 203201 w 403225"/>
              <a:gd name="connsiteY1" fmla="*/ 141477 h 488950"/>
              <a:gd name="connsiteX2" fmla="*/ 403225 w 403225"/>
              <a:gd name="connsiteY2" fmla="*/ 3175 h 488950"/>
              <a:gd name="connsiteX3" fmla="*/ 393700 w 403225"/>
              <a:gd name="connsiteY3" fmla="*/ 109726 h 488950"/>
              <a:gd name="connsiteX4" fmla="*/ 53975 w 403225"/>
              <a:gd name="connsiteY4" fmla="*/ 488950 h 488950"/>
              <a:gd name="connsiteX5" fmla="*/ 0 w 403225"/>
              <a:gd name="connsiteY5" fmla="*/ 107950 h 488950"/>
              <a:gd name="connsiteX6" fmla="*/ 101600 w 403225"/>
              <a:gd name="connsiteY6" fmla="*/ 0 h 488950"/>
              <a:gd name="connsiteX0" fmla="*/ 85725 w 387350"/>
              <a:gd name="connsiteY0" fmla="*/ 0 h 488950"/>
              <a:gd name="connsiteX1" fmla="*/ 187326 w 387350"/>
              <a:gd name="connsiteY1" fmla="*/ 141477 h 488950"/>
              <a:gd name="connsiteX2" fmla="*/ 387350 w 387350"/>
              <a:gd name="connsiteY2" fmla="*/ 3175 h 488950"/>
              <a:gd name="connsiteX3" fmla="*/ 377825 w 387350"/>
              <a:gd name="connsiteY3" fmla="*/ 109726 h 488950"/>
              <a:gd name="connsiteX4" fmla="*/ 38100 w 387350"/>
              <a:gd name="connsiteY4" fmla="*/ 488950 h 488950"/>
              <a:gd name="connsiteX5" fmla="*/ 0 w 387350"/>
              <a:gd name="connsiteY5" fmla="*/ 209550 h 488950"/>
              <a:gd name="connsiteX6" fmla="*/ 85725 w 387350"/>
              <a:gd name="connsiteY6" fmla="*/ 0 h 488950"/>
              <a:gd name="connsiteX0" fmla="*/ 85725 w 387350"/>
              <a:gd name="connsiteY0" fmla="*/ 0 h 307975"/>
              <a:gd name="connsiteX1" fmla="*/ 187326 w 387350"/>
              <a:gd name="connsiteY1" fmla="*/ 141477 h 307975"/>
              <a:gd name="connsiteX2" fmla="*/ 387350 w 387350"/>
              <a:gd name="connsiteY2" fmla="*/ 3175 h 307975"/>
              <a:gd name="connsiteX3" fmla="*/ 377825 w 387350"/>
              <a:gd name="connsiteY3" fmla="*/ 109726 h 307975"/>
              <a:gd name="connsiteX4" fmla="*/ 114300 w 387350"/>
              <a:gd name="connsiteY4" fmla="*/ 307975 h 307975"/>
              <a:gd name="connsiteX5" fmla="*/ 0 w 387350"/>
              <a:gd name="connsiteY5" fmla="*/ 209550 h 307975"/>
              <a:gd name="connsiteX6" fmla="*/ 85725 w 387350"/>
              <a:gd name="connsiteY6" fmla="*/ 0 h 307975"/>
              <a:gd name="connsiteX0" fmla="*/ 85725 w 387350"/>
              <a:gd name="connsiteY0" fmla="*/ 0 h 311260"/>
              <a:gd name="connsiteX1" fmla="*/ 187326 w 387350"/>
              <a:gd name="connsiteY1" fmla="*/ 141477 h 311260"/>
              <a:gd name="connsiteX2" fmla="*/ 387350 w 387350"/>
              <a:gd name="connsiteY2" fmla="*/ 3175 h 311260"/>
              <a:gd name="connsiteX3" fmla="*/ 377825 w 387350"/>
              <a:gd name="connsiteY3" fmla="*/ 109726 h 311260"/>
              <a:gd name="connsiteX4" fmla="*/ 114300 w 387350"/>
              <a:gd name="connsiteY4" fmla="*/ 307975 h 311260"/>
              <a:gd name="connsiteX5" fmla="*/ 0 w 387350"/>
              <a:gd name="connsiteY5" fmla="*/ 209550 h 311260"/>
              <a:gd name="connsiteX6" fmla="*/ 85725 w 387350"/>
              <a:gd name="connsiteY6" fmla="*/ 0 h 311260"/>
              <a:gd name="connsiteX0" fmla="*/ 85725 w 387350"/>
              <a:gd name="connsiteY0" fmla="*/ 0 h 375381"/>
              <a:gd name="connsiteX1" fmla="*/ 187326 w 387350"/>
              <a:gd name="connsiteY1" fmla="*/ 141477 h 375381"/>
              <a:gd name="connsiteX2" fmla="*/ 387350 w 387350"/>
              <a:gd name="connsiteY2" fmla="*/ 3175 h 375381"/>
              <a:gd name="connsiteX3" fmla="*/ 377825 w 387350"/>
              <a:gd name="connsiteY3" fmla="*/ 109726 h 375381"/>
              <a:gd name="connsiteX4" fmla="*/ 114300 w 387350"/>
              <a:gd name="connsiteY4" fmla="*/ 307975 h 375381"/>
              <a:gd name="connsiteX5" fmla="*/ 0 w 387350"/>
              <a:gd name="connsiteY5" fmla="*/ 209550 h 375381"/>
              <a:gd name="connsiteX6" fmla="*/ 85725 w 387350"/>
              <a:gd name="connsiteY6" fmla="*/ 0 h 375381"/>
              <a:gd name="connsiteX0" fmla="*/ 85725 w 387350"/>
              <a:gd name="connsiteY0" fmla="*/ 0 h 311260"/>
              <a:gd name="connsiteX1" fmla="*/ 187326 w 387350"/>
              <a:gd name="connsiteY1" fmla="*/ 141477 h 311260"/>
              <a:gd name="connsiteX2" fmla="*/ 387350 w 387350"/>
              <a:gd name="connsiteY2" fmla="*/ 3175 h 311260"/>
              <a:gd name="connsiteX3" fmla="*/ 377825 w 387350"/>
              <a:gd name="connsiteY3" fmla="*/ 109726 h 311260"/>
              <a:gd name="connsiteX4" fmla="*/ 114300 w 387350"/>
              <a:gd name="connsiteY4" fmla="*/ 307975 h 311260"/>
              <a:gd name="connsiteX5" fmla="*/ 0 w 387350"/>
              <a:gd name="connsiteY5" fmla="*/ 209550 h 311260"/>
              <a:gd name="connsiteX6" fmla="*/ 85725 w 387350"/>
              <a:gd name="connsiteY6" fmla="*/ 0 h 311260"/>
              <a:gd name="connsiteX0" fmla="*/ 85725 w 387350"/>
              <a:gd name="connsiteY0" fmla="*/ 0 h 502789"/>
              <a:gd name="connsiteX1" fmla="*/ 187326 w 387350"/>
              <a:gd name="connsiteY1" fmla="*/ 141477 h 502789"/>
              <a:gd name="connsiteX2" fmla="*/ 387350 w 387350"/>
              <a:gd name="connsiteY2" fmla="*/ 3175 h 502789"/>
              <a:gd name="connsiteX3" fmla="*/ 377825 w 387350"/>
              <a:gd name="connsiteY3" fmla="*/ 109726 h 502789"/>
              <a:gd name="connsiteX4" fmla="*/ 276225 w 387350"/>
              <a:gd name="connsiteY4" fmla="*/ 501650 h 502789"/>
              <a:gd name="connsiteX5" fmla="*/ 0 w 387350"/>
              <a:gd name="connsiteY5" fmla="*/ 209550 h 502789"/>
              <a:gd name="connsiteX6" fmla="*/ 85725 w 387350"/>
              <a:gd name="connsiteY6" fmla="*/ 0 h 502789"/>
              <a:gd name="connsiteX0" fmla="*/ 85725 w 387350"/>
              <a:gd name="connsiteY0" fmla="*/ 0 h 502789"/>
              <a:gd name="connsiteX1" fmla="*/ 187326 w 387350"/>
              <a:gd name="connsiteY1" fmla="*/ 141477 h 502789"/>
              <a:gd name="connsiteX2" fmla="*/ 387350 w 387350"/>
              <a:gd name="connsiteY2" fmla="*/ 3175 h 502789"/>
              <a:gd name="connsiteX3" fmla="*/ 292100 w 387350"/>
              <a:gd name="connsiteY3" fmla="*/ 265301 h 502789"/>
              <a:gd name="connsiteX4" fmla="*/ 276225 w 387350"/>
              <a:gd name="connsiteY4" fmla="*/ 501650 h 502789"/>
              <a:gd name="connsiteX5" fmla="*/ 0 w 387350"/>
              <a:gd name="connsiteY5" fmla="*/ 209550 h 502789"/>
              <a:gd name="connsiteX6" fmla="*/ 85725 w 387350"/>
              <a:gd name="connsiteY6" fmla="*/ 0 h 502789"/>
              <a:gd name="connsiteX0" fmla="*/ 85725 w 434975"/>
              <a:gd name="connsiteY0" fmla="*/ 0 h 502789"/>
              <a:gd name="connsiteX1" fmla="*/ 187326 w 434975"/>
              <a:gd name="connsiteY1" fmla="*/ 141477 h 502789"/>
              <a:gd name="connsiteX2" fmla="*/ 434975 w 434975"/>
              <a:gd name="connsiteY2" fmla="*/ 79375 h 502789"/>
              <a:gd name="connsiteX3" fmla="*/ 292100 w 434975"/>
              <a:gd name="connsiteY3" fmla="*/ 265301 h 502789"/>
              <a:gd name="connsiteX4" fmla="*/ 276225 w 434975"/>
              <a:gd name="connsiteY4" fmla="*/ 501650 h 502789"/>
              <a:gd name="connsiteX5" fmla="*/ 0 w 434975"/>
              <a:gd name="connsiteY5" fmla="*/ 209550 h 502789"/>
              <a:gd name="connsiteX6" fmla="*/ 85725 w 434975"/>
              <a:gd name="connsiteY6" fmla="*/ 0 h 502789"/>
              <a:gd name="connsiteX0" fmla="*/ 85725 w 434975"/>
              <a:gd name="connsiteY0" fmla="*/ 0 h 502789"/>
              <a:gd name="connsiteX1" fmla="*/ 152401 w 434975"/>
              <a:gd name="connsiteY1" fmla="*/ 55752 h 502789"/>
              <a:gd name="connsiteX2" fmla="*/ 434975 w 434975"/>
              <a:gd name="connsiteY2" fmla="*/ 79375 h 502789"/>
              <a:gd name="connsiteX3" fmla="*/ 292100 w 434975"/>
              <a:gd name="connsiteY3" fmla="*/ 265301 h 502789"/>
              <a:gd name="connsiteX4" fmla="*/ 276225 w 434975"/>
              <a:gd name="connsiteY4" fmla="*/ 501650 h 502789"/>
              <a:gd name="connsiteX5" fmla="*/ 0 w 434975"/>
              <a:gd name="connsiteY5" fmla="*/ 209550 h 502789"/>
              <a:gd name="connsiteX6" fmla="*/ 85725 w 434975"/>
              <a:gd name="connsiteY6" fmla="*/ 0 h 502789"/>
              <a:gd name="connsiteX0" fmla="*/ 25400 w 434975"/>
              <a:gd name="connsiteY0" fmla="*/ 385573 h 447037"/>
              <a:gd name="connsiteX1" fmla="*/ 152401 w 434975"/>
              <a:gd name="connsiteY1" fmla="*/ 0 h 447037"/>
              <a:gd name="connsiteX2" fmla="*/ 434975 w 434975"/>
              <a:gd name="connsiteY2" fmla="*/ 23623 h 447037"/>
              <a:gd name="connsiteX3" fmla="*/ 292100 w 434975"/>
              <a:gd name="connsiteY3" fmla="*/ 209549 h 447037"/>
              <a:gd name="connsiteX4" fmla="*/ 276225 w 434975"/>
              <a:gd name="connsiteY4" fmla="*/ 445898 h 447037"/>
              <a:gd name="connsiteX5" fmla="*/ 0 w 434975"/>
              <a:gd name="connsiteY5" fmla="*/ 153798 h 447037"/>
              <a:gd name="connsiteX6" fmla="*/ 25400 w 434975"/>
              <a:gd name="connsiteY6" fmla="*/ 385573 h 447037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9355"/>
              <a:gd name="connsiteX1" fmla="*/ 127001 w 409575"/>
              <a:gd name="connsiteY1" fmla="*/ 0 h 529355"/>
              <a:gd name="connsiteX2" fmla="*/ 409575 w 409575"/>
              <a:gd name="connsiteY2" fmla="*/ 23623 h 529355"/>
              <a:gd name="connsiteX3" fmla="*/ 266700 w 409575"/>
              <a:gd name="connsiteY3" fmla="*/ 209549 h 529355"/>
              <a:gd name="connsiteX4" fmla="*/ 250825 w 409575"/>
              <a:gd name="connsiteY4" fmla="*/ 445898 h 529355"/>
              <a:gd name="connsiteX5" fmla="*/ 142875 w 409575"/>
              <a:gd name="connsiteY5" fmla="*/ 522098 h 529355"/>
              <a:gd name="connsiteX6" fmla="*/ 0 w 409575"/>
              <a:gd name="connsiteY6" fmla="*/ 385573 h 529355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6700 w 409575"/>
              <a:gd name="connsiteY3" fmla="*/ 20954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0350 w 409575"/>
              <a:gd name="connsiteY3" fmla="*/ 1650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60350 w 409575"/>
              <a:gd name="connsiteY3" fmla="*/ 1650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250825 w 409575"/>
              <a:gd name="connsiteY4" fmla="*/ 445898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22098"/>
              <a:gd name="connsiteX1" fmla="*/ 127001 w 409575"/>
              <a:gd name="connsiteY1" fmla="*/ 0 h 522098"/>
              <a:gd name="connsiteX2" fmla="*/ 409575 w 409575"/>
              <a:gd name="connsiteY2" fmla="*/ 23623 h 522098"/>
              <a:gd name="connsiteX3" fmla="*/ 234950 w 409575"/>
              <a:gd name="connsiteY3" fmla="*/ 190499 h 522098"/>
              <a:gd name="connsiteX4" fmla="*/ 400050 w 409575"/>
              <a:gd name="connsiteY4" fmla="*/ 391923 h 522098"/>
              <a:gd name="connsiteX5" fmla="*/ 142875 w 409575"/>
              <a:gd name="connsiteY5" fmla="*/ 522098 h 522098"/>
              <a:gd name="connsiteX6" fmla="*/ 0 w 409575"/>
              <a:gd name="connsiteY6" fmla="*/ 385573 h 522098"/>
              <a:gd name="connsiteX0" fmla="*/ 0 w 409575"/>
              <a:gd name="connsiteY0" fmla="*/ 385573 h 576073"/>
              <a:gd name="connsiteX1" fmla="*/ 127001 w 409575"/>
              <a:gd name="connsiteY1" fmla="*/ 0 h 576073"/>
              <a:gd name="connsiteX2" fmla="*/ 409575 w 409575"/>
              <a:gd name="connsiteY2" fmla="*/ 23623 h 576073"/>
              <a:gd name="connsiteX3" fmla="*/ 234950 w 409575"/>
              <a:gd name="connsiteY3" fmla="*/ 190499 h 576073"/>
              <a:gd name="connsiteX4" fmla="*/ 400050 w 409575"/>
              <a:gd name="connsiteY4" fmla="*/ 391923 h 576073"/>
              <a:gd name="connsiteX5" fmla="*/ 285750 w 409575"/>
              <a:gd name="connsiteY5" fmla="*/ 576073 h 576073"/>
              <a:gd name="connsiteX6" fmla="*/ 0 w 409575"/>
              <a:gd name="connsiteY6" fmla="*/ 385573 h 576073"/>
              <a:gd name="connsiteX0" fmla="*/ 0 w 409575"/>
              <a:gd name="connsiteY0" fmla="*/ 385573 h 576073"/>
              <a:gd name="connsiteX1" fmla="*/ 127001 w 409575"/>
              <a:gd name="connsiteY1" fmla="*/ 0 h 576073"/>
              <a:gd name="connsiteX2" fmla="*/ 409575 w 409575"/>
              <a:gd name="connsiteY2" fmla="*/ 23623 h 576073"/>
              <a:gd name="connsiteX3" fmla="*/ 234950 w 409575"/>
              <a:gd name="connsiteY3" fmla="*/ 190499 h 576073"/>
              <a:gd name="connsiteX4" fmla="*/ 377825 w 409575"/>
              <a:gd name="connsiteY4" fmla="*/ 360173 h 576073"/>
              <a:gd name="connsiteX5" fmla="*/ 285750 w 409575"/>
              <a:gd name="connsiteY5" fmla="*/ 576073 h 576073"/>
              <a:gd name="connsiteX6" fmla="*/ 0 w 409575"/>
              <a:gd name="connsiteY6" fmla="*/ 385573 h 576073"/>
              <a:gd name="connsiteX0" fmla="*/ 0 w 311150"/>
              <a:gd name="connsiteY0" fmla="*/ 229998 h 576073"/>
              <a:gd name="connsiteX1" fmla="*/ 28576 w 311150"/>
              <a:gd name="connsiteY1" fmla="*/ 0 h 576073"/>
              <a:gd name="connsiteX2" fmla="*/ 311150 w 311150"/>
              <a:gd name="connsiteY2" fmla="*/ 23623 h 576073"/>
              <a:gd name="connsiteX3" fmla="*/ 136525 w 311150"/>
              <a:gd name="connsiteY3" fmla="*/ 190499 h 576073"/>
              <a:gd name="connsiteX4" fmla="*/ 279400 w 311150"/>
              <a:gd name="connsiteY4" fmla="*/ 360173 h 576073"/>
              <a:gd name="connsiteX5" fmla="*/ 187325 w 311150"/>
              <a:gd name="connsiteY5" fmla="*/ 576073 h 576073"/>
              <a:gd name="connsiteX6" fmla="*/ 0 w 311150"/>
              <a:gd name="connsiteY6" fmla="*/ 229998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0 w 355600"/>
              <a:gd name="connsiteY6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01598 w 355600"/>
              <a:gd name="connsiteY6" fmla="*/ 387686 h 576073"/>
              <a:gd name="connsiteX7" fmla="*/ 0 w 355600"/>
              <a:gd name="connsiteY7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07948 w 355600"/>
              <a:gd name="connsiteY6" fmla="*/ 355936 h 576073"/>
              <a:gd name="connsiteX7" fmla="*/ 0 w 355600"/>
              <a:gd name="connsiteY7" fmla="*/ 233173 h 576073"/>
              <a:gd name="connsiteX0" fmla="*/ 0 w 355600"/>
              <a:gd name="connsiteY0" fmla="*/ 233173 h 576073"/>
              <a:gd name="connsiteX1" fmla="*/ 73026 w 355600"/>
              <a:gd name="connsiteY1" fmla="*/ 0 h 576073"/>
              <a:gd name="connsiteX2" fmla="*/ 355600 w 355600"/>
              <a:gd name="connsiteY2" fmla="*/ 23623 h 576073"/>
              <a:gd name="connsiteX3" fmla="*/ 180975 w 355600"/>
              <a:gd name="connsiteY3" fmla="*/ 190499 h 576073"/>
              <a:gd name="connsiteX4" fmla="*/ 323850 w 355600"/>
              <a:gd name="connsiteY4" fmla="*/ 360173 h 576073"/>
              <a:gd name="connsiteX5" fmla="*/ 231775 w 355600"/>
              <a:gd name="connsiteY5" fmla="*/ 576073 h 576073"/>
              <a:gd name="connsiteX6" fmla="*/ 174623 w 355600"/>
              <a:gd name="connsiteY6" fmla="*/ 479761 h 576073"/>
              <a:gd name="connsiteX7" fmla="*/ 107948 w 355600"/>
              <a:gd name="connsiteY7" fmla="*/ 355936 h 576073"/>
              <a:gd name="connsiteX8" fmla="*/ 0 w 355600"/>
              <a:gd name="connsiteY8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215902 w 390527"/>
              <a:gd name="connsiteY3" fmla="*/ 190499 h 576073"/>
              <a:gd name="connsiteX4" fmla="*/ 358777 w 390527"/>
              <a:gd name="connsiteY4" fmla="*/ 360173 h 576073"/>
              <a:gd name="connsiteX5" fmla="*/ 266702 w 390527"/>
              <a:gd name="connsiteY5" fmla="*/ 576073 h 576073"/>
              <a:gd name="connsiteX6" fmla="*/ 0 w 390527"/>
              <a:gd name="connsiteY6" fmla="*/ 555961 h 576073"/>
              <a:gd name="connsiteX7" fmla="*/ 142875 w 390527"/>
              <a:gd name="connsiteY7" fmla="*/ 355936 h 576073"/>
              <a:gd name="connsiteX8" fmla="*/ 34927 w 390527"/>
              <a:gd name="connsiteY8" fmla="*/ 233173 h 576073"/>
              <a:gd name="connsiteX0" fmla="*/ 34927 w 390527"/>
              <a:gd name="connsiteY0" fmla="*/ 233173 h 576073"/>
              <a:gd name="connsiteX1" fmla="*/ 107953 w 390527"/>
              <a:gd name="connsiteY1" fmla="*/ 0 h 576073"/>
              <a:gd name="connsiteX2" fmla="*/ 390527 w 390527"/>
              <a:gd name="connsiteY2" fmla="*/ 23623 h 576073"/>
              <a:gd name="connsiteX3" fmla="*/ 215902 w 390527"/>
              <a:gd name="connsiteY3" fmla="*/ 190499 h 576073"/>
              <a:gd name="connsiteX4" fmla="*/ 358777 w 390527"/>
              <a:gd name="connsiteY4" fmla="*/ 360173 h 576073"/>
              <a:gd name="connsiteX5" fmla="*/ 266702 w 390527"/>
              <a:gd name="connsiteY5" fmla="*/ 576073 h 576073"/>
              <a:gd name="connsiteX6" fmla="*/ 0 w 390527"/>
              <a:gd name="connsiteY6" fmla="*/ 555961 h 576073"/>
              <a:gd name="connsiteX7" fmla="*/ 161925 w 390527"/>
              <a:gd name="connsiteY7" fmla="*/ 368636 h 576073"/>
              <a:gd name="connsiteX8" fmla="*/ 34927 w 390527"/>
              <a:gd name="connsiteY8" fmla="*/ 233173 h 576073"/>
              <a:gd name="connsiteX0" fmla="*/ 47627 w 403227"/>
              <a:gd name="connsiteY0" fmla="*/ 233173 h 576073"/>
              <a:gd name="connsiteX1" fmla="*/ 120653 w 403227"/>
              <a:gd name="connsiteY1" fmla="*/ 0 h 576073"/>
              <a:gd name="connsiteX2" fmla="*/ 403227 w 403227"/>
              <a:gd name="connsiteY2" fmla="*/ 23623 h 576073"/>
              <a:gd name="connsiteX3" fmla="*/ 228602 w 403227"/>
              <a:gd name="connsiteY3" fmla="*/ 190499 h 576073"/>
              <a:gd name="connsiteX4" fmla="*/ 371477 w 403227"/>
              <a:gd name="connsiteY4" fmla="*/ 360173 h 576073"/>
              <a:gd name="connsiteX5" fmla="*/ 279402 w 403227"/>
              <a:gd name="connsiteY5" fmla="*/ 576073 h 576073"/>
              <a:gd name="connsiteX6" fmla="*/ 0 w 403227"/>
              <a:gd name="connsiteY6" fmla="*/ 546436 h 576073"/>
              <a:gd name="connsiteX7" fmla="*/ 174625 w 403227"/>
              <a:gd name="connsiteY7" fmla="*/ 368636 h 576073"/>
              <a:gd name="connsiteX8" fmla="*/ 47627 w 403227"/>
              <a:gd name="connsiteY8" fmla="*/ 233173 h 576073"/>
              <a:gd name="connsiteX0" fmla="*/ 47627 w 403227"/>
              <a:gd name="connsiteY0" fmla="*/ 233173 h 576073"/>
              <a:gd name="connsiteX1" fmla="*/ 120653 w 403227"/>
              <a:gd name="connsiteY1" fmla="*/ 0 h 576073"/>
              <a:gd name="connsiteX2" fmla="*/ 403227 w 403227"/>
              <a:gd name="connsiteY2" fmla="*/ 23623 h 576073"/>
              <a:gd name="connsiteX3" fmla="*/ 228602 w 403227"/>
              <a:gd name="connsiteY3" fmla="*/ 190499 h 576073"/>
              <a:gd name="connsiteX4" fmla="*/ 371477 w 403227"/>
              <a:gd name="connsiteY4" fmla="*/ 360173 h 576073"/>
              <a:gd name="connsiteX5" fmla="*/ 279402 w 403227"/>
              <a:gd name="connsiteY5" fmla="*/ 576073 h 576073"/>
              <a:gd name="connsiteX6" fmla="*/ 0 w 403227"/>
              <a:gd name="connsiteY6" fmla="*/ 546436 h 576073"/>
              <a:gd name="connsiteX7" fmla="*/ 177800 w 403227"/>
              <a:gd name="connsiteY7" fmla="*/ 394036 h 576073"/>
              <a:gd name="connsiteX8" fmla="*/ 47627 w 403227"/>
              <a:gd name="connsiteY8" fmla="*/ 233173 h 5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227" h="576073">
                <a:moveTo>
                  <a:pt x="47627" y="233173"/>
                </a:moveTo>
                <a:lnTo>
                  <a:pt x="120653" y="0"/>
                </a:lnTo>
                <a:lnTo>
                  <a:pt x="403227" y="23623"/>
                </a:lnTo>
                <a:lnTo>
                  <a:pt x="228602" y="190499"/>
                </a:lnTo>
                <a:lnTo>
                  <a:pt x="371477" y="360173"/>
                </a:lnTo>
                <a:lnTo>
                  <a:pt x="279402" y="576073"/>
                </a:lnTo>
                <a:lnTo>
                  <a:pt x="0" y="546436"/>
                </a:lnTo>
                <a:lnTo>
                  <a:pt x="177800" y="394036"/>
                </a:lnTo>
                <a:lnTo>
                  <a:pt x="47627" y="233173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Image result for digit display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47" y="2858562"/>
            <a:ext cx="490722" cy="6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digit display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074" y="2858562"/>
            <a:ext cx="490722" cy="6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digit display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01" y="2858562"/>
            <a:ext cx="490722" cy="6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igit display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28" y="2858562"/>
            <a:ext cx="490722" cy="6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hteraccolade 23"/>
          <p:cNvSpPr/>
          <p:nvPr/>
        </p:nvSpPr>
        <p:spPr>
          <a:xfrm rot="5400000" flipH="1">
            <a:off x="2827944" y="1151474"/>
            <a:ext cx="242644" cy="23552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8310" y="3390766"/>
            <a:ext cx="4155318" cy="441176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nl-NL" dirty="0" smtClean="0">
                <a:solidFill>
                  <a:schemeClr val="accent3">
                    <a:lumMod val="50000"/>
                  </a:schemeClr>
                </a:solidFill>
              </a:rPr>
              <a:t>But we </a:t>
            </a:r>
            <a:r>
              <a:rPr lang="nl-NL" dirty="0" err="1" smtClean="0">
                <a:solidFill>
                  <a:schemeClr val="accent3">
                    <a:lumMod val="50000"/>
                  </a:schemeClr>
                </a:solidFill>
              </a:rPr>
              <a:t>can</a:t>
            </a:r>
            <a:r>
              <a:rPr lang="nl-NL" dirty="0" smtClean="0">
                <a:solidFill>
                  <a:schemeClr val="accent3">
                    <a:lumMod val="50000"/>
                  </a:schemeClr>
                </a:solidFill>
              </a:rPr>
              <a:t> make a cyclic array!</a:t>
            </a:r>
          </a:p>
        </p:txBody>
      </p:sp>
    </p:spTree>
    <p:extLst>
      <p:ext uri="{BB962C8B-B14F-4D97-AF65-F5344CB8AC3E}">
        <p14:creationId xmlns:p14="http://schemas.microsoft.com/office/powerpoint/2010/main" val="8172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B480-7A40-434D-AC6F-020AB581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857250"/>
          </a:xfrm>
        </p:spPr>
        <p:txBody>
          <a:bodyPr/>
          <a:lstStyle/>
          <a:p>
            <a:r>
              <a:rPr lang="en-US" dirty="0" smtClean="0"/>
              <a:t>Wheel of Fortune –  Example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2001" y="1289112"/>
            <a:ext cx="3112391" cy="326712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#</a:t>
            </a:r>
            <a:r>
              <a:rPr lang="nl-NL" sz="1000" dirty="0" err="1" smtClean="0">
                <a:latin typeface="Consolas" panose="020B0609020204030204" pitchFamily="49" charset="0"/>
              </a:rPr>
              <a:t>include</a:t>
            </a:r>
            <a:r>
              <a:rPr lang="nl-NL" sz="1000" dirty="0" smtClean="0">
                <a:latin typeface="Consolas" panose="020B0609020204030204" pitchFamily="49" charset="0"/>
              </a:rPr>
              <a:t> “</a:t>
            </a:r>
            <a:r>
              <a:rPr lang="nl-NL" sz="1000" dirty="0" err="1" smtClean="0">
                <a:latin typeface="Consolas" panose="020B0609020204030204" pitchFamily="49" charset="0"/>
              </a:rPr>
              <a:t>Display.h</a:t>
            </a:r>
            <a:r>
              <a:rPr lang="nl-NL" sz="1000" dirty="0" smtClean="0"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nl-NL" sz="1000" dirty="0">
                <a:latin typeface="Consolas" panose="020B0609020204030204" pitchFamily="49" charset="0"/>
              </a:rPr>
              <a:t> </a:t>
            </a:r>
            <a:r>
              <a:rPr lang="nl-NL" sz="1000" dirty="0" err="1">
                <a:latin typeface="Consolas" panose="020B0609020204030204" pitchFamily="49" charset="0"/>
              </a:rPr>
              <a:t>w</a:t>
            </a:r>
            <a:r>
              <a:rPr lang="nl-NL" sz="1000" dirty="0" err="1" smtClean="0">
                <a:latin typeface="Consolas" panose="020B0609020204030204" pitchFamily="49" charset="0"/>
              </a:rPr>
              <a:t>heelOfFortuneStates</a:t>
            </a:r>
            <a:r>
              <a:rPr lang="nl-NL" sz="1000" dirty="0" smtClean="0">
                <a:latin typeface="Consolas" panose="020B0609020204030204" pitchFamily="49" charset="0"/>
              </a:rPr>
              <a:t>[] </a:t>
            </a:r>
            <a:r>
              <a:rPr lang="nl-NL" sz="1000" dirty="0">
                <a:latin typeface="Consolas" panose="020B0609020204030204" pitchFamily="49" charset="0"/>
              </a:rPr>
              <a:t>= { </a:t>
            </a:r>
            <a:r>
              <a:rPr lang="nl-NL" sz="1000" dirty="0" smtClean="0">
                <a:latin typeface="Consolas" panose="020B0609020204030204" pitchFamily="49" charset="0"/>
              </a:rPr>
              <a:t>... };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nl-NL" sz="1000" dirty="0" smtClean="0">
                <a:latin typeface="Consolas" panose="020B0609020204030204" pitchFamily="49" charset="0"/>
              </a:rPr>
              <a:t> </a:t>
            </a:r>
            <a:r>
              <a:rPr lang="nl-NL" sz="1000" dirty="0" err="1">
                <a:latin typeface="Consolas" panose="020B0609020204030204" pitchFamily="49" charset="0"/>
              </a:rPr>
              <a:t>displayElements</a:t>
            </a:r>
            <a:r>
              <a:rPr lang="nl-NL" sz="1000" dirty="0">
                <a:latin typeface="Consolas" panose="020B0609020204030204" pitchFamily="49" charset="0"/>
              </a:rPr>
              <a:t>[5] = { 0 };</a:t>
            </a:r>
            <a:endParaRPr lang="nl-NL" sz="1000" dirty="0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fr-FR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nl-NL" sz="1000" dirty="0" smtClean="0">
                <a:latin typeface="Consolas" panose="020B0609020204030204" pitchFamily="49" charset="0"/>
              </a:rPr>
              <a:t> </a:t>
            </a:r>
            <a:r>
              <a:rPr lang="nl-NL" sz="1000" dirty="0" err="1" smtClean="0">
                <a:latin typeface="Consolas" panose="020B0609020204030204" pitchFamily="49" charset="0"/>
              </a:rPr>
              <a:t>wheelIndex</a:t>
            </a:r>
            <a:r>
              <a:rPr lang="nl-NL" sz="1000" dirty="0" smtClean="0">
                <a:latin typeface="Consolas" panose="020B0609020204030204" pitchFamily="49" charset="0"/>
              </a:rPr>
              <a:t>, pos, </a:t>
            </a:r>
            <a:r>
              <a:rPr lang="nl-NL" sz="1000" dirty="0" err="1" smtClean="0">
                <a:latin typeface="Consolas" panose="020B0609020204030204" pitchFamily="49" charset="0"/>
              </a:rPr>
              <a:t>seg</a:t>
            </a:r>
            <a:r>
              <a:rPr lang="nl-NL" sz="10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sz="1000" dirty="0">
                <a:latin typeface="Consolas" panose="020B0609020204030204" pitchFamily="49" charset="0"/>
              </a:rPr>
              <a:t> setup() {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</a:t>
            </a:r>
            <a:r>
              <a:rPr lang="nl-NL" sz="1000" dirty="0" err="1">
                <a:latin typeface="Consolas" panose="020B0609020204030204" pitchFamily="49" charset="0"/>
              </a:rPr>
              <a:t>Display.clear</a:t>
            </a:r>
            <a:r>
              <a:rPr lang="nl-NL" sz="1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sz="1000" dirty="0">
                <a:latin typeface="Consolas" panose="020B0609020204030204" pitchFamily="49" charset="0"/>
              </a:rPr>
              <a:t> loop()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</a:t>
            </a:r>
            <a:r>
              <a:rPr lang="nl-NL" sz="1000" dirty="0" err="1">
                <a:latin typeface="Consolas" panose="020B0609020204030204" pitchFamily="49" charset="0"/>
              </a:rPr>
              <a:t>w</a:t>
            </a:r>
            <a:r>
              <a:rPr lang="nl-NL" sz="1000" dirty="0" err="1" smtClean="0">
                <a:latin typeface="Consolas" panose="020B0609020204030204" pitchFamily="49" charset="0"/>
              </a:rPr>
              <a:t>heelStep</a:t>
            </a:r>
            <a:r>
              <a:rPr lang="nl-NL" sz="1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delay(100);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}</a:t>
            </a:r>
            <a:endParaRPr lang="nl-NL" sz="1000" dirty="0">
              <a:latin typeface="Consolas" panose="020B0609020204030204" pitchFamily="49" charset="0"/>
            </a:endParaRP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188" y="1261745"/>
            <a:ext cx="4525319" cy="30644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err="1" smtClean="0">
                <a:latin typeface="Consolas" panose="020B0609020204030204" pitchFamily="49" charset="0"/>
              </a:rPr>
              <a:t>void</a:t>
            </a:r>
            <a:r>
              <a:rPr lang="nl-NL" sz="1000" dirty="0" smtClean="0">
                <a:latin typeface="Consolas" panose="020B0609020204030204" pitchFamily="49" charset="0"/>
              </a:rPr>
              <a:t> </a:t>
            </a:r>
            <a:r>
              <a:rPr lang="nl-NL" sz="1000" dirty="0" err="1">
                <a:latin typeface="Consolas" panose="020B0609020204030204" pitchFamily="49" charset="0"/>
              </a:rPr>
              <a:t>w</a:t>
            </a:r>
            <a:r>
              <a:rPr lang="nl-NL" sz="1000" dirty="0" err="1" smtClean="0">
                <a:latin typeface="Consolas" panose="020B0609020204030204" pitchFamily="49" charset="0"/>
              </a:rPr>
              <a:t>heelStep</a:t>
            </a:r>
            <a:r>
              <a:rPr lang="nl-NL" sz="10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  </a:t>
            </a:r>
            <a:r>
              <a:rPr lang="nl-NL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nl-NL" sz="1000" dirty="0" smtClean="0">
                <a:latin typeface="Consolas" panose="020B0609020204030204" pitchFamily="49" charset="0"/>
              </a:rPr>
              <a:t> </a:t>
            </a:r>
            <a:r>
              <a:rPr lang="nl-NL" sz="1000" dirty="0" err="1" smtClean="0">
                <a:latin typeface="Consolas" panose="020B0609020204030204" pitchFamily="49" charset="0"/>
              </a:rPr>
              <a:t>elementIndex</a:t>
            </a:r>
            <a:r>
              <a:rPr lang="nl-NL" sz="1000" dirty="0" smtClean="0">
                <a:latin typeface="Consolas" panose="020B0609020204030204" pitchFamily="49" charset="0"/>
              </a:rPr>
              <a:t> = </a:t>
            </a:r>
            <a:r>
              <a:rPr lang="nl-NL" sz="1000" dirty="0" err="1" smtClean="0">
                <a:latin typeface="Consolas" panose="020B0609020204030204" pitchFamily="49" charset="0"/>
              </a:rPr>
              <a:t>wheelIndex</a:t>
            </a:r>
            <a:r>
              <a:rPr lang="nl-NL" sz="10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</a:t>
            </a:r>
            <a:r>
              <a:rPr lang="nl-NL" sz="1000" dirty="0" smtClean="0">
                <a:latin typeface="Consolas" panose="020B0609020204030204" pitchFamily="49" charset="0"/>
              </a:rPr>
              <a:t> </a:t>
            </a:r>
            <a:r>
              <a:rPr lang="nl-NL" sz="1000" dirty="0" err="1" smtClean="0">
                <a:latin typeface="Consolas" panose="020B0609020204030204" pitchFamily="49" charset="0"/>
              </a:rPr>
              <a:t>for</a:t>
            </a:r>
            <a:r>
              <a:rPr lang="nl-NL" sz="1000" dirty="0" smtClean="0">
                <a:latin typeface="Consolas" panose="020B0609020204030204" pitchFamily="49" charset="0"/>
              </a:rPr>
              <a:t> (</a:t>
            </a:r>
            <a:r>
              <a:rPr lang="nl-NL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nl-NL" sz="1000" dirty="0" smtClean="0">
                <a:latin typeface="Consolas" panose="020B0609020204030204" pitchFamily="49" charset="0"/>
              </a:rPr>
              <a:t> </a:t>
            </a:r>
            <a:r>
              <a:rPr lang="nl-NL" sz="1000" dirty="0">
                <a:latin typeface="Consolas" panose="020B0609020204030204" pitchFamily="49" charset="0"/>
              </a:rPr>
              <a:t>i = 0; i &lt; 4; i++)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</a:t>
            </a:r>
            <a:r>
              <a:rPr lang="nl-NL" sz="1000" dirty="0" err="1">
                <a:latin typeface="Consolas" panose="020B0609020204030204" pitchFamily="49" charset="0"/>
              </a:rPr>
              <a:t>displayElements</a:t>
            </a:r>
            <a:r>
              <a:rPr lang="nl-NL" sz="1000" dirty="0">
                <a:latin typeface="Consolas" panose="020B0609020204030204" pitchFamily="49" charset="0"/>
              </a:rPr>
              <a:t>[i] = </a:t>
            </a:r>
            <a:r>
              <a:rPr lang="nl-NL" sz="1000" dirty="0" err="1" smtClean="0">
                <a:latin typeface="Consolas" panose="020B0609020204030204" pitchFamily="49" charset="0"/>
              </a:rPr>
              <a:t>wheelOfFortuneStates</a:t>
            </a:r>
            <a:r>
              <a:rPr lang="nl-NL" sz="1000" dirty="0" smtClean="0">
                <a:latin typeface="Consolas" panose="020B0609020204030204" pitchFamily="49" charset="0"/>
              </a:rPr>
              <a:t>[</a:t>
            </a:r>
            <a:r>
              <a:rPr lang="nl-NL" sz="1000" dirty="0" err="1" smtClean="0">
                <a:latin typeface="Consolas" panose="020B0609020204030204" pitchFamily="49" charset="0"/>
              </a:rPr>
              <a:t>elementIndex</a:t>
            </a:r>
            <a:r>
              <a:rPr lang="nl-NL" sz="1000" dirty="0" smtClean="0">
                <a:latin typeface="Consolas" panose="020B0609020204030204" pitchFamily="49" charset="0"/>
              </a:rPr>
              <a:t>];</a:t>
            </a: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  </a:t>
            </a:r>
            <a:r>
              <a:rPr lang="nl-NL" sz="1000" dirty="0" err="1">
                <a:latin typeface="Consolas" panose="020B0609020204030204" pitchFamily="49" charset="0"/>
              </a:rPr>
              <a:t>elementIndex</a:t>
            </a:r>
            <a:r>
              <a:rPr lang="nl-NL" sz="1000" dirty="0">
                <a:latin typeface="Consolas" panose="020B0609020204030204" pitchFamily="49" charset="0"/>
              </a:rPr>
              <a:t> = (</a:t>
            </a:r>
            <a:r>
              <a:rPr lang="nl-NL" sz="1000" dirty="0" err="1">
                <a:latin typeface="Consolas" panose="020B0609020204030204" pitchFamily="49" charset="0"/>
              </a:rPr>
              <a:t>elementIndex</a:t>
            </a:r>
            <a:r>
              <a:rPr lang="nl-NL" sz="1000" dirty="0">
                <a:latin typeface="Consolas" panose="020B0609020204030204" pitchFamily="49" charset="0"/>
              </a:rPr>
              <a:t> + 1) % 10;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>
                <a:latin typeface="Consolas" panose="020B0609020204030204" pitchFamily="49" charset="0"/>
              </a:rPr>
              <a:t>  }  </a:t>
            </a:r>
            <a:endParaRPr lang="nl-NL" sz="1000" dirty="0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  </a:t>
            </a:r>
            <a:r>
              <a:rPr lang="nl-NL" sz="1000" dirty="0" err="1" smtClean="0">
                <a:latin typeface="Consolas" panose="020B0609020204030204" pitchFamily="49" charset="0"/>
              </a:rPr>
              <a:t>wheelIndex</a:t>
            </a:r>
            <a:r>
              <a:rPr lang="nl-NL" sz="1000" dirty="0" smtClean="0">
                <a:latin typeface="Consolas" panose="020B0609020204030204" pitchFamily="49" charset="0"/>
              </a:rPr>
              <a:t> = (</a:t>
            </a:r>
            <a:r>
              <a:rPr lang="nl-NL" sz="1000" dirty="0" err="1" smtClean="0">
                <a:latin typeface="Consolas" panose="020B0609020204030204" pitchFamily="49" charset="0"/>
              </a:rPr>
              <a:t>wheelIndex</a:t>
            </a:r>
            <a:r>
              <a:rPr lang="nl-NL" sz="1000" dirty="0" smtClean="0">
                <a:latin typeface="Consolas" panose="020B0609020204030204" pitchFamily="49" charset="0"/>
              </a:rPr>
              <a:t> + 1) % 10; </a:t>
            </a:r>
            <a:r>
              <a:rPr lang="nl-NL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cyclic index.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nl-NL" sz="1000" dirty="0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  </a:t>
            </a:r>
            <a:r>
              <a:rPr lang="nl-NL" sz="1000" dirty="0" err="1" smtClean="0">
                <a:latin typeface="Consolas" panose="020B0609020204030204" pitchFamily="49" charset="0"/>
              </a:rPr>
              <a:t>Display.show</a:t>
            </a:r>
            <a:r>
              <a:rPr lang="nl-NL" sz="1000" dirty="0" smtClean="0">
                <a:latin typeface="Consolas" panose="020B0609020204030204" pitchFamily="49" charset="0"/>
              </a:rPr>
              <a:t>(</a:t>
            </a:r>
            <a:r>
              <a:rPr lang="nl-NL" sz="1000" dirty="0" err="1" smtClean="0">
                <a:latin typeface="Consolas" panose="020B0609020204030204" pitchFamily="49" charset="0"/>
              </a:rPr>
              <a:t>displayElement</a:t>
            </a:r>
            <a:r>
              <a:rPr lang="nl-NL" sz="1000" dirty="0" smtClean="0">
                <a:latin typeface="Consolas" panose="020B0609020204030204" pitchFamily="49" charset="0"/>
              </a:rPr>
              <a:t>);</a:t>
            </a:r>
            <a:endParaRPr lang="nl-NL" sz="1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1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6C2AB-DAB0-4AF9-B6F2-00E559F3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07938" y="4132378"/>
            <a:ext cx="6113418" cy="451230"/>
          </a:xfrm>
        </p:spPr>
        <p:txBody>
          <a:bodyPr>
            <a:noAutofit/>
          </a:bodyPr>
          <a:lstStyle/>
          <a:p>
            <a:pPr algn="ctr"/>
            <a:r>
              <a:rPr lang="nl-NL" dirty="0" smtClean="0">
                <a:solidFill>
                  <a:schemeClr val="accent3">
                    <a:lumMod val="50000"/>
                  </a:schemeClr>
                </a:solidFill>
              </a:rPr>
              <a:t>Cyclic </a:t>
            </a:r>
            <a:r>
              <a:rPr lang="nl-NL" dirty="0" err="1" smtClean="0">
                <a:solidFill>
                  <a:schemeClr val="accent3">
                    <a:lumMod val="50000"/>
                  </a:schemeClr>
                </a:solidFill>
              </a:rPr>
              <a:t>indexing</a:t>
            </a:r>
            <a:r>
              <a:rPr lang="nl-NL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3">
                    <a:lumMod val="50000"/>
                  </a:schemeClr>
                </a:solidFill>
              </a:rPr>
              <a:t>creates</a:t>
            </a:r>
            <a:r>
              <a:rPr lang="nl-NL" dirty="0" smtClean="0">
                <a:solidFill>
                  <a:schemeClr val="accent3">
                    <a:lumMod val="50000"/>
                  </a:schemeClr>
                </a:solidFill>
              </a:rPr>
              <a:t> a cyclic array</a:t>
            </a:r>
          </a:p>
        </p:txBody>
      </p:sp>
    </p:spTree>
    <p:extLst>
      <p:ext uri="{BB962C8B-B14F-4D97-AF65-F5344CB8AC3E}">
        <p14:creationId xmlns:p14="http://schemas.microsoft.com/office/powerpoint/2010/main" val="14542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B480-7A40-434D-AC6F-020AB581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857250"/>
          </a:xfrm>
        </p:spPr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buttons – temporarily blocking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234AE-8282-49F6-ADEE-3C3FBA5D1B48}"/>
              </a:ext>
            </a:extLst>
          </p:cNvPr>
          <p:cNvSpPr txBox="1">
            <a:spLocks/>
          </p:cNvSpPr>
          <p:nvPr/>
        </p:nvSpPr>
        <p:spPr>
          <a:xfrm>
            <a:off x="979232" y="1577911"/>
            <a:ext cx="3455117" cy="1853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noProof="1" smtClean="0">
                <a:latin typeface="Consolas" panose="020B0609020204030204" pitchFamily="49" charset="0"/>
              </a:rPr>
              <a:t> lastButton1State = HIGH;</a:t>
            </a:r>
            <a:endParaRPr lang="en-US" sz="1000" noProof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endParaRPr lang="en-US" sz="1000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noProof="1" smtClean="0">
                <a:latin typeface="Consolas" panose="020B0609020204030204" pitchFamily="49" charset="0"/>
              </a:rPr>
              <a:t> </a:t>
            </a:r>
            <a:r>
              <a:rPr lang="en-US" sz="1000" noProof="1">
                <a:latin typeface="Consolas" panose="020B0609020204030204" pitchFamily="49" charset="0"/>
              </a:rPr>
              <a:t>loop() 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</a:t>
            </a:r>
            <a:r>
              <a:rPr lang="en-US" sz="10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noProof="1">
                <a:latin typeface="Consolas" panose="020B0609020204030204" pitchFamily="49" charset="0"/>
              </a:rPr>
              <a:t> </a:t>
            </a:r>
            <a:r>
              <a:rPr lang="en-US" sz="1000" noProof="1" smtClean="0">
                <a:latin typeface="Consolas" panose="020B0609020204030204" pitchFamily="49" charset="0"/>
              </a:rPr>
              <a:t>value;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</a:t>
            </a:r>
            <a:r>
              <a:rPr lang="en-US" sz="1000" noProof="1" smtClean="0">
                <a:latin typeface="Consolas" panose="020B0609020204030204" pitchFamily="49" charset="0"/>
              </a:rPr>
              <a:t>value </a:t>
            </a:r>
            <a:r>
              <a:rPr lang="en-US" sz="1000" noProof="1">
                <a:latin typeface="Consolas" panose="020B0609020204030204" pitchFamily="49" charset="0"/>
              </a:rPr>
              <a:t>= </a:t>
            </a:r>
            <a:r>
              <a:rPr lang="en-US" sz="1000" noProof="1" smtClean="0">
                <a:latin typeface="Consolas" panose="020B0609020204030204" pitchFamily="49" charset="0"/>
              </a:rPr>
              <a:t>readDebouncedButton1();</a:t>
            </a:r>
            <a:endParaRPr lang="en-US" sz="1000" noProof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if </a:t>
            </a:r>
            <a:r>
              <a:rPr lang="en-US" sz="1000" noProof="1" smtClean="0">
                <a:latin typeface="Consolas" panose="020B0609020204030204" pitchFamily="49" charset="0"/>
              </a:rPr>
              <a:t>(value) {</a:t>
            </a:r>
            <a:endParaRPr lang="en-US" sz="1000" noProof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000" noProof="1">
                <a:solidFill>
                  <a:srgbClr val="008000"/>
                </a:solidFill>
                <a:latin typeface="Consolas" panose="020B0609020204030204" pitchFamily="49" charset="0"/>
              </a:rPr>
              <a:t>do something when button is pressed.     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latin typeface="Consolas" panose="020B0609020204030204" pitchFamily="49" charset="0"/>
              </a:rPr>
              <a:t>  }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B234AE-8282-49F6-ADEE-3C3FBA5D1B48}"/>
              </a:ext>
            </a:extLst>
          </p:cNvPr>
          <p:cNvSpPr txBox="1">
            <a:spLocks/>
          </p:cNvSpPr>
          <p:nvPr/>
        </p:nvSpPr>
        <p:spPr>
          <a:xfrm>
            <a:off x="5064536" y="1577910"/>
            <a:ext cx="3371542" cy="285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noProof="1">
                <a:latin typeface="Consolas" panose="020B0609020204030204" pitchFamily="49" charset="0"/>
              </a:rPr>
              <a:t> </a:t>
            </a:r>
            <a:r>
              <a:rPr lang="en-US" sz="1000" noProof="1" smtClean="0">
                <a:latin typeface="Consolas" panose="020B0609020204030204" pitchFamily="49" charset="0"/>
              </a:rPr>
              <a:t>readDebouncedButton1() 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latin typeface="Consolas" panose="020B0609020204030204" pitchFamily="49" charset="0"/>
              </a:rPr>
              <a:t>  </a:t>
            </a:r>
            <a:r>
              <a:rPr lang="en-US" sz="1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1000" noProof="1" smtClean="0">
                <a:latin typeface="Consolas" panose="020B0609020204030204" pitchFamily="49" charset="0"/>
              </a:rPr>
              <a:t>buttonState </a:t>
            </a:r>
            <a:r>
              <a:rPr lang="en-US" sz="1000" noProof="1">
                <a:latin typeface="Consolas" panose="020B0609020204030204" pitchFamily="49" charset="0"/>
              </a:rPr>
              <a:t>= </a:t>
            </a:r>
            <a:r>
              <a:rPr lang="en-US" sz="1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digitalRead</a:t>
            </a:r>
            <a:r>
              <a:rPr lang="en-US" sz="1000" noProof="1">
                <a:latin typeface="Consolas" panose="020B0609020204030204" pitchFamily="49" charset="0"/>
              </a:rPr>
              <a:t>(BUTTON1</a:t>
            </a:r>
            <a:r>
              <a:rPr lang="en-US" sz="1000" noProof="1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1000" noProof="1" smtClean="0">
                <a:latin typeface="Consolas" panose="020B0609020204030204" pitchFamily="49" charset="0"/>
              </a:rPr>
              <a:t>  if (</a:t>
            </a:r>
            <a:r>
              <a:rPr lang="en-US" sz="1000" noProof="1" smtClean="0">
                <a:latin typeface="Consolas" panose="020B0609020204030204" pitchFamily="49" charset="0"/>
              </a:rPr>
              <a:t>buttonState != lastButton1State) 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latin typeface="Consolas" panose="020B0609020204030204" pitchFamily="49" charset="0"/>
              </a:rPr>
              <a:t>    lastButton1State = buttonState;</a:t>
            </a:r>
            <a:endParaRPr lang="en-US" sz="1000" noProof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latin typeface="Consolas" panose="020B0609020204030204" pitchFamily="49" charset="0"/>
              </a:rPr>
              <a:t>    </a:t>
            </a:r>
            <a:r>
              <a:rPr lang="en-US" sz="1000" noProof="1">
                <a:latin typeface="Consolas" panose="020B0609020204030204" pitchFamily="49" charset="0"/>
              </a:rPr>
              <a:t>if (</a:t>
            </a:r>
            <a:r>
              <a:rPr lang="en-US" sz="1000" noProof="1" smtClean="0">
                <a:latin typeface="Consolas" panose="020B0609020204030204" pitchFamily="49" charset="0"/>
              </a:rPr>
              <a:t>buttonState </a:t>
            </a:r>
            <a:r>
              <a:rPr lang="en-US" sz="1000" noProof="1">
                <a:latin typeface="Consolas" panose="020B0609020204030204" pitchFamily="49" charset="0"/>
              </a:rPr>
              <a:t>== </a:t>
            </a:r>
            <a:r>
              <a:rPr lang="en-US" sz="1000" noProof="1">
                <a:solidFill>
                  <a:srgbClr val="0000FF"/>
                </a:solidFill>
                <a:latin typeface="Consolas" panose="020B0609020204030204" pitchFamily="49" charset="0"/>
              </a:rPr>
              <a:t>LOW</a:t>
            </a:r>
            <a:r>
              <a:rPr lang="en-US" sz="1000" noProof="1">
                <a:latin typeface="Consolas" panose="020B0609020204030204" pitchFamily="49" charset="0"/>
              </a:rPr>
              <a:t>) </a:t>
            </a:r>
            <a:r>
              <a:rPr lang="en-US" sz="1000" noProof="1" smtClean="0">
                <a:latin typeface="Consolas" panose="020B0609020204030204" pitchFamily="49" charset="0"/>
              </a:rPr>
              <a:t>{</a:t>
            </a:r>
            <a:endParaRPr lang="en-US" sz="1000" noProof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latin typeface="Consolas" panose="020B0609020204030204" pitchFamily="49" charset="0"/>
              </a:rPr>
              <a:t>      delay(20);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latin typeface="Consolas" panose="020B0609020204030204" pitchFamily="49" charset="0"/>
              </a:rPr>
              <a:t>      buttonState </a:t>
            </a:r>
            <a:r>
              <a:rPr lang="en-US" sz="1000" noProof="1">
                <a:latin typeface="Consolas" panose="020B0609020204030204" pitchFamily="49" charset="0"/>
              </a:rPr>
              <a:t>= </a:t>
            </a:r>
            <a:r>
              <a:rPr lang="en-US" sz="1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digitalRead</a:t>
            </a:r>
            <a:r>
              <a:rPr lang="en-US" sz="1000" noProof="1">
                <a:latin typeface="Consolas" panose="020B0609020204030204" pitchFamily="49" charset="0"/>
              </a:rPr>
              <a:t>(BUTTON1</a:t>
            </a:r>
            <a:r>
              <a:rPr lang="en-US" sz="1000" noProof="1" smtClean="0">
                <a:latin typeface="Consolas" panose="020B0609020204030204" pitchFamily="49" charset="0"/>
              </a:rPr>
              <a:t>);</a:t>
            </a:r>
            <a:endParaRPr lang="en-US" sz="1000" noProof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latin typeface="Consolas" panose="020B0609020204030204" pitchFamily="49" charset="0"/>
              </a:rPr>
              <a:t>      </a:t>
            </a:r>
            <a:r>
              <a:rPr lang="en-US" sz="1000" noProof="1">
                <a:latin typeface="Consolas" panose="020B0609020204030204" pitchFamily="49" charset="0"/>
              </a:rPr>
              <a:t>if (</a:t>
            </a:r>
            <a:r>
              <a:rPr lang="en-US" sz="1000" noProof="1" smtClean="0">
                <a:latin typeface="Consolas" panose="020B0609020204030204" pitchFamily="49" charset="0"/>
              </a:rPr>
              <a:t>buttonState </a:t>
            </a:r>
            <a:r>
              <a:rPr lang="en-US" sz="1000" noProof="1">
                <a:latin typeface="Consolas" panose="020B0609020204030204" pitchFamily="49" charset="0"/>
              </a:rPr>
              <a:t>== </a:t>
            </a:r>
            <a:r>
              <a:rPr lang="en-US" sz="1000" noProof="1">
                <a:solidFill>
                  <a:srgbClr val="0000FF"/>
                </a:solidFill>
                <a:latin typeface="Consolas" panose="020B0609020204030204" pitchFamily="49" charset="0"/>
              </a:rPr>
              <a:t>LOW</a:t>
            </a:r>
            <a:r>
              <a:rPr lang="en-US" sz="1000" noProof="1" smtClean="0">
                <a:latin typeface="Consolas" panose="020B0609020204030204" pitchFamily="49" charset="0"/>
              </a:rPr>
              <a:t>) {</a:t>
            </a:r>
            <a:endParaRPr lang="en-US" sz="1000" noProof="1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latin typeface="Consolas" panose="020B0609020204030204" pitchFamily="49" charset="0"/>
              </a:rPr>
              <a:t>         return </a:t>
            </a:r>
            <a:r>
              <a:rPr lang="en-US" sz="1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noProof="1" smtClean="0">
                <a:latin typeface="Consolas" panose="020B0609020204030204" pitchFamily="49" charset="0"/>
              </a:rPr>
              <a:t>; </a:t>
            </a:r>
            <a:r>
              <a:rPr lang="en-US" sz="10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// button is pressed.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  </a:t>
            </a:r>
            <a:r>
              <a:rPr lang="en-US" sz="1000" noProof="1" smtClean="0">
                <a:latin typeface="Consolas" panose="020B0609020204030204" pitchFamily="49" charset="0"/>
              </a:rPr>
              <a:t>  } </a:t>
            </a:r>
            <a:br>
              <a:rPr lang="en-US" sz="1000" noProof="1" smtClean="0">
                <a:latin typeface="Consolas" panose="020B0609020204030204" pitchFamily="49" charset="0"/>
              </a:rPr>
            </a:br>
            <a:r>
              <a:rPr lang="en-US" sz="1000" noProof="1" smtClean="0">
                <a:latin typeface="Consolas" panose="020B0609020204030204" pitchFamily="49" charset="0"/>
              </a:rPr>
              <a:t>  </a:t>
            </a:r>
            <a:r>
              <a:rPr lang="nl-NL" sz="1000" noProof="1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nl-NL" sz="1000" noProof="1">
                <a:latin typeface="Consolas" panose="020B0609020204030204" pitchFamily="49" charset="0"/>
              </a:rPr>
              <a:t> </a:t>
            </a:r>
            <a:r>
              <a:rPr lang="nl-NL" sz="1000" noProof="1" smtClean="0">
                <a:latin typeface="Consolas" panose="020B0609020204030204" pitchFamily="49" charset="0"/>
              </a:rPr>
              <a:t> return </a:t>
            </a:r>
            <a:r>
              <a:rPr lang="nl-NL" sz="10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NL" sz="1000" noProof="1" smtClean="0">
                <a:latin typeface="Consolas" panose="020B0609020204030204" pitchFamily="49" charset="0"/>
              </a:rPr>
              <a:t>; </a:t>
            </a:r>
            <a:r>
              <a:rPr lang="en-US" sz="1000" noProof="1">
                <a:solidFill>
                  <a:srgbClr val="008000"/>
                </a:solidFill>
                <a:latin typeface="Consolas" panose="020B0609020204030204" pitchFamily="49" charset="0"/>
              </a:rPr>
              <a:t>// button is </a:t>
            </a:r>
            <a:r>
              <a:rPr lang="en-US" sz="1000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not pressed</a:t>
            </a:r>
            <a:r>
              <a:rPr lang="en-US" sz="1000" noProof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0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3411538" algn="l"/>
                <a:tab pos="4032250" algn="l"/>
              </a:tabLst>
            </a:pPr>
            <a:r>
              <a:rPr lang="en-US" sz="1000" noProof="1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ep 6"/>
          <p:cNvGrpSpPr/>
          <p:nvPr/>
        </p:nvGrpSpPr>
        <p:grpSpPr>
          <a:xfrm>
            <a:off x="1897626" y="2832100"/>
            <a:ext cx="3578942" cy="1602248"/>
            <a:chOff x="3837460" y="-154041"/>
            <a:chExt cx="3578942" cy="160224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B9B35E-E1D6-4F58-AE0C-420E1847A790}"/>
                </a:ext>
              </a:extLst>
            </p:cNvPr>
            <p:cNvCxnSpPr/>
            <p:nvPr/>
          </p:nvCxnSpPr>
          <p:spPr>
            <a:xfrm flipV="1">
              <a:off x="6266028" y="-154041"/>
              <a:ext cx="1150374" cy="5993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hoek 8"/>
            <p:cNvSpPr/>
            <p:nvPr/>
          </p:nvSpPr>
          <p:spPr>
            <a:xfrm>
              <a:off x="3837460" y="445317"/>
              <a:ext cx="2674374" cy="100289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/>
                <a:t>Blocks </a:t>
              </a:r>
              <a:r>
                <a:rPr lang="nl-NL" sz="1600" dirty="0" err="1" smtClean="0"/>
                <a:t>everything</a:t>
              </a:r>
              <a:r>
                <a:rPr lang="nl-NL" sz="1600" dirty="0" smtClean="0"/>
                <a:t> </a:t>
              </a:r>
              <a:r>
                <a:rPr lang="nl-NL" sz="1600" dirty="0" err="1" smtClean="0"/>
                <a:t>for</a:t>
              </a:r>
              <a:r>
                <a:rPr lang="nl-NL" sz="1600" dirty="0" smtClean="0"/>
                <a:t> a short </a:t>
              </a:r>
              <a:r>
                <a:rPr lang="nl-NL" sz="1600" dirty="0" err="1" smtClean="0"/>
                <a:t>amount</a:t>
              </a:r>
              <a:r>
                <a:rPr lang="nl-NL" sz="1600" dirty="0" smtClean="0"/>
                <a:t> of 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31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vers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C8FA53F524F4B9A77423524BE0D9C" ma:contentTypeVersion="1" ma:contentTypeDescription="Create a new document." ma:contentTypeScope="" ma:versionID="81abae34243988b7c0d95c15bd0bc0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746031-01A2-4115-9946-436590971A4E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0529B60-DD64-431D-A359-D347F548DB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7E5108-A946-48AE-9358-28B58793E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1176</Words>
  <Application>Microsoft Office PowerPoint</Application>
  <PresentationFormat>Diavoorstelling (16:9)</PresentationFormat>
  <Paragraphs>295</Paragraphs>
  <Slides>12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Universal</vt:lpstr>
      <vt:lpstr>Embedded Systems</vt:lpstr>
      <vt:lpstr>Casino Gambling Machine</vt:lpstr>
      <vt:lpstr>Roulette</vt:lpstr>
      <vt:lpstr>Roulette</vt:lpstr>
      <vt:lpstr>Roulette –  Example (1/2)</vt:lpstr>
      <vt:lpstr>Roulette –  Example (2/2)</vt:lpstr>
      <vt:lpstr>Wheel of Fortune</vt:lpstr>
      <vt:lpstr>Wheel of Fortune –  Example</vt:lpstr>
      <vt:lpstr>Debouncing buttons – temporarily blocking</vt:lpstr>
      <vt:lpstr>Debouncing buttons – blocking free</vt:lpstr>
      <vt:lpstr>Blink display – blocking free</vt:lpstr>
      <vt:lpstr>Blink display – blocking free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Gerald Hilderink</cp:lastModifiedBy>
  <cp:revision>139</cp:revision>
  <cp:lastPrinted>2014-08-19T14:33:34Z</cp:lastPrinted>
  <dcterms:created xsi:type="dcterms:W3CDTF">2014-08-06T13:54:14Z</dcterms:created>
  <dcterms:modified xsi:type="dcterms:W3CDTF">2019-11-19T09:49:45Z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0x0101008C8C8FA53F524F4B9A77423524BE0D9C</vt:lpwstr>
  </property>
</Properties>
</file>