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322" r:id="rId5"/>
    <p:sldId id="323" r:id="rId6"/>
    <p:sldId id="324" r:id="rId7"/>
    <p:sldId id="325" r:id="rId8"/>
    <p:sldId id="326" r:id="rId9"/>
    <p:sldId id="320" r:id="rId10"/>
    <p:sldId id="321" r:id="rId11"/>
    <p:sldId id="257" r:id="rId12"/>
    <p:sldId id="315" r:id="rId13"/>
    <p:sldId id="316" r:id="rId14"/>
    <p:sldId id="262" r:id="rId15"/>
    <p:sldId id="317" r:id="rId16"/>
    <p:sldId id="265" r:id="rId17"/>
    <p:sldId id="308" r:id="rId18"/>
    <p:sldId id="309" r:id="rId19"/>
    <p:sldId id="290" r:id="rId20"/>
    <p:sldId id="310" r:id="rId21"/>
    <p:sldId id="296" r:id="rId22"/>
    <p:sldId id="327" r:id="rId23"/>
    <p:sldId id="328" r:id="rId24"/>
    <p:sldId id="329" r:id="rId25"/>
    <p:sldId id="330" r:id="rId26"/>
    <p:sldId id="331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99CC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F362BC-92AF-48AF-9A32-1BA0CB419D85}" v="24" dt="2019-10-14T18:03:24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85435" autoAdjust="0"/>
  </p:normalViewPr>
  <p:slideViewPr>
    <p:cSldViewPr>
      <p:cViewPr varScale="1">
        <p:scale>
          <a:sx n="73" d="100"/>
          <a:sy n="73" d="100"/>
        </p:scale>
        <p:origin x="186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iper,Matthijs M.S." userId="46273550-fcb8-4b01-bfab-a2d6c6efad46" providerId="ADAL" clId="{19F362BC-92AF-48AF-9A32-1BA0CB419D85}"/>
    <pc:docChg chg="custSel addSld delSld modSld sldOrd">
      <pc:chgData name="Kuiper,Matthijs M.S." userId="46273550-fcb8-4b01-bfab-a2d6c6efad46" providerId="ADAL" clId="{19F362BC-92AF-48AF-9A32-1BA0CB419D85}" dt="2019-10-14T18:06:51.127" v="1969"/>
      <pc:docMkLst>
        <pc:docMk/>
      </pc:docMkLst>
      <pc:sldChg chg="addSp delSp modSp add ord">
        <pc:chgData name="Kuiper,Matthijs M.S." userId="46273550-fcb8-4b01-bfab-a2d6c6efad46" providerId="ADAL" clId="{19F362BC-92AF-48AF-9A32-1BA0CB419D85}" dt="2019-10-14T15:00:41.893" v="27" actId="478"/>
        <pc:sldMkLst>
          <pc:docMk/>
          <pc:sldMk cId="710502563" sldId="322"/>
        </pc:sldMkLst>
        <pc:spChg chg="mod">
          <ac:chgData name="Kuiper,Matthijs M.S." userId="46273550-fcb8-4b01-bfab-a2d6c6efad46" providerId="ADAL" clId="{19F362BC-92AF-48AF-9A32-1BA0CB419D85}" dt="2019-10-14T14:59:33.732" v="18" actId="20577"/>
          <ac:spMkLst>
            <pc:docMk/>
            <pc:sldMk cId="710502563" sldId="322"/>
            <ac:spMk id="2" creationId="{6E24D35C-1F91-4D7D-86D8-0FDB4AA1608F}"/>
          </ac:spMkLst>
        </pc:spChg>
        <pc:spChg chg="del">
          <ac:chgData name="Kuiper,Matthijs M.S." userId="46273550-fcb8-4b01-bfab-a2d6c6efad46" providerId="ADAL" clId="{19F362BC-92AF-48AF-9A32-1BA0CB419D85}" dt="2019-10-14T15:00:41.893" v="27" actId="478"/>
          <ac:spMkLst>
            <pc:docMk/>
            <pc:sldMk cId="710502563" sldId="322"/>
            <ac:spMk id="3" creationId="{560332EE-16D9-47DA-AFA0-16B023266E06}"/>
          </ac:spMkLst>
        </pc:spChg>
        <pc:spChg chg="del">
          <ac:chgData name="Kuiper,Matthijs M.S." userId="46273550-fcb8-4b01-bfab-a2d6c6efad46" providerId="ADAL" clId="{19F362BC-92AF-48AF-9A32-1BA0CB419D85}" dt="2019-10-14T14:59:40.354" v="19" actId="478"/>
          <ac:spMkLst>
            <pc:docMk/>
            <pc:sldMk cId="710502563" sldId="322"/>
            <ac:spMk id="4" creationId="{3BCB5C99-BC25-47A4-8DB7-62BE61EDB615}"/>
          </ac:spMkLst>
        </pc:spChg>
        <pc:picChg chg="add mod ord">
          <ac:chgData name="Kuiper,Matthijs M.S." userId="46273550-fcb8-4b01-bfab-a2d6c6efad46" providerId="ADAL" clId="{19F362BC-92AF-48AF-9A32-1BA0CB419D85}" dt="2019-10-14T15:00:38.714" v="26" actId="167"/>
          <ac:picMkLst>
            <pc:docMk/>
            <pc:sldMk cId="710502563" sldId="322"/>
            <ac:picMk id="6" creationId="{EC94775E-3DE9-4A94-91DD-B8B9B445C50A}"/>
          </ac:picMkLst>
        </pc:picChg>
      </pc:sldChg>
      <pc:sldChg chg="delSp modSp add">
        <pc:chgData name="Kuiper,Matthijs M.S." userId="46273550-fcb8-4b01-bfab-a2d6c6efad46" providerId="ADAL" clId="{19F362BC-92AF-48AF-9A32-1BA0CB419D85}" dt="2019-10-14T15:13:39.244" v="498" actId="20577"/>
        <pc:sldMkLst>
          <pc:docMk/>
          <pc:sldMk cId="3912550825" sldId="323"/>
        </pc:sldMkLst>
        <pc:spChg chg="mod">
          <ac:chgData name="Kuiper,Matthijs M.S." userId="46273550-fcb8-4b01-bfab-a2d6c6efad46" providerId="ADAL" clId="{19F362BC-92AF-48AF-9A32-1BA0CB419D85}" dt="2019-10-14T15:00:59.708" v="71" actId="20577"/>
          <ac:spMkLst>
            <pc:docMk/>
            <pc:sldMk cId="3912550825" sldId="323"/>
            <ac:spMk id="2" creationId="{C61825EE-04C7-4465-AE7A-FFB7D40785D4}"/>
          </ac:spMkLst>
        </pc:spChg>
        <pc:spChg chg="mod">
          <ac:chgData name="Kuiper,Matthijs M.S." userId="46273550-fcb8-4b01-bfab-a2d6c6efad46" providerId="ADAL" clId="{19F362BC-92AF-48AF-9A32-1BA0CB419D85}" dt="2019-10-14T15:13:39.244" v="498" actId="20577"/>
          <ac:spMkLst>
            <pc:docMk/>
            <pc:sldMk cId="3912550825" sldId="323"/>
            <ac:spMk id="3" creationId="{AFCAB180-1BAE-472A-984B-AEA7FB849FA9}"/>
          </ac:spMkLst>
        </pc:spChg>
        <pc:spChg chg="del">
          <ac:chgData name="Kuiper,Matthijs M.S." userId="46273550-fcb8-4b01-bfab-a2d6c6efad46" providerId="ADAL" clId="{19F362BC-92AF-48AF-9A32-1BA0CB419D85}" dt="2019-10-14T15:07:21.165" v="72" actId="478"/>
          <ac:spMkLst>
            <pc:docMk/>
            <pc:sldMk cId="3912550825" sldId="323"/>
            <ac:spMk id="4" creationId="{5DCBECDF-7939-47C4-9850-EB5B12A20B58}"/>
          </ac:spMkLst>
        </pc:spChg>
      </pc:sldChg>
      <pc:sldChg chg="delSp modSp add">
        <pc:chgData name="Kuiper,Matthijs M.S." userId="46273550-fcb8-4b01-bfab-a2d6c6efad46" providerId="ADAL" clId="{19F362BC-92AF-48AF-9A32-1BA0CB419D85}" dt="2019-10-14T15:28:19.324" v="788" actId="20577"/>
        <pc:sldMkLst>
          <pc:docMk/>
          <pc:sldMk cId="2896726262" sldId="324"/>
        </pc:sldMkLst>
        <pc:spChg chg="mod">
          <ac:chgData name="Kuiper,Matthijs M.S." userId="46273550-fcb8-4b01-bfab-a2d6c6efad46" providerId="ADAL" clId="{19F362BC-92AF-48AF-9A32-1BA0CB419D85}" dt="2019-10-14T15:13:48.796" v="523" actId="20577"/>
          <ac:spMkLst>
            <pc:docMk/>
            <pc:sldMk cId="2896726262" sldId="324"/>
            <ac:spMk id="2" creationId="{080273B5-F72F-468C-8F54-E702C284A94D}"/>
          </ac:spMkLst>
        </pc:spChg>
        <pc:spChg chg="mod">
          <ac:chgData name="Kuiper,Matthijs M.S." userId="46273550-fcb8-4b01-bfab-a2d6c6efad46" providerId="ADAL" clId="{19F362BC-92AF-48AF-9A32-1BA0CB419D85}" dt="2019-10-14T15:28:19.324" v="788" actId="20577"/>
          <ac:spMkLst>
            <pc:docMk/>
            <pc:sldMk cId="2896726262" sldId="324"/>
            <ac:spMk id="3" creationId="{9D70E800-F64C-4FFB-8B85-A9C1A1152F39}"/>
          </ac:spMkLst>
        </pc:spChg>
        <pc:spChg chg="del">
          <ac:chgData name="Kuiper,Matthijs M.S." userId="46273550-fcb8-4b01-bfab-a2d6c6efad46" providerId="ADAL" clId="{19F362BC-92AF-48AF-9A32-1BA0CB419D85}" dt="2019-10-14T15:27:47.363" v="733" actId="478"/>
          <ac:spMkLst>
            <pc:docMk/>
            <pc:sldMk cId="2896726262" sldId="324"/>
            <ac:spMk id="4" creationId="{8E0A1875-B00D-4D28-ABDC-421D078C2B54}"/>
          </ac:spMkLst>
        </pc:spChg>
      </pc:sldChg>
      <pc:sldChg chg="delSp modSp add">
        <pc:chgData name="Kuiper,Matthijs M.S." userId="46273550-fcb8-4b01-bfab-a2d6c6efad46" providerId="ADAL" clId="{19F362BC-92AF-48AF-9A32-1BA0CB419D85}" dt="2019-10-14T15:33:28.219" v="1115" actId="20577"/>
        <pc:sldMkLst>
          <pc:docMk/>
          <pc:sldMk cId="859215890" sldId="325"/>
        </pc:sldMkLst>
        <pc:spChg chg="mod">
          <ac:chgData name="Kuiper,Matthijs M.S." userId="46273550-fcb8-4b01-bfab-a2d6c6efad46" providerId="ADAL" clId="{19F362BC-92AF-48AF-9A32-1BA0CB419D85}" dt="2019-10-14T15:28:31.012" v="826" actId="20577"/>
          <ac:spMkLst>
            <pc:docMk/>
            <pc:sldMk cId="859215890" sldId="325"/>
            <ac:spMk id="2" creationId="{B2D3A708-C2C0-4189-AA4A-910FA7EC3A8D}"/>
          </ac:spMkLst>
        </pc:spChg>
        <pc:spChg chg="mod">
          <ac:chgData name="Kuiper,Matthijs M.S." userId="46273550-fcb8-4b01-bfab-a2d6c6efad46" providerId="ADAL" clId="{19F362BC-92AF-48AF-9A32-1BA0CB419D85}" dt="2019-10-14T15:33:28.219" v="1115" actId="20577"/>
          <ac:spMkLst>
            <pc:docMk/>
            <pc:sldMk cId="859215890" sldId="325"/>
            <ac:spMk id="3" creationId="{A4546344-A6ED-42C8-9C69-BA1C905C1A27}"/>
          </ac:spMkLst>
        </pc:spChg>
        <pc:spChg chg="del">
          <ac:chgData name="Kuiper,Matthijs M.S." userId="46273550-fcb8-4b01-bfab-a2d6c6efad46" providerId="ADAL" clId="{19F362BC-92AF-48AF-9A32-1BA0CB419D85}" dt="2019-10-14T15:30:01.179" v="827" actId="478"/>
          <ac:spMkLst>
            <pc:docMk/>
            <pc:sldMk cId="859215890" sldId="325"/>
            <ac:spMk id="4" creationId="{2759B1DE-ACBD-4A37-8A0C-49E7A19AF90C}"/>
          </ac:spMkLst>
        </pc:spChg>
      </pc:sldChg>
      <pc:sldChg chg="delSp modSp add">
        <pc:chgData name="Kuiper,Matthijs M.S." userId="46273550-fcb8-4b01-bfab-a2d6c6efad46" providerId="ADAL" clId="{19F362BC-92AF-48AF-9A32-1BA0CB419D85}" dt="2019-10-14T17:17:12.160" v="1366" actId="20577"/>
        <pc:sldMkLst>
          <pc:docMk/>
          <pc:sldMk cId="2596483392" sldId="326"/>
        </pc:sldMkLst>
        <pc:spChg chg="mod">
          <ac:chgData name="Kuiper,Matthijs M.S." userId="46273550-fcb8-4b01-bfab-a2d6c6efad46" providerId="ADAL" clId="{19F362BC-92AF-48AF-9A32-1BA0CB419D85}" dt="2019-10-14T15:36:36.579" v="1159" actId="20577"/>
          <ac:spMkLst>
            <pc:docMk/>
            <pc:sldMk cId="2596483392" sldId="326"/>
            <ac:spMk id="2" creationId="{2F0A948A-50A2-4723-8C85-697F13F1EA84}"/>
          </ac:spMkLst>
        </pc:spChg>
        <pc:spChg chg="mod">
          <ac:chgData name="Kuiper,Matthijs M.S." userId="46273550-fcb8-4b01-bfab-a2d6c6efad46" providerId="ADAL" clId="{19F362BC-92AF-48AF-9A32-1BA0CB419D85}" dt="2019-10-14T17:17:12.160" v="1366" actId="20577"/>
          <ac:spMkLst>
            <pc:docMk/>
            <pc:sldMk cId="2596483392" sldId="326"/>
            <ac:spMk id="3" creationId="{FE8DF0D2-1748-406F-8BA3-1661411C0FF3}"/>
          </ac:spMkLst>
        </pc:spChg>
        <pc:spChg chg="del">
          <ac:chgData name="Kuiper,Matthijs M.S." userId="46273550-fcb8-4b01-bfab-a2d6c6efad46" providerId="ADAL" clId="{19F362BC-92AF-48AF-9A32-1BA0CB419D85}" dt="2019-10-14T15:36:14.379" v="1140" actId="478"/>
          <ac:spMkLst>
            <pc:docMk/>
            <pc:sldMk cId="2596483392" sldId="326"/>
            <ac:spMk id="4" creationId="{CD9B675B-E4E0-4B22-AE18-505DFC0B5559}"/>
          </ac:spMkLst>
        </pc:spChg>
      </pc:sldChg>
      <pc:sldChg chg="delSp modSp add del">
        <pc:chgData name="Kuiper,Matthijs M.S." userId="46273550-fcb8-4b01-bfab-a2d6c6efad46" providerId="ADAL" clId="{19F362BC-92AF-48AF-9A32-1BA0CB419D85}" dt="2019-10-14T15:36:08.608" v="1138" actId="2696"/>
        <pc:sldMkLst>
          <pc:docMk/>
          <pc:sldMk cId="3712738467" sldId="326"/>
        </pc:sldMkLst>
        <pc:spChg chg="mod">
          <ac:chgData name="Kuiper,Matthijs M.S." userId="46273550-fcb8-4b01-bfab-a2d6c6efad46" providerId="ADAL" clId="{19F362BC-92AF-48AF-9A32-1BA0CB419D85}" dt="2019-10-14T15:36:02.787" v="1137" actId="20577"/>
          <ac:spMkLst>
            <pc:docMk/>
            <pc:sldMk cId="3712738467" sldId="326"/>
            <ac:spMk id="2" creationId="{0E02BA35-EF86-4375-84B7-EF7D5221ED6B}"/>
          </ac:spMkLst>
        </pc:spChg>
        <pc:spChg chg="del">
          <ac:chgData name="Kuiper,Matthijs M.S." userId="46273550-fcb8-4b01-bfab-a2d6c6efad46" providerId="ADAL" clId="{19F362BC-92AF-48AF-9A32-1BA0CB419D85}" dt="2019-10-14T15:33:35.995" v="1117" actId="478"/>
          <ac:spMkLst>
            <pc:docMk/>
            <pc:sldMk cId="3712738467" sldId="326"/>
            <ac:spMk id="4" creationId="{D8E219FE-D9B0-4620-8241-D867526584F8}"/>
          </ac:spMkLst>
        </pc:spChg>
      </pc:sldChg>
      <pc:sldChg chg="addSp delSp modSp add modNotesTx">
        <pc:chgData name="Kuiper,Matthijs M.S." userId="46273550-fcb8-4b01-bfab-a2d6c6efad46" providerId="ADAL" clId="{19F362BC-92AF-48AF-9A32-1BA0CB419D85}" dt="2019-10-14T17:46:18.142" v="1664" actId="20577"/>
        <pc:sldMkLst>
          <pc:docMk/>
          <pc:sldMk cId="2155890296" sldId="327"/>
        </pc:sldMkLst>
        <pc:spChg chg="mod">
          <ac:chgData name="Kuiper,Matthijs M.S." userId="46273550-fcb8-4b01-bfab-a2d6c6efad46" providerId="ADAL" clId="{19F362BC-92AF-48AF-9A32-1BA0CB419D85}" dt="2019-10-14T17:24:33.247" v="1389" actId="20577"/>
          <ac:spMkLst>
            <pc:docMk/>
            <pc:sldMk cId="2155890296" sldId="327"/>
            <ac:spMk id="2" creationId="{A212A06A-C22D-4899-899C-48EF6E39333D}"/>
          </ac:spMkLst>
        </pc:spChg>
        <pc:spChg chg="del">
          <ac:chgData name="Kuiper,Matthijs M.S." userId="46273550-fcb8-4b01-bfab-a2d6c6efad46" providerId="ADAL" clId="{19F362BC-92AF-48AF-9A32-1BA0CB419D85}" dt="2019-10-14T17:37:10.731" v="1456"/>
          <ac:spMkLst>
            <pc:docMk/>
            <pc:sldMk cId="2155890296" sldId="327"/>
            <ac:spMk id="3" creationId="{A4D91CD5-900A-4282-B01E-0A3A87E76513}"/>
          </ac:spMkLst>
        </pc:spChg>
        <pc:spChg chg="del">
          <ac:chgData name="Kuiper,Matthijs M.S." userId="46273550-fcb8-4b01-bfab-a2d6c6efad46" providerId="ADAL" clId="{19F362BC-92AF-48AF-9A32-1BA0CB419D85}" dt="2019-10-14T17:17:45.063" v="1368" actId="478"/>
          <ac:spMkLst>
            <pc:docMk/>
            <pc:sldMk cId="2155890296" sldId="327"/>
            <ac:spMk id="4" creationId="{2C61C1D3-F080-4B11-9EEA-237F102CF73B}"/>
          </ac:spMkLst>
        </pc:spChg>
        <pc:picChg chg="add mod">
          <ac:chgData name="Kuiper,Matthijs M.S." userId="46273550-fcb8-4b01-bfab-a2d6c6efad46" providerId="ADAL" clId="{19F362BC-92AF-48AF-9A32-1BA0CB419D85}" dt="2019-10-14T17:37:10.731" v="1456"/>
          <ac:picMkLst>
            <pc:docMk/>
            <pc:sldMk cId="2155890296" sldId="327"/>
            <ac:picMk id="6" creationId="{29AD97E8-9C4F-44DB-B0B8-CC08281AA1EA}"/>
          </ac:picMkLst>
        </pc:picChg>
      </pc:sldChg>
      <pc:sldChg chg="delSp modSp add">
        <pc:chgData name="Kuiper,Matthijs M.S." userId="46273550-fcb8-4b01-bfab-a2d6c6efad46" providerId="ADAL" clId="{19F362BC-92AF-48AF-9A32-1BA0CB419D85}" dt="2019-10-14T17:56:40.422" v="1776" actId="20577"/>
        <pc:sldMkLst>
          <pc:docMk/>
          <pc:sldMk cId="2829750850" sldId="328"/>
        </pc:sldMkLst>
        <pc:spChg chg="mod">
          <ac:chgData name="Kuiper,Matthijs M.S." userId="46273550-fcb8-4b01-bfab-a2d6c6efad46" providerId="ADAL" clId="{19F362BC-92AF-48AF-9A32-1BA0CB419D85}" dt="2019-10-14T17:26:45.486" v="1410" actId="20577"/>
          <ac:spMkLst>
            <pc:docMk/>
            <pc:sldMk cId="2829750850" sldId="328"/>
            <ac:spMk id="2" creationId="{BECEED5B-16AD-4F13-9AD6-26F133E1AB6B}"/>
          </ac:spMkLst>
        </pc:spChg>
        <pc:spChg chg="mod">
          <ac:chgData name="Kuiper,Matthijs M.S." userId="46273550-fcb8-4b01-bfab-a2d6c6efad46" providerId="ADAL" clId="{19F362BC-92AF-48AF-9A32-1BA0CB419D85}" dt="2019-10-14T17:56:40.422" v="1776" actId="20577"/>
          <ac:spMkLst>
            <pc:docMk/>
            <pc:sldMk cId="2829750850" sldId="328"/>
            <ac:spMk id="3" creationId="{68BF523C-304F-4FE4-AA76-8B355ACF0325}"/>
          </ac:spMkLst>
        </pc:spChg>
        <pc:spChg chg="del">
          <ac:chgData name="Kuiper,Matthijs M.S." userId="46273550-fcb8-4b01-bfab-a2d6c6efad46" providerId="ADAL" clId="{19F362BC-92AF-48AF-9A32-1BA0CB419D85}" dt="2019-10-14T17:26:34.607" v="1391" actId="478"/>
          <ac:spMkLst>
            <pc:docMk/>
            <pc:sldMk cId="2829750850" sldId="328"/>
            <ac:spMk id="4" creationId="{828D4DE3-8E09-4672-B150-600FCDA05ACF}"/>
          </ac:spMkLst>
        </pc:spChg>
      </pc:sldChg>
      <pc:sldChg chg="addSp delSp modSp add modNotesTx">
        <pc:chgData name="Kuiper,Matthijs M.S." userId="46273550-fcb8-4b01-bfab-a2d6c6efad46" providerId="ADAL" clId="{19F362BC-92AF-48AF-9A32-1BA0CB419D85}" dt="2019-10-14T17:57:16.285" v="1844" actId="20577"/>
        <pc:sldMkLst>
          <pc:docMk/>
          <pc:sldMk cId="3672087657" sldId="329"/>
        </pc:sldMkLst>
        <pc:spChg chg="mod">
          <ac:chgData name="Kuiper,Matthijs M.S." userId="46273550-fcb8-4b01-bfab-a2d6c6efad46" providerId="ADAL" clId="{19F362BC-92AF-48AF-9A32-1BA0CB419D85}" dt="2019-10-14T17:30:38.750" v="1424" actId="20577"/>
          <ac:spMkLst>
            <pc:docMk/>
            <pc:sldMk cId="3672087657" sldId="329"/>
            <ac:spMk id="2" creationId="{25998638-B61A-4050-881C-2672E0674AFE}"/>
          </ac:spMkLst>
        </pc:spChg>
        <pc:spChg chg="del">
          <ac:chgData name="Kuiper,Matthijs M.S." userId="46273550-fcb8-4b01-bfab-a2d6c6efad46" providerId="ADAL" clId="{19F362BC-92AF-48AF-9A32-1BA0CB419D85}" dt="2019-10-14T17:56:55.741" v="1780" actId="478"/>
          <ac:spMkLst>
            <pc:docMk/>
            <pc:sldMk cId="3672087657" sldId="329"/>
            <ac:spMk id="3" creationId="{F688A9D3-FD5B-4592-9ADE-4CCF86D5E882}"/>
          </ac:spMkLst>
        </pc:spChg>
        <pc:spChg chg="del">
          <ac:chgData name="Kuiper,Matthijs M.S." userId="46273550-fcb8-4b01-bfab-a2d6c6efad46" providerId="ADAL" clId="{19F362BC-92AF-48AF-9A32-1BA0CB419D85}" dt="2019-10-14T17:56:50.261" v="1778" actId="478"/>
          <ac:spMkLst>
            <pc:docMk/>
            <pc:sldMk cId="3672087657" sldId="329"/>
            <ac:spMk id="4" creationId="{E3581189-BFEF-478F-8294-653372EA4462}"/>
          </ac:spMkLst>
        </pc:spChg>
        <pc:picChg chg="add del">
          <ac:chgData name="Kuiper,Matthijs M.S." userId="46273550-fcb8-4b01-bfab-a2d6c6efad46" providerId="ADAL" clId="{19F362BC-92AF-48AF-9A32-1BA0CB419D85}" dt="2019-10-14T17:56:52.325" v="1779"/>
          <ac:picMkLst>
            <pc:docMk/>
            <pc:sldMk cId="3672087657" sldId="329"/>
            <ac:picMk id="6" creationId="{4DF7CC52-C937-48D1-B2BE-AA99AC4D4C69}"/>
          </ac:picMkLst>
        </pc:picChg>
        <pc:picChg chg="add mod">
          <ac:chgData name="Kuiper,Matthijs M.S." userId="46273550-fcb8-4b01-bfab-a2d6c6efad46" providerId="ADAL" clId="{19F362BC-92AF-48AF-9A32-1BA0CB419D85}" dt="2019-10-14T17:57:02.571" v="1783" actId="14100"/>
          <ac:picMkLst>
            <pc:docMk/>
            <pc:sldMk cId="3672087657" sldId="329"/>
            <ac:picMk id="7" creationId="{B782F191-465F-417B-9EDE-DED8B241DC4C}"/>
          </ac:picMkLst>
        </pc:picChg>
      </pc:sldChg>
      <pc:sldChg chg="addSp delSp modSp add modAnim modNotesTx">
        <pc:chgData name="Kuiper,Matthijs M.S." userId="46273550-fcb8-4b01-bfab-a2d6c6efad46" providerId="ADAL" clId="{19F362BC-92AF-48AF-9A32-1BA0CB419D85}" dt="2019-10-14T18:06:51.127" v="1969"/>
        <pc:sldMkLst>
          <pc:docMk/>
          <pc:sldMk cId="1092629262" sldId="330"/>
        </pc:sldMkLst>
        <pc:spChg chg="mod">
          <ac:chgData name="Kuiper,Matthijs M.S." userId="46273550-fcb8-4b01-bfab-a2d6c6efad46" providerId="ADAL" clId="{19F362BC-92AF-48AF-9A32-1BA0CB419D85}" dt="2019-10-14T17:30:47.902" v="1446" actId="20577"/>
          <ac:spMkLst>
            <pc:docMk/>
            <pc:sldMk cId="1092629262" sldId="330"/>
            <ac:spMk id="2" creationId="{34916F64-E5A2-4F2D-B688-8D597EA4C680}"/>
          </ac:spMkLst>
        </pc:spChg>
        <pc:spChg chg="mod">
          <ac:chgData name="Kuiper,Matthijs M.S." userId="46273550-fcb8-4b01-bfab-a2d6c6efad46" providerId="ADAL" clId="{19F362BC-92AF-48AF-9A32-1BA0CB419D85}" dt="2019-10-14T18:01:12.437" v="1937" actId="20577"/>
          <ac:spMkLst>
            <pc:docMk/>
            <pc:sldMk cId="1092629262" sldId="330"/>
            <ac:spMk id="3" creationId="{8B6F1DCB-0A27-4A48-AC4F-F01E4C341EE2}"/>
          </ac:spMkLst>
        </pc:spChg>
        <pc:spChg chg="del">
          <ac:chgData name="Kuiper,Matthijs M.S." userId="46273550-fcb8-4b01-bfab-a2d6c6efad46" providerId="ADAL" clId="{19F362BC-92AF-48AF-9A32-1BA0CB419D85}" dt="2019-10-14T18:00:53.429" v="1845" actId="478"/>
          <ac:spMkLst>
            <pc:docMk/>
            <pc:sldMk cId="1092629262" sldId="330"/>
            <ac:spMk id="4" creationId="{AA99D51D-C58C-4EFC-8E46-6F2E9CAD5047}"/>
          </ac:spMkLst>
        </pc:spChg>
        <pc:picChg chg="add mod">
          <ac:chgData name="Kuiper,Matthijs M.S." userId="46273550-fcb8-4b01-bfab-a2d6c6efad46" providerId="ADAL" clId="{19F362BC-92AF-48AF-9A32-1BA0CB419D85}" dt="2019-10-14T18:01:21.864" v="1939" actId="1076"/>
          <ac:picMkLst>
            <pc:docMk/>
            <pc:sldMk cId="1092629262" sldId="330"/>
            <ac:picMk id="6" creationId="{50671829-D797-45CD-B6D3-774E3CC4A532}"/>
          </ac:picMkLst>
        </pc:picChg>
      </pc:sldChg>
      <pc:sldChg chg="addSp delSp modSp add">
        <pc:chgData name="Kuiper,Matthijs M.S." userId="46273550-fcb8-4b01-bfab-a2d6c6efad46" providerId="ADAL" clId="{19F362BC-92AF-48AF-9A32-1BA0CB419D85}" dt="2019-10-14T18:03:31.198" v="1967" actId="478"/>
        <pc:sldMkLst>
          <pc:docMk/>
          <pc:sldMk cId="419166484" sldId="331"/>
        </pc:sldMkLst>
        <pc:spChg chg="mod">
          <ac:chgData name="Kuiper,Matthijs M.S." userId="46273550-fcb8-4b01-bfab-a2d6c6efad46" providerId="ADAL" clId="{19F362BC-92AF-48AF-9A32-1BA0CB419D85}" dt="2019-10-14T17:30:55.895" v="1455" actId="20577"/>
          <ac:spMkLst>
            <pc:docMk/>
            <pc:sldMk cId="419166484" sldId="331"/>
            <ac:spMk id="2" creationId="{79F943E7-E304-4364-A633-6289F72B5B6E}"/>
          </ac:spMkLst>
        </pc:spChg>
        <pc:spChg chg="del">
          <ac:chgData name="Kuiper,Matthijs M.S." userId="46273550-fcb8-4b01-bfab-a2d6c6efad46" providerId="ADAL" clId="{19F362BC-92AF-48AF-9A32-1BA0CB419D85}" dt="2019-10-14T18:03:14.565" v="1963" actId="478"/>
          <ac:spMkLst>
            <pc:docMk/>
            <pc:sldMk cId="419166484" sldId="331"/>
            <ac:spMk id="3" creationId="{9951E1D1-E288-4040-A943-C8D7D323775F}"/>
          </ac:spMkLst>
        </pc:spChg>
        <pc:spChg chg="del">
          <ac:chgData name="Kuiper,Matthijs M.S." userId="46273550-fcb8-4b01-bfab-a2d6c6efad46" providerId="ADAL" clId="{19F362BC-92AF-48AF-9A32-1BA0CB419D85}" dt="2019-10-14T18:03:31.198" v="1967" actId="478"/>
          <ac:spMkLst>
            <pc:docMk/>
            <pc:sldMk cId="419166484" sldId="331"/>
            <ac:spMk id="4" creationId="{28CE60E4-3D9C-42AB-94F4-EFCF3732B62D}"/>
          </ac:spMkLst>
        </pc:spChg>
        <pc:picChg chg="add mod">
          <ac:chgData name="Kuiper,Matthijs M.S." userId="46273550-fcb8-4b01-bfab-a2d6c6efad46" providerId="ADAL" clId="{19F362BC-92AF-48AF-9A32-1BA0CB419D85}" dt="2019-10-14T18:03:19.449" v="1966" actId="14100"/>
          <ac:picMkLst>
            <pc:docMk/>
            <pc:sldMk cId="419166484" sldId="331"/>
            <ac:picMk id="6" creationId="{1BE328E3-570E-4F4B-8C38-C68CEF24B0D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DB8446A-F198-4C1D-9A5C-E5E694509F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30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database is an organized collection of data</a:t>
            </a:r>
            <a:r>
              <a:rPr lang="en-GB" dirty="0"/>
              <a:t>.</a:t>
            </a:r>
          </a:p>
          <a:p>
            <a:r>
              <a:rPr lang="en-GB" dirty="0"/>
              <a:t>Something to store information in that is of value to someone (how vague!)</a:t>
            </a:r>
          </a:p>
          <a:p>
            <a:r>
              <a:rPr lang="en-GB" dirty="0"/>
              <a:t>Is information </a:t>
            </a:r>
            <a:r>
              <a:rPr lang="en-GB" dirty="0" err="1"/>
              <a:t>trackable</a:t>
            </a:r>
            <a:r>
              <a:rPr lang="en-GB" dirty="0"/>
              <a:t> in these archives/databases ?</a:t>
            </a:r>
          </a:p>
        </p:txBody>
      </p:sp>
      <p:sp>
        <p:nvSpPr>
          <p:cNvPr id="3891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6E1B2D-1DCC-4EFB-9CC4-2F6ADCCD0EFB}" type="slidenum">
              <a:rPr lang="en-US" smtClean="0"/>
              <a:pPr eaLnBrk="1" hangingPunct="1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the relation between 1 to many read?</a:t>
            </a:r>
          </a:p>
          <a:p>
            <a:r>
              <a:rPr lang="en-US" dirty="0"/>
              <a:t>What can we see in this relational model?</a:t>
            </a:r>
          </a:p>
          <a:p>
            <a:endParaRPr lang="en-US" dirty="0"/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An employee has assignments</a:t>
            </a: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 department has employees</a:t>
            </a: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 project has assignments</a:t>
            </a: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 department has projects</a:t>
            </a: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dirty="0"/>
              <a:t>And have a look the other way around, </a:t>
            </a:r>
          </a:p>
          <a:p>
            <a:r>
              <a:rPr lang="en-US" dirty="0"/>
              <a:t>In the sense of the employee belongs to the department.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B8446A-F198-4C1D-9A5C-E5E694509F3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70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the 16 different types you can make with these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B8446A-F198-4C1D-9A5C-E5E694509F3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3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add an intersection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B8446A-F198-4C1D-9A5C-E5E694509F3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25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 a merry-go-round each seat is followed by another. There is no first or last seat.</a:t>
            </a: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B8446A-F198-4C1D-9A5C-E5E694509F3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17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dirty="0"/>
              <a:t>Video </a:t>
            </a:r>
            <a:r>
              <a:rPr lang="nl-NL" dirty="0" err="1"/>
              <a:t>explaining</a:t>
            </a:r>
            <a:r>
              <a:rPr lang="nl-NL" dirty="0"/>
              <a:t> records</a:t>
            </a:r>
            <a:r>
              <a:rPr lang="nl-NL" baseline="0" dirty="0"/>
              <a:t> </a:t>
            </a:r>
            <a:r>
              <a:rPr lang="nl-NL" dirty="0"/>
              <a:t>(0.00</a:t>
            </a:r>
            <a:r>
              <a:rPr lang="nl-NL" baseline="0" dirty="0"/>
              <a:t> </a:t>
            </a:r>
            <a:r>
              <a:rPr lang="nl-NL" baseline="0" dirty="0" err="1"/>
              <a:t>till</a:t>
            </a:r>
            <a:r>
              <a:rPr lang="nl-NL" baseline="0" dirty="0"/>
              <a:t> 3.00)</a:t>
            </a:r>
            <a:r>
              <a:rPr lang="nl-NL" dirty="0"/>
              <a:t>:</a:t>
            </a:r>
          </a:p>
          <a:p>
            <a:r>
              <a:rPr lang="nl-NL" dirty="0"/>
              <a:t>https://www.youtube.com/watch?v=t8jgX1f8kc4</a:t>
            </a:r>
          </a:p>
          <a:p>
            <a:endParaRPr lang="nl-NL" dirty="0"/>
          </a:p>
          <a:p>
            <a:r>
              <a:rPr lang="nl-NL" dirty="0"/>
              <a:t>Video </a:t>
            </a:r>
            <a:r>
              <a:rPr lang="nl-NL" dirty="0" err="1"/>
              <a:t>explaining</a:t>
            </a:r>
            <a:r>
              <a:rPr lang="nl-NL" dirty="0"/>
              <a:t> </a:t>
            </a:r>
            <a:r>
              <a:rPr lang="nl-NL" dirty="0" err="1"/>
              <a:t>relationships</a:t>
            </a:r>
            <a:r>
              <a:rPr lang="nl-NL" dirty="0"/>
              <a:t>:</a:t>
            </a:r>
          </a:p>
          <a:p>
            <a:r>
              <a:rPr lang="nl-NL" dirty="0"/>
              <a:t>Bob</a:t>
            </a:r>
            <a:r>
              <a:rPr lang="nl-NL" baseline="0" dirty="0"/>
              <a:t> </a:t>
            </a:r>
            <a:r>
              <a:rPr lang="nl-NL" baseline="0" dirty="0" err="1"/>
              <a:t>and</a:t>
            </a:r>
            <a:r>
              <a:rPr lang="nl-NL" baseline="0" dirty="0"/>
              <a:t> his candy store</a:t>
            </a:r>
            <a:endParaRPr lang="nl-NL" dirty="0"/>
          </a:p>
          <a:p>
            <a:r>
              <a:rPr lang="nl-NL" dirty="0"/>
              <a:t>https://www.youtube.com/watch?v=ia4eCxPPc_o</a:t>
            </a:r>
          </a:p>
          <a:p>
            <a:endParaRPr lang="nl-NL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nl-NL" dirty="0"/>
              <a:t>Voorbeeld: </a:t>
            </a:r>
          </a:p>
          <a:p>
            <a:pPr marL="171450" indent="-171450">
              <a:buFontTx/>
              <a:buChar char="-"/>
              <a:defRPr/>
            </a:pPr>
            <a:r>
              <a:rPr lang="nl-NL" dirty="0"/>
              <a:t>9 = Data zegt ons niets</a:t>
            </a:r>
          </a:p>
          <a:p>
            <a:pPr marL="171450" indent="-171450">
              <a:buFontTx/>
              <a:buChar char="-"/>
              <a:defRPr/>
            </a:pPr>
            <a:r>
              <a:rPr lang="nl-NL" dirty="0"/>
              <a:t>Edb1 </a:t>
            </a:r>
            <a:r>
              <a:rPr lang="nl-NL" dirty="0" err="1"/>
              <a:t>grade</a:t>
            </a:r>
            <a:r>
              <a:rPr lang="nl-NL" dirty="0"/>
              <a:t> = 9 = informatie: we ‘weten’ nu dat 9 het cijfer is voor een </a:t>
            </a:r>
            <a:r>
              <a:rPr lang="nl-NL" dirty="0" err="1"/>
              <a:t>exam</a:t>
            </a:r>
            <a:r>
              <a:rPr lang="nl-NL" dirty="0"/>
              <a:t> (voor wie??)</a:t>
            </a:r>
          </a:p>
          <a:p>
            <a:pPr marL="171450" indent="-171450">
              <a:buFontTx/>
              <a:buChar char="-"/>
              <a:defRPr/>
            </a:pPr>
            <a:r>
              <a:rPr lang="nl-NL" dirty="0"/>
              <a:t>GPA = </a:t>
            </a:r>
            <a:r>
              <a:rPr lang="nl-NL" dirty="0" err="1"/>
              <a:t>grade</a:t>
            </a:r>
            <a:r>
              <a:rPr lang="nl-NL" dirty="0"/>
              <a:t> point </a:t>
            </a:r>
            <a:r>
              <a:rPr lang="nl-NL" dirty="0" err="1"/>
              <a:t>average</a:t>
            </a:r>
            <a:endParaRPr lang="nl-NL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54864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KROENKE AND AUER - DATABASE PROCESSING, 11th Edition  © 2010 Pearson Prentice Hall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C89221D-FB26-4C06-91DE-3E4E508CB8D4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6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KROENKE AND AUER - DATABASE PROCESSING, 11th Edition  © 2010 Pearson Prentice Hall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1C4F63E-A94F-4609-97FB-E9F6AF18AA11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1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KROENKE AND AUER - DATABASE PROCESSING, 11th Edition  © 2010 Pearson Prentice Hall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55CF144-F533-4C15-A19D-17F01B9D9DFA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16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KROENKE AND AUER - DATABASE PROCESSING, 11th Edition  © 2010 Pearson Prentice Hall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2AA2B81-BAE1-4A03-8329-7FB8430E22CD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2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KROENKE AND AUER - DATABASE PROCESSING, 11th Edition  © 2010 Pearson Prentice Hall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A064729-624B-491C-9480-6E988D4C8D9E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9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KROENKE AND AUER - DATABASE PROCESSING, 11th Edition  © 2010 Pearson Prentice Hall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2C23B09-F285-4EF2-8377-744007355398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4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KROENKE AND AUER - DATABASE PROCESSING, 11th Edition  © 2010 Pearson Prentice Hall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9F83508-C3BA-4F15-8873-BD409AA2114F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8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KROENKE AND AUER - DATABASE PROCESSING, 11th Edition  © 2010 Pearson Prentice Hall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957842D-9845-4A69-A742-F4AF282F503C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5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KROENKE AND AUER - DATABASE PROCESSING, 11th Edition  © 2010 Pearson Prentice Hall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63D6368-5D01-45A2-90CC-9CDBFDA55AD8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6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KROENKE AND AUER - DATABASE PROCESSING, 11th Edition  © 2010 Pearson Prentice Hall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D7E0B8E-B80E-4C09-AE7B-0E7F4F72552C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8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KROENKE AND AUER - DATABASE PROCESSING, 11th Edition  © 2010 Pearson Prentice Hall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17A8C81-AAD5-4A29-8B80-476CEC6EE1F8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KROENKE AND AUER - DATABASE PROCESSING, 11th Edition  © 2010 Pearson Prentice Hall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97959DF-9DE4-4F59-B415-0D153BA7A9E3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1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410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FF"/>
                </a:solidFill>
              </a:defRPr>
            </a:lvl1pPr>
          </a:lstStyle>
          <a:p>
            <a:pPr>
              <a:defRPr/>
            </a:pPr>
            <a:r>
              <a:rPr lang="en-US"/>
              <a:t>KROENKE AND AUER - DATABASE PROCESSING, 11th Edition  © 2010 Pearson Prentice Hall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66FF"/>
                </a:solidFill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5B13A1E1-2854-446B-8A14-07D5AF1ACC87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jpe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icrosoft.com/en-us/FX010857911033.aspx" TargetMode="External"/><Relationship Id="rId7" Type="http://schemas.openxmlformats.org/officeDocument/2006/relationships/hyperlink" Target="http://www-306.ibm.com/software/data/db2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ysql.com/" TargetMode="External"/><Relationship Id="rId5" Type="http://schemas.openxmlformats.org/officeDocument/2006/relationships/hyperlink" Target="http://www.oracle.com/database/index.html" TargetMode="External"/><Relationship Id="rId4" Type="http://schemas.openxmlformats.org/officeDocument/2006/relationships/hyperlink" Target="http://www.microsoft.com/sql/default.mspx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ia4eCxPPc_o" TargetMode="External"/><Relationship Id="rId1" Type="http://schemas.openxmlformats.org/officeDocument/2006/relationships/video" Target="https://www.youtube.com/embed/t8jgX1f8kc4" TargetMode="Externa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94775E-3DE9-4A94-91DD-B8B9B445C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24D35C-1F91-4D7D-86D8-0FDB4AA1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Modeling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C9A15-94BA-49EB-8B5C-BE6BE6C795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A064729-624B-491C-9480-6E988D4C8D9E}" type="slidenum">
              <a:rPr lang="en-US" smtClean="0"/>
              <a:pPr>
                <a:defRPr/>
              </a:pPr>
              <a:t>1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0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Tables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A064729-624B-491C-9480-6E988D4C8D9E}" type="slidenum">
              <a:rPr lang="en-US" smtClean="0"/>
              <a:pPr>
                <a:defRPr/>
              </a:pPr>
              <a:t>10</a:t>
            </a:fld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65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1" y="1524000"/>
            <a:ext cx="730799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00" y="3599991"/>
            <a:ext cx="5127789" cy="2033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7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868" y="3620303"/>
            <a:ext cx="3605212" cy="2079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82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66FF"/>
                </a:solidFill>
              </a:rPr>
              <a:t>1-</a:t>
            </a:r>
            <a:fld id="{6A3DFB0A-5955-4139-9FE1-FB55217443A7}" type="slidenum">
              <a:rPr lang="en-US" smtClean="0">
                <a:solidFill>
                  <a:srgbClr val="0066FF"/>
                </a:solidFill>
              </a:rPr>
              <a:pPr eaLnBrk="1" hangingPunct="1"/>
              <a:t>11</a:t>
            </a:fld>
            <a:endParaRPr lang="en-US">
              <a:solidFill>
                <a:srgbClr val="0066FF"/>
              </a:solidFill>
            </a:endParaRPr>
          </a:p>
          <a:p>
            <a:pPr eaLnBrk="1" hangingPunct="1"/>
            <a:endParaRPr lang="en-US">
              <a:solidFill>
                <a:srgbClr val="0066FF"/>
              </a:solidFill>
            </a:endParaRP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Who do these grades belong to?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869722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 Characteristic of Databases: Related Tables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A064729-624B-491C-9480-6E988D4C8D9E}" type="slidenum">
              <a:rPr lang="en-US" smtClean="0"/>
              <a:pPr>
                <a:defRPr/>
              </a:pPr>
              <a:t>12</a:t>
            </a:fld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91818"/>
            <a:ext cx="6187439" cy="135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639" y="3348610"/>
            <a:ext cx="3661200" cy="145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76800"/>
            <a:ext cx="2971800" cy="171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Rechte verbindingslijn met pijl 10"/>
          <p:cNvCxnSpPr/>
          <p:nvPr/>
        </p:nvCxnSpPr>
        <p:spPr>
          <a:xfrm flipV="1">
            <a:off x="1752600" y="2057401"/>
            <a:ext cx="1676400" cy="3428999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 flipV="1">
            <a:off x="2590800" y="3895628"/>
            <a:ext cx="2667000" cy="1838227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37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66FF"/>
                </a:solidFill>
              </a:rPr>
              <a:t>1-</a:t>
            </a:r>
            <a:fld id="{E4C22BCC-0332-4F76-9088-B76985407634}" type="slidenum">
              <a:rPr lang="en-US" smtClean="0">
                <a:solidFill>
                  <a:srgbClr val="0066FF"/>
                </a:solidFill>
              </a:rPr>
              <a:pPr eaLnBrk="1" hangingPunct="1"/>
              <a:t>13</a:t>
            </a:fld>
            <a:endParaRPr lang="en-US">
              <a:solidFill>
                <a:srgbClr val="0066FF"/>
              </a:solidFill>
            </a:endParaRPr>
          </a:p>
          <a:p>
            <a:pPr eaLnBrk="1" hangingPunct="1"/>
            <a:endParaRPr lang="en-US">
              <a:solidFill>
                <a:srgbClr val="0066FF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versus Information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b="1" dirty="0">
                <a:solidFill>
                  <a:srgbClr val="0066FF"/>
                </a:solidFill>
              </a:rPr>
              <a:t>Data</a:t>
            </a:r>
            <a:r>
              <a:rPr lang="en-US" dirty="0"/>
              <a:t> = recorded facts and figures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b="1" dirty="0">
                <a:solidFill>
                  <a:srgbClr val="0066FF"/>
                </a:solidFill>
              </a:rPr>
              <a:t>Information</a:t>
            </a:r>
            <a:r>
              <a:rPr lang="en-US" dirty="0"/>
              <a:t> = knowledge derived from data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en-US" sz="16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dirty="0"/>
              <a:t>Databases store data, but they do so in such a way that we can produce information from the data.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en-US" sz="1400" dirty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dirty="0"/>
              <a:t>The data on STUDENTs, </a:t>
            </a:r>
            <a:r>
              <a:rPr lang="en-US" dirty="0" err="1"/>
              <a:t>CLASSes</a:t>
            </a:r>
            <a:r>
              <a:rPr lang="en-US" dirty="0"/>
              <a:t>, and GRADEs could produce information about each student’s GPA.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1201738"/>
            <a:ext cx="25431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 descr="voertuiggegevens raadple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5818029"/>
            <a:ext cx="2792413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Databases in your everyday life</a:t>
            </a:r>
          </a:p>
        </p:txBody>
      </p:sp>
      <p:sp>
        <p:nvSpPr>
          <p:cNvPr id="27652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66FF"/>
                </a:solidFill>
              </a:rPr>
              <a:t>1-</a:t>
            </a:r>
            <a:fld id="{66AB1F2F-F271-4708-962F-3982DE828814}" type="slidenum">
              <a:rPr lang="en-US" smtClean="0">
                <a:solidFill>
                  <a:srgbClr val="0066FF"/>
                </a:solidFill>
              </a:rPr>
              <a:pPr eaLnBrk="1" hangingPunct="1"/>
              <a:t>14</a:t>
            </a:fld>
            <a:endParaRPr lang="en-US">
              <a:solidFill>
                <a:srgbClr val="0066FF"/>
              </a:solidFill>
            </a:endParaRPr>
          </a:p>
          <a:p>
            <a:pPr eaLnBrk="1" hangingPunct="1"/>
            <a:endParaRPr lang="en-US">
              <a:solidFill>
                <a:srgbClr val="0066FF"/>
              </a:solidFill>
            </a:endParaRPr>
          </a:p>
        </p:txBody>
      </p:sp>
      <p:pic>
        <p:nvPicPr>
          <p:cNvPr id="6" name="Picture 4" descr="twit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81175"/>
            <a:ext cx="25749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932998"/>
            <a:ext cx="1509712" cy="1489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181" y="3485198"/>
            <a:ext cx="17240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8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2608581"/>
            <a:ext cx="24384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60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6" y="1581151"/>
            <a:ext cx="2543868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3" descr="C:\Users\886797\Desktop\facebook_logo1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021262"/>
            <a:ext cx="1477962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http://www.smartphonestunts.nl/smartphones/tomtom-one-benelux-v3/images/tomtom_one.jpg"/>
          <p:cNvPicPr>
            <a:picLocks noGrp="1" noChangeAspect="1" noChangeArrowheads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" y="3733800"/>
            <a:ext cx="1962150" cy="1962150"/>
          </a:xfrm>
        </p:spPr>
      </p:pic>
      <p:pic>
        <p:nvPicPr>
          <p:cNvPr id="27662" name="Picture 14" descr="http://www.kassacentrum.nl/images/Olympia_kassa_460TF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037" y="5235054"/>
            <a:ext cx="1604573" cy="162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63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610" y="3322320"/>
            <a:ext cx="2241329" cy="16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9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898358"/>
            <a:ext cx="2339978" cy="117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20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66FF"/>
                </a:solidFill>
              </a:rPr>
              <a:t>1-</a:t>
            </a:r>
            <a:fld id="{64377B0A-0BEA-4E10-A0E0-90308526B6E0}" type="slidenum">
              <a:rPr lang="en-US" smtClean="0">
                <a:solidFill>
                  <a:srgbClr val="0066FF"/>
                </a:solidFill>
              </a:rPr>
              <a:pPr eaLnBrk="1" hangingPunct="1"/>
              <a:t>15</a:t>
            </a:fld>
            <a:endParaRPr lang="en-US">
              <a:solidFill>
                <a:srgbClr val="0066FF"/>
              </a:solidFill>
            </a:endParaRPr>
          </a:p>
          <a:p>
            <a:pPr eaLnBrk="1" hangingPunct="1"/>
            <a:endParaRPr lang="en-US">
              <a:solidFill>
                <a:srgbClr val="0066FF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Database Applications</a:t>
            </a:r>
          </a:p>
        </p:txBody>
      </p:sp>
      <p:pic>
        <p:nvPicPr>
          <p:cNvPr id="30724" name="Picture 2" descr="C:\Users\Auer.WWU\Auer-Projects\Kroenke-Auer-Projects\Kroenke-Auer-DBP-e11\DBP-e11-Supplements\Images\Chapter01\Fig1-7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600200"/>
            <a:ext cx="6911975" cy="2705100"/>
          </a:xfrm>
        </p:spPr>
      </p:pic>
      <p:pic>
        <p:nvPicPr>
          <p:cNvPr id="30725" name="Picture 2" descr="C:\Users\Auer.WWU\Auer-Projects\Kroenke-Auer-Projects\Kroenke-Auer-DBP-e11\DBP-e11-Supplements\Images\Chapter01\Fig1-8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4495800"/>
            <a:ext cx="3467100" cy="164782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66FF"/>
                </a:solidFill>
              </a:rPr>
              <a:t>1-</a:t>
            </a:r>
            <a:fld id="{3027141F-1A6A-46B1-84A9-64E9189BE5FB}" type="slidenum">
              <a:rPr lang="en-US" smtClean="0">
                <a:solidFill>
                  <a:srgbClr val="0066FF"/>
                </a:solidFill>
              </a:rPr>
              <a:pPr eaLnBrk="1" hangingPunct="1"/>
              <a:t>16</a:t>
            </a:fld>
            <a:endParaRPr lang="en-US">
              <a:solidFill>
                <a:srgbClr val="0066FF"/>
              </a:solidFill>
            </a:endParaRPr>
          </a:p>
          <a:p>
            <a:pPr eaLnBrk="1" hangingPunct="1"/>
            <a:endParaRPr lang="en-US">
              <a:solidFill>
                <a:srgbClr val="0066FF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Components of a Database System</a:t>
            </a:r>
          </a:p>
        </p:txBody>
      </p:sp>
      <p:pic>
        <p:nvPicPr>
          <p:cNvPr id="29700" name="Picture 2" descr="C:\Users\Auer.WWU\Auer-Projects\Kroenke-Auer-Projects\Kroenke-Auer-DBP-e11\DBP-e11-Supplements\Images\Chapter01\Fig1-7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057400"/>
            <a:ext cx="8372475" cy="3276600"/>
          </a:xfrm>
        </p:spPr>
      </p:pic>
      <p:sp>
        <p:nvSpPr>
          <p:cNvPr id="3" name="Rechthoek 2"/>
          <p:cNvSpPr/>
          <p:nvPr/>
        </p:nvSpPr>
        <p:spPr>
          <a:xfrm>
            <a:off x="1981200" y="1981200"/>
            <a:ext cx="4800600" cy="335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66FF"/>
                </a:solidFill>
              </a:rPr>
              <a:t>1-</a:t>
            </a:r>
            <a:fld id="{8E583F94-C20D-4839-B2E6-7163A55A2AF5}" type="slidenum">
              <a:rPr lang="en-US" smtClean="0">
                <a:solidFill>
                  <a:srgbClr val="0066FF"/>
                </a:solidFill>
              </a:rPr>
              <a:pPr eaLnBrk="1" hangingPunct="1"/>
              <a:t>17</a:t>
            </a:fld>
            <a:endParaRPr lang="en-US">
              <a:solidFill>
                <a:srgbClr val="0066FF"/>
              </a:solidFill>
            </a:endParaRPr>
          </a:p>
          <a:p>
            <a:pPr eaLnBrk="1" hangingPunct="1"/>
            <a:endParaRPr lang="en-US">
              <a:solidFill>
                <a:srgbClr val="0066FF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The DBMS</a:t>
            </a:r>
          </a:p>
        </p:txBody>
      </p:sp>
      <p:pic>
        <p:nvPicPr>
          <p:cNvPr id="31748" name="Picture 2" descr="C:\Users\Auer.WWU\Auer-Projects\Kroenke-Auer-Projects\Kroenke-Auer-DBP-e11\DBP-e11-Supplements\Images\Chapter01\Fig1-7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600200"/>
            <a:ext cx="6911975" cy="2705100"/>
          </a:xfrm>
        </p:spPr>
      </p:pic>
      <p:pic>
        <p:nvPicPr>
          <p:cNvPr id="31749" name="Picture 2" descr="C:\Users\Auer.WWU\Auer-Projects\Kroenke-Auer-Projects\Kroenke-Auer-DBP-e11\DBP-e11-Supplements\Images\Chapter01\Fig1-12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8900" y="3581400"/>
            <a:ext cx="5524500" cy="282892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66FF"/>
                </a:solidFill>
              </a:rPr>
              <a:t>1-</a:t>
            </a:r>
            <a:fld id="{BA6EA42A-0F74-49B0-BCF8-3D297073C7DB}" type="slidenum">
              <a:rPr lang="en-US" smtClean="0">
                <a:solidFill>
                  <a:srgbClr val="0066FF"/>
                </a:solidFill>
              </a:rPr>
              <a:pPr eaLnBrk="1" hangingPunct="1"/>
              <a:t>18</a:t>
            </a:fld>
            <a:endParaRPr lang="en-US">
              <a:solidFill>
                <a:srgbClr val="0066FF"/>
              </a:solidFill>
            </a:endParaRPr>
          </a:p>
          <a:p>
            <a:pPr eaLnBrk="1" hangingPunct="1"/>
            <a:endParaRPr lang="en-US">
              <a:solidFill>
                <a:srgbClr val="0066FF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Prominent DBMS Products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hlinkClick r:id="rId3"/>
            </a:endParaRPr>
          </a:p>
          <a:p>
            <a:pPr eaLnBrk="1" hangingPunct="1"/>
            <a:r>
              <a:rPr lang="en-US" dirty="0">
                <a:hlinkClick r:id="rId3"/>
              </a:rPr>
              <a:t>Microsoft Access</a:t>
            </a:r>
            <a:endParaRPr lang="en-US" dirty="0"/>
          </a:p>
          <a:p>
            <a:pPr eaLnBrk="1" hangingPunct="1"/>
            <a:r>
              <a:rPr lang="en-US" dirty="0">
                <a:hlinkClick r:id="rId4"/>
              </a:rPr>
              <a:t>Microsoft SQL Server</a:t>
            </a:r>
            <a:endParaRPr lang="en-US" dirty="0"/>
          </a:p>
          <a:p>
            <a:pPr eaLnBrk="1" hangingPunct="1"/>
            <a:r>
              <a:rPr lang="en-US" dirty="0">
                <a:hlinkClick r:id="rId5"/>
              </a:rPr>
              <a:t>Oracle  </a:t>
            </a:r>
            <a:endParaRPr lang="en-US" dirty="0"/>
          </a:p>
          <a:p>
            <a:pPr eaLnBrk="1" hangingPunct="1"/>
            <a:r>
              <a:rPr lang="en-US" dirty="0">
                <a:hlinkClick r:id="rId6"/>
              </a:rPr>
              <a:t>MySQL </a:t>
            </a:r>
            <a:endParaRPr lang="en-US" dirty="0"/>
          </a:p>
          <a:p>
            <a:pPr eaLnBrk="1" hangingPunct="1"/>
            <a:r>
              <a:rPr lang="en-US" dirty="0">
                <a:hlinkClick r:id="rId7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A06A-C22D-4899-899C-48EF6E39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Manual to Databases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BB4A4-15C4-4C60-9F50-3CB7064CA4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A064729-624B-491C-9480-6E988D4C8D9E}" type="slidenum">
              <a:rPr lang="en-US" smtClean="0"/>
              <a:pPr>
                <a:defRPr/>
              </a:pPr>
              <a:t>19</a:t>
            </a:fld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AD97E8-9C4F-44DB-B0B8-CC08281AA1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44" y="1600200"/>
            <a:ext cx="677471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9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25EE-04C7-4465-AE7A-FFB7D407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done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AB180-1BAE-472A-984B-AEA7FB849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looked into the business process. </a:t>
            </a:r>
          </a:p>
          <a:p>
            <a:pPr lvl="1"/>
            <a:r>
              <a:rPr lang="en-US" dirty="0"/>
              <a:t>Similar to what we have done with the business game. </a:t>
            </a:r>
          </a:p>
          <a:p>
            <a:r>
              <a:rPr lang="en-US" dirty="0"/>
              <a:t>In a process we can find data</a:t>
            </a:r>
          </a:p>
          <a:p>
            <a:r>
              <a:rPr lang="en-US" dirty="0"/>
              <a:t>Based on this information we can produce information, like graphs or tables.</a:t>
            </a:r>
          </a:p>
          <a:p>
            <a:r>
              <a:rPr lang="en-US" dirty="0"/>
              <a:t>We worked with some datasets.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5EC8B-97BD-4160-8CE6-03B4F55F4A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A064729-624B-491C-9480-6E988D4C8D9E}" type="slidenum">
              <a:rPr lang="en-US" smtClean="0"/>
              <a:pPr>
                <a:defRPr/>
              </a:pPr>
              <a:t>2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50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ED5B-16AD-4F13-9AD6-26F133E1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 in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F523C-304F-4FE4-AA76-8B355ACF0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to many relationship</a:t>
            </a:r>
          </a:p>
          <a:p>
            <a:r>
              <a:rPr lang="en-US" dirty="0"/>
              <a:t>Primary Key</a:t>
            </a:r>
          </a:p>
          <a:p>
            <a:r>
              <a:rPr lang="en-US" dirty="0"/>
              <a:t>Foreign Key</a:t>
            </a:r>
          </a:p>
          <a:p>
            <a:r>
              <a:rPr lang="en-US" dirty="0"/>
              <a:t>Cardinality</a:t>
            </a:r>
          </a:p>
          <a:p>
            <a:r>
              <a:rPr lang="en-US" dirty="0"/>
              <a:t>More relationships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A23E4-6796-4CC6-B9D4-7442AD9ED6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A064729-624B-491C-9480-6E988D4C8D9E}" type="slidenum">
              <a:rPr lang="en-US" smtClean="0"/>
              <a:pPr>
                <a:defRPr/>
              </a:pPr>
              <a:t>20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50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8638-B61A-4050-881C-2672E067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740E-60F7-4BB6-BA97-BA05FE7D3C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A064729-624B-491C-9480-6E988D4C8D9E}" type="slidenum">
              <a:rPr lang="en-US" smtClean="0"/>
              <a:pPr>
                <a:defRPr/>
              </a:pPr>
              <a:t>21</a:t>
            </a:fld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82F191-465F-417B-9EDE-DED8B241DC4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600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87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6F64-E5A2-4F2D-B688-8D597EA4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many to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F1DCB-0A27-4A48-AC4F-F01E4C341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it not possible to have many to many relations.</a:t>
            </a:r>
          </a:p>
          <a:p>
            <a:r>
              <a:rPr lang="en-US" dirty="0"/>
              <a:t>How can we solve this?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316C9-C8FE-4101-89C3-6F3BCBE8C9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A064729-624B-491C-9480-6E988D4C8D9E}" type="slidenum">
              <a:rPr lang="en-US" smtClean="0"/>
              <a:pPr>
                <a:defRPr/>
              </a:pPr>
              <a:t>22</a:t>
            </a:fld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671829-D797-45CD-B6D3-774E3CC4A53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90762" y="3521456"/>
            <a:ext cx="45624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2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43E7-E304-4364-A633-6289F72B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C4222-9299-4F2D-83EF-60112F1EBC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A064729-624B-491C-9480-6E988D4C8D9E}" type="slidenum">
              <a:rPr lang="en-US" smtClean="0"/>
              <a:pPr>
                <a:defRPr/>
              </a:pPr>
              <a:t>23</a:t>
            </a:fld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E328E3-570E-4F4B-8C38-C68CEF24B0D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2209800"/>
            <a:ext cx="7696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73B5-F72F-468C-8F54-E702C284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E800-F64C-4FFB-8B85-A9C1A115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learn how to read a data model. </a:t>
            </a:r>
          </a:p>
          <a:p>
            <a:r>
              <a:rPr lang="en-US" dirty="0"/>
              <a:t>We will learn SQL statement to retrieve data from a database</a:t>
            </a:r>
          </a:p>
          <a:p>
            <a:r>
              <a:rPr lang="en-US" dirty="0"/>
              <a:t>We will continue the exploration of R as a language</a:t>
            </a:r>
          </a:p>
          <a:p>
            <a:r>
              <a:rPr lang="en-US" dirty="0"/>
              <a:t>Finally we will connect all the dots together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1EC26-6A54-43C1-AD22-AE6DC00681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A064729-624B-491C-9480-6E988D4C8D9E}" type="slidenum">
              <a:rPr lang="en-US" smtClean="0"/>
              <a:pPr>
                <a:defRPr/>
              </a:pPr>
              <a:t>3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A708-C2C0-4189-AA4A-910FA7EC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do in the advanced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46344-A6ED-42C8-9C69-BA1C905C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make a data model design</a:t>
            </a:r>
          </a:p>
          <a:p>
            <a:r>
              <a:rPr lang="en-US" dirty="0"/>
              <a:t>We will make the database</a:t>
            </a:r>
          </a:p>
          <a:p>
            <a:r>
              <a:rPr lang="en-US" dirty="0"/>
              <a:t>We will continue in SQL </a:t>
            </a:r>
          </a:p>
          <a:p>
            <a:pPr lvl="1"/>
            <a:r>
              <a:rPr lang="en-US" dirty="0"/>
              <a:t>And look at the combination with the </a:t>
            </a:r>
            <a:r>
              <a:rPr lang="en-US" dirty="0" err="1"/>
              <a:t>tidyverse</a:t>
            </a:r>
            <a:endParaRPr lang="en-US" dirty="0"/>
          </a:p>
          <a:p>
            <a:r>
              <a:rPr lang="en-US" dirty="0"/>
              <a:t>Within a project we will make process to manage a student flat.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470A0-F37E-454F-B3EB-1148307AFE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A064729-624B-491C-9480-6E988D4C8D9E}" type="slidenum">
              <a:rPr lang="en-US" smtClean="0"/>
              <a:pPr>
                <a:defRPr/>
              </a:pPr>
              <a:t>4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1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948A-50A2-4723-8C85-697F13F1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previous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F0D2-1748-406F-8BA3-1661411C0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Answers are online to review. </a:t>
            </a:r>
          </a:p>
          <a:p>
            <a:r>
              <a:rPr lang="en-US" dirty="0"/>
              <a:t>Make sure to review the working with data again.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DataCamp</a:t>
            </a:r>
            <a:r>
              <a:rPr lang="en-US" dirty="0"/>
              <a:t> courses are still open, we will continue with our own courses.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18569-8FA8-416D-9A07-01F93CA7D0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A064729-624B-491C-9480-6E988D4C8D9E}" type="slidenum">
              <a:rPr lang="en-US" smtClean="0"/>
              <a:pPr>
                <a:defRPr/>
              </a:pPr>
              <a:t>5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8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57425"/>
            <a:ext cx="3200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 database?</a:t>
            </a:r>
          </a:p>
        </p:txBody>
      </p:sp>
      <p:sp>
        <p:nvSpPr>
          <p:cNvPr id="22532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66FF"/>
                </a:solidFill>
              </a:rPr>
              <a:t>1-</a:t>
            </a:r>
            <a:fld id="{08E39219-A3B4-4185-A9FE-DEDD8A113AC7}" type="slidenum">
              <a:rPr lang="en-US" smtClean="0">
                <a:solidFill>
                  <a:srgbClr val="0066FF"/>
                </a:solidFill>
              </a:rPr>
              <a:pPr eaLnBrk="1" hangingPunct="1"/>
              <a:t>6</a:t>
            </a:fld>
            <a:endParaRPr lang="en-US">
              <a:solidFill>
                <a:srgbClr val="0066FF"/>
              </a:solidFill>
            </a:endParaRPr>
          </a:p>
          <a:p>
            <a:pPr eaLnBrk="1" hangingPunct="1"/>
            <a:endParaRPr lang="en-US">
              <a:solidFill>
                <a:srgbClr val="0066FF"/>
              </a:solidFill>
            </a:endParaRP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81188"/>
            <a:ext cx="24288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24000"/>
            <a:ext cx="297180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37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66FF"/>
                </a:solidFill>
              </a:rPr>
              <a:t>1-</a:t>
            </a:r>
            <a:fld id="{34D3D1C9-61CF-4A1D-B41F-674BBA397CDB}" type="slidenum">
              <a:rPr lang="en-US" smtClean="0">
                <a:solidFill>
                  <a:srgbClr val="0066FF"/>
                </a:solidFill>
              </a:rPr>
              <a:pPr eaLnBrk="1" hangingPunct="1"/>
              <a:t>7</a:t>
            </a:fld>
            <a:endParaRPr lang="en-US">
              <a:solidFill>
                <a:srgbClr val="0066FF"/>
              </a:solidFill>
            </a:endParaRPr>
          </a:p>
          <a:p>
            <a:pPr eaLnBrk="1" hangingPunct="1"/>
            <a:endParaRPr lang="en-US">
              <a:solidFill>
                <a:srgbClr val="0066FF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The Characteristics of Databases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The purpose of a </a:t>
            </a:r>
            <a:r>
              <a:rPr lang="en-US" sz="2800" b="1" dirty="0">
                <a:solidFill>
                  <a:srgbClr val="0066FF"/>
                </a:solidFill>
              </a:rPr>
              <a:t>database</a:t>
            </a:r>
            <a:r>
              <a:rPr lang="en-US" sz="2800" dirty="0"/>
              <a:t> is to help people track things of interest to them.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The most commonly used type of database is the </a:t>
            </a:r>
            <a:r>
              <a:rPr lang="en-US" sz="2800" b="1" dirty="0">
                <a:solidFill>
                  <a:srgbClr val="0066FF"/>
                </a:solidFill>
              </a:rPr>
              <a:t>relational database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Data is stored in </a:t>
            </a:r>
            <a:r>
              <a:rPr lang="en-US" sz="2800" b="1" dirty="0">
                <a:solidFill>
                  <a:srgbClr val="0066FF"/>
                </a:solidFill>
              </a:rPr>
              <a:t>tables</a:t>
            </a:r>
            <a:r>
              <a:rPr lang="en-US" sz="2800" dirty="0"/>
              <a:t>, which have rows and columns like a spreadsheet. A database may have multiple tables, where each table stores data about a different thing.</a:t>
            </a:r>
          </a:p>
        </p:txBody>
      </p:sp>
    </p:spTree>
    <p:extLst>
      <p:ext uri="{BB962C8B-B14F-4D97-AF65-F5344CB8AC3E}">
        <p14:creationId xmlns:p14="http://schemas.microsoft.com/office/powerpoint/2010/main" val="144183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66FF"/>
                </a:solidFill>
              </a:rPr>
              <a:t>1-</a:t>
            </a:r>
            <a:fld id="{34D3D1C9-61CF-4A1D-B41F-674BBA397CDB}" type="slidenum">
              <a:rPr lang="en-US" smtClean="0">
                <a:solidFill>
                  <a:srgbClr val="0066FF"/>
                </a:solidFill>
              </a:rPr>
              <a:pPr eaLnBrk="1" hangingPunct="1"/>
              <a:t>8</a:t>
            </a:fld>
            <a:endParaRPr lang="en-US">
              <a:solidFill>
                <a:srgbClr val="0066FF"/>
              </a:solidFill>
            </a:endParaRPr>
          </a:p>
          <a:p>
            <a:pPr eaLnBrk="1" hangingPunct="1"/>
            <a:endParaRPr lang="en-US">
              <a:solidFill>
                <a:srgbClr val="0066FF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The Characteristics of Databases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 database stores </a:t>
            </a:r>
            <a:r>
              <a:rPr lang="en-US" sz="2800" b="1" dirty="0">
                <a:solidFill>
                  <a:srgbClr val="0066FF"/>
                </a:solidFill>
              </a:rPr>
              <a:t>data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0066FF"/>
                </a:solidFill>
              </a:rPr>
              <a:t>relationships</a:t>
            </a:r>
            <a:r>
              <a:rPr lang="en-US" sz="2800" dirty="0"/>
              <a:t> among other things…</a:t>
            </a:r>
          </a:p>
        </p:txBody>
      </p:sp>
      <p:pic>
        <p:nvPicPr>
          <p:cNvPr id="2" name="t8jgX1f8kc4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80657" y="2590800"/>
            <a:ext cx="3657600" cy="2057400"/>
          </a:xfrm>
          <a:prstGeom prst="rect">
            <a:avLst/>
          </a:prstGeom>
        </p:spPr>
      </p:pic>
      <p:pic>
        <p:nvPicPr>
          <p:cNvPr id="3" name="ia4eCxPPc_o"/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4267200" y="3848100"/>
            <a:ext cx="45720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Table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A064729-624B-491C-9480-6E988D4C8D9E}" type="slidenum">
              <a:rPr lang="en-US" smtClean="0"/>
              <a:pPr>
                <a:defRPr/>
              </a:pPr>
              <a:t>9</a:t>
            </a:fld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1"/>
            <a:ext cx="8686800" cy="1902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8821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8BA18FC343D44998D486C6E436BE70" ma:contentTypeVersion="1" ma:contentTypeDescription="Create a new document." ma:contentTypeScope="" ma:versionID="592581e79043644bcc74bb46eef4fe1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F69E1E-7A53-4890-9A2F-2B5F6A0BA5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80B8BC-5BAC-4E0B-B179-E6FD982E76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8BDFB9-E60D-48C1-9DE8-A700928008B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633</Words>
  <Application>Microsoft Office PowerPoint</Application>
  <PresentationFormat>On-screen Show (4:3)</PresentationFormat>
  <Paragraphs>120</Paragraphs>
  <Slides>23</Slides>
  <Notes>13</Notes>
  <HiddenSlides>0</HiddenSlides>
  <MMClips>2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Default Design</vt:lpstr>
      <vt:lpstr>Database Modeling</vt:lpstr>
      <vt:lpstr>What have we done so far?</vt:lpstr>
      <vt:lpstr>What are we going to do?</vt:lpstr>
      <vt:lpstr>What will we do in the advanced</vt:lpstr>
      <vt:lpstr>The previous test</vt:lpstr>
      <vt:lpstr>What is a database?</vt:lpstr>
      <vt:lpstr>The Characteristics of Databases</vt:lpstr>
      <vt:lpstr>The Characteristics of Databases</vt:lpstr>
      <vt:lpstr>Example Table</vt:lpstr>
      <vt:lpstr>More Tables</vt:lpstr>
      <vt:lpstr>Who do these grades belong to?</vt:lpstr>
      <vt:lpstr>The Key Characteristic of Databases: Related Tables</vt:lpstr>
      <vt:lpstr>Data versus Information</vt:lpstr>
      <vt:lpstr>Databases in your everyday life</vt:lpstr>
      <vt:lpstr>Database Applications</vt:lpstr>
      <vt:lpstr>Components of a Database System</vt:lpstr>
      <vt:lpstr>The DBMS</vt:lpstr>
      <vt:lpstr>Prominent DBMS Products</vt:lpstr>
      <vt:lpstr>A Manual to Databases</vt:lpstr>
      <vt:lpstr>Items in the model</vt:lpstr>
      <vt:lpstr>connections</vt:lpstr>
      <vt:lpstr>Why not many to many</vt:lpstr>
      <vt:lpstr>Looped</vt:lpstr>
    </vt:vector>
  </TitlesOfParts>
  <Company>Western 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J. Auer</dc:creator>
  <cp:lastModifiedBy>Valentin Vasilev</cp:lastModifiedBy>
  <cp:revision>122</cp:revision>
  <dcterms:created xsi:type="dcterms:W3CDTF">2005-01-24T23:48:45Z</dcterms:created>
  <dcterms:modified xsi:type="dcterms:W3CDTF">2019-10-22T12:14:21Z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0x0101000C8BA18FC343D44998D486C6E436BE70</vt:lpwstr>
  </property>
</Properties>
</file>