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1" r:id="rId1"/>
  </p:sldMasterIdLst>
  <p:notesMasterIdLst>
    <p:notesMasterId r:id="rId39"/>
  </p:notesMasterIdLst>
  <p:handoutMasterIdLst>
    <p:handoutMasterId r:id="rId40"/>
  </p:handoutMasterIdLst>
  <p:sldIdLst>
    <p:sldId id="294" r:id="rId2"/>
    <p:sldId id="559" r:id="rId3"/>
    <p:sldId id="341" r:id="rId4"/>
    <p:sldId id="317" r:id="rId5"/>
    <p:sldId id="336" r:id="rId6"/>
    <p:sldId id="337" r:id="rId7"/>
    <p:sldId id="555" r:id="rId8"/>
    <p:sldId id="556" r:id="rId9"/>
    <p:sldId id="557" r:id="rId10"/>
    <p:sldId id="552" r:id="rId11"/>
    <p:sldId id="339" r:id="rId12"/>
    <p:sldId id="340" r:id="rId13"/>
    <p:sldId id="324" r:id="rId14"/>
    <p:sldId id="325" r:id="rId15"/>
    <p:sldId id="326" r:id="rId16"/>
    <p:sldId id="327" r:id="rId17"/>
    <p:sldId id="550" r:id="rId18"/>
    <p:sldId id="329" r:id="rId19"/>
    <p:sldId id="330" r:id="rId20"/>
    <p:sldId id="331" r:id="rId21"/>
    <p:sldId id="333" r:id="rId22"/>
    <p:sldId id="332" r:id="rId23"/>
    <p:sldId id="334" r:id="rId24"/>
    <p:sldId id="553" r:id="rId25"/>
    <p:sldId id="548" r:id="rId26"/>
    <p:sldId id="549" r:id="rId27"/>
    <p:sldId id="318" r:id="rId28"/>
    <p:sldId id="558" r:id="rId29"/>
    <p:sldId id="551" r:id="rId30"/>
    <p:sldId id="554" r:id="rId31"/>
    <p:sldId id="346" r:id="rId32"/>
    <p:sldId id="365" r:id="rId33"/>
    <p:sldId id="542" r:id="rId34"/>
    <p:sldId id="543" r:id="rId35"/>
    <p:sldId id="368" r:id="rId36"/>
    <p:sldId id="545" r:id="rId37"/>
    <p:sldId id="546" r:id="rId38"/>
  </p:sldIdLst>
  <p:sldSz cx="9144000" cy="5143500" type="screen16x9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nl-nl" sz="18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nl-nl" sz="18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nl-nl" sz="18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nl-nl" sz="18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nl-nl" sz="18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nl-nl" sz="18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nl-nl" sz="18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nl-nl" sz="18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nl-nl" sz="18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14="http://schemas.microsoft.com/office/powerpoint/2010/main" xmlns:pr="smNativeData" dt="1570108533" val="970" rev64="64" revOS="3"/>
      <pr:smFileRevision xmlns="" xmlns:p14="http://schemas.microsoft.com/office/powerpoint/2010/main" xmlns:pr="smNativeData" dt="1570108533" val="0"/>
      <pr:guideOptions xmlns="" xmlns:p14="http://schemas.microsoft.com/office/powerpoint/2010/main" xmlns:pr="smNativeData" dt="157010853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23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" d="100"/>
        <a:sy n="10" d="100"/>
      </p:scale>
      <p:origin x="0" y="0"/>
    </p:cViewPr>
  </p:sorterViewPr>
  <p:notesViewPr>
    <p:cSldViewPr snapToGrid="0" snapToObjects="1">
      <p:cViewPr>
        <p:scale>
          <a:sx n="102" d="100"/>
          <a:sy n="102" d="100"/>
        </p:scale>
        <p:origin x="729" y="158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QAgAAEAAAACYAAAAIAAAAv5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nl-nl" sz="1200"/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endParaRPr/>
          </a:p>
        </p:txBody>
      </p:sp>
      <p:sp>
        <p:nvSpPr>
          <p:cNvPr id="3" name="Tijdelijke aanduiding voor datum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QAgAAEAAAACYAAAAIAAAAv58AAAAAAAA="/>
              </a:ext>
            </a:extLst>
          </p:cNvSpPr>
          <p:nvPr>
            <p:ph type="dt" sz="quarter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nl-nl" sz="1200"/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fld id="{0480E867-29E9-D51E-A738-DF4BA676518A}" type="datetime1">
              <a:t>18-Oct-19</a:t>
            </a:fld>
            <a:endParaRPr/>
          </a:p>
        </p:txBody>
      </p:sp>
      <p:sp>
        <p:nvSpPr>
          <p:cNvPr id="4" name="Tijdelijke aanduiding voor voettekst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A+OAAAEAAAACYAAAAIAAAAv58AAAAAAAA="/>
              </a:ext>
            </a:extLst>
          </p:cNvSpPr>
          <p:nvPr>
            <p:ph type="ftr" sz="quarter" idx="2"/>
          </p:nvPr>
        </p:nvSpPr>
        <p:spPr>
          <a:xfrm>
            <a:off x="0" y="868553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nl-nl" sz="1200"/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endParaRPr/>
          </a:p>
        </p:txBody>
      </p:sp>
      <p:sp>
        <p:nvSpPr>
          <p:cNvPr id="5" name="Tijdelijke aanduiding voor dianumm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A+OAAAEAAAACYAAAAIAAAAv58AAAAAAAA="/>
              </a:ext>
            </a:extLst>
          </p:cNvSpPr>
          <p:nvPr>
            <p:ph type="sldNum" sz="quarter" idx="3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nl-nl" sz="1200"/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fld id="{69293030-7E84-7CC6-CA91-88937EDF3CD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v5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/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endParaRPr lang="en-us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v58AAAAAAAA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/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fld id="{49FBC61D-53A4-AE30-EA43-A565880D1CF0}" type="datetime1">
              <a:rPr lang="en-us"/>
              <a:t>18-Oct-19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ChangeArrowheads="1"/>
            <a:extLst>
              <a:ext uri="smNativeData">
                <pr:smNativeData xmlns="" xmlns:p14="http://schemas.microsoft.com/office/powerpoint/2010/main" xmlns:pr="smNativeData" val="SMDATA_13_dfSVX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x8AAP8f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nl-nl"/>
            </a:pPr>
            <a:endParaRPr lang="en-us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x8AAP8f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bjUAAEgSAABAOAAAEAAAACYAAAAIAAAAv58AAP8fAAA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/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EAAAACYAAAAIAAAAv58AAP8f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/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fld id="{4635BFB3-FDAB-6049-E58D-0B1CF1C3135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nl-nl" sz="12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nl-nl" sz="12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nl-nl" sz="12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nl-nl" sz="1200" b="0" i="0" u="none" strike="noStrike" kern="1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ChangeArrowheads="1"/>
            <a:extLst>
              <a:ext uri="smNativeData">
                <pr:smNativeData xmlns="" xmlns:p14="http://schemas.microsoft.com/office/powerpoint/2010/main" xmlns:pr="smNativeData" val="SMDATA_13_CqeMXR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AAAAAAAAA=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CqeM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AQA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nl-nl"/>
            </a:pPr>
            <a:r>
              <a:rPr lang="en-us"/>
              <a:t>Give examples of each of the requirements</a:t>
            </a: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CqeMX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EAAAACYAAAAIAAAAAQAAAAAA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09FAB46-089D-CA5D-D327-FE08E56925AB}" type="slidenum">
              <a:t>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ChangeArrowheads="1"/>
            <a:extLst>
              <a:ext uri="smNativeData">
                <pr:smNativeData xmlns="" xmlns:p14="http://schemas.microsoft.com/office/powerpoint/2010/main" xmlns:pr="smNativeData" val="SMDATA_13_dfSVXR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AAAAAAAAA=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JKB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AQA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4" name="Tijdelijke aanduiding voor dianumm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AQ6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EAAAACYAAAAIAAAAAQAAAAAA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F1E30B6-F8D2-4BC6-9CA6-0E937EE86A5B}" type="slidenum">
              <a:t>37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QEAAHA1AACLBg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lang="nl-nl" sz="2800"/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r>
              <a:t>Title next page Arial 28pt</a:t>
            </a:r>
          </a:p>
        </p:txBody>
      </p:sp>
      <p:sp>
        <p:nvSpPr>
          <p:cNvPr id="3" name="Tijdelijke aanduiding voor inhoud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Nvcm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YgcAAHA1AAARGQAAEAAAACYAAAAIAAAAAIAAAAAAAAA="/>
              </a:ext>
            </a:extLst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lang="nl-nl" sz="2400"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>
              <a:defRPr lang="nl-nl" sz="2000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r>
              <a:t>Klik om de tekststijl van het sjabloon te bewerken</a:t>
            </a:r>
          </a:p>
          <a:p>
            <a:pPr lvl="1">
              <a:defRPr lang="nl-nl"/>
            </a:pPr>
            <a:r>
              <a:t>Tweede niveau</a:t>
            </a:r>
          </a:p>
        </p:txBody>
      </p:sp>
      <p:sp>
        <p:nvSpPr>
          <p:cNvPr id="4" name="Tijdelijke aanduiding voor voettekst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DQAAfBwAALkpAAArHgAAEAAAACYAAAAIAAAAPJAAAAAAAAA="/>
              </a:ext>
            </a:extLst>
          </p:cNvSpPr>
          <p:nvPr>
            <p:ph type="ftr" sz="quarter" idx="3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nl-nl" sz="1200">
                <a:solidFill>
                  <a:srgbClr val="8C8C8C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r>
              <a:t>Footer</a:t>
            </a:r>
          </a:p>
        </p:txBody>
      </p:sp>
      <p:sp>
        <p:nvSpPr>
          <p:cNvPr id="5" name="Tijdelijke aanduiding voor dianumm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hKgAAjhwAAPwvAAA9HgAAEAAAACYAAAAIAAAAPJAAAAAAAAA="/>
              </a:ext>
            </a:extLst>
          </p:cNvSpPr>
          <p:nvPr>
            <p:ph type="sldNum" sz="quarter" idx="4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nl-nl" sz="1200">
                <a:solidFill>
                  <a:srgbClr val="8C8C8C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fld id="{37521441-0FDA-07E2-94EA-F9B75AA462A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QEAAHA1AACLBgAAEAAAACYAAAAIAAAAPJ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nl-nl" sz="2800"/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r>
              <a:t>Titel volgblad Arial 28pt</a:t>
            </a:r>
          </a:p>
        </p:txBody>
      </p:sp>
      <p:sp>
        <p:nvSpPr>
          <p:cNvPr id="3" name="Tijdelijke aanduiding voor inhoud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I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YgcAAKgbAAAxGQAAEAAAACYAAAAIAAAAPZAAAAAAAAA="/>
              </a:ext>
            </a:extLst>
          </p:cNvSpPr>
          <p:nvPr>
            <p:ph idx="1"/>
          </p:nvPr>
        </p:nvSpPr>
        <p:spPr>
          <a:xfrm>
            <a:off x="457200" y="1200150"/>
            <a:ext cx="4038600" cy="28949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nl-nl" sz="2000"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>
              <a:defRPr lang="nl-nl" sz="1800">
                <a:latin typeface="Arial" pitchFamily="1" charset="0"/>
                <a:ea typeface="Calibri" pitchFamily="1" charset="0"/>
                <a:cs typeface="Calibri" pitchFamily="1" charset="0"/>
              </a:defRPr>
            </a:lvl2pPr>
            <a:lvl3pPr>
              <a:defRPr lang="nl-nl" sz="2000"/>
            </a:lvl3pPr>
            <a:lvl4pPr>
              <a:defRPr lang="nl-nl" sz="1800"/>
            </a:lvl4pPr>
            <a:lvl5pPr>
              <a:defRPr lang="nl-nl" sz="1800"/>
            </a:lvl5pPr>
            <a:lvl6pPr>
              <a:defRPr lang="nl-nl" sz="1800"/>
            </a:lvl6pPr>
            <a:lvl7pPr>
              <a:defRPr lang="nl-nl" sz="1800"/>
            </a:lvl7pPr>
            <a:lvl8pPr>
              <a:defRPr lang="nl-nl" sz="1800"/>
            </a:lvl8pPr>
            <a:lvl9pPr>
              <a:defRPr lang="nl-nl" sz="1800"/>
            </a:lvl9pPr>
          </a:lstStyle>
          <a:p>
            <a:pPr>
              <a:defRPr lang="nl-nl"/>
            </a:pPr>
            <a:r>
              <a:t>Klik om de tekststijl van het model te bewerken</a:t>
            </a:r>
          </a:p>
          <a:p>
            <a:pPr lvl="1">
              <a:defRPr lang="nl-nl"/>
            </a:pPr>
            <a:r>
              <a:t>Tweede niveau</a:t>
            </a:r>
          </a:p>
        </p:txBody>
      </p:sp>
      <p:sp>
        <p:nvSpPr>
          <p:cNvPr id="4" name="Tijdelijke aanduiding voor inhoud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YHAAAYgcAAHA1AAAxGQAAEAAAACYAAAAIAAAAPZAAAAAAAAA="/>
              </a:ext>
            </a:extLst>
          </p:cNvSpPr>
          <p:nvPr>
            <p:ph idx="2"/>
          </p:nvPr>
        </p:nvSpPr>
        <p:spPr>
          <a:xfrm>
            <a:off x="4648200" y="1200150"/>
            <a:ext cx="4038600" cy="28949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nl-nl" sz="2000"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>
              <a:defRPr lang="nl-nl" sz="1800">
                <a:latin typeface="Arial" pitchFamily="1" charset="0"/>
                <a:ea typeface="Calibri" pitchFamily="1" charset="0"/>
                <a:cs typeface="Calibri" pitchFamily="1" charset="0"/>
              </a:defRPr>
            </a:lvl2pPr>
            <a:lvl3pPr>
              <a:defRPr lang="nl-nl" sz="2000"/>
            </a:lvl3pPr>
            <a:lvl4pPr>
              <a:defRPr lang="nl-nl" sz="1800"/>
            </a:lvl4pPr>
            <a:lvl5pPr>
              <a:defRPr lang="nl-nl" sz="1800"/>
            </a:lvl5pPr>
            <a:lvl6pPr>
              <a:defRPr lang="nl-nl" sz="1800"/>
            </a:lvl6pPr>
            <a:lvl7pPr>
              <a:defRPr lang="nl-nl" sz="1800"/>
            </a:lvl7pPr>
            <a:lvl8pPr>
              <a:defRPr lang="nl-nl" sz="1800"/>
            </a:lvl8pPr>
            <a:lvl9pPr>
              <a:defRPr lang="nl-nl" sz="1800"/>
            </a:lvl9pPr>
          </a:lstStyle>
          <a:p>
            <a:pPr>
              <a:defRPr lang="nl-nl"/>
            </a:pPr>
            <a:r>
              <a:t>Klik om de tekststijl van het model te bewerken</a:t>
            </a:r>
          </a:p>
          <a:p>
            <a:pPr lvl="1">
              <a:defRPr lang="nl-nl"/>
            </a:pPr>
            <a:r>
              <a:t>Tweede niveau</a:t>
            </a:r>
          </a:p>
        </p:txBody>
      </p:sp>
      <p:sp>
        <p:nvSpPr>
          <p:cNvPr id="5" name="Tijdelijke aanduiding voor voettekst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DQAAfBwAALkpAAArHgAAEAAAACYAAAAIAAAAPJAAAAAAAAA="/>
              </a:ext>
            </a:extLst>
          </p:cNvSpPr>
          <p:nvPr>
            <p:ph type="ftr" sz="quarter" idx="3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nl-nl" sz="1200">
                <a:solidFill>
                  <a:srgbClr val="8C8C8C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r>
              <a:t>Footer</a:t>
            </a:r>
          </a:p>
        </p:txBody>
      </p:sp>
      <p:sp>
        <p:nvSpPr>
          <p:cNvPr id="6" name="Tijdelijke aanduiding voor dianumm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hKgAAjhwAAPwvAAA9HgAAEAAAACYAAAAIAAAAPJAAAAAAAAA="/>
              </a:ext>
            </a:extLst>
          </p:cNvSpPr>
          <p:nvPr>
            <p:ph type="sldNum" sz="quarter" idx="4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nl-nl" sz="1200">
                <a:solidFill>
                  <a:srgbClr val="8C8C8C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fld id="{37D2E20D-43DA-8714-946A-B541AC2462E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QEAAHA1AACLBgAAEAAAACYAAAAIAAAAPJ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nl-nl" sz="2800"/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r>
              <a:t>Titel volgblad Arial 28pt</a:t>
            </a:r>
          </a:p>
        </p:txBody>
      </p:sp>
      <p:sp>
        <p:nvSpPr>
          <p:cNvPr id="3" name="Tijdelijke aanduiding voor inhoud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6QcAAKsbAAAiGgAAEAAAACYAAAAIAAAAPZAAAAAAAAA="/>
              </a:ext>
            </a:extLst>
          </p:cNvSpPr>
          <p:nvPr>
            <p:ph idx="2"/>
          </p:nvPr>
        </p:nvSpPr>
        <p:spPr>
          <a:xfrm>
            <a:off x="457200" y="1285875"/>
            <a:ext cx="4040505" cy="29622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nl-nl" sz="2000"/>
            </a:lvl1pPr>
            <a:lvl2pPr>
              <a:defRPr lang="nl-nl" sz="2000"/>
            </a:lvl2pPr>
            <a:lvl3pPr>
              <a:defRPr lang="nl-nl" sz="1800"/>
            </a:lvl3pPr>
            <a:lvl4pPr>
              <a:defRPr lang="nl-nl" sz="1600"/>
            </a:lvl4pPr>
            <a:lvl5pPr>
              <a:defRPr lang="nl-nl" sz="1600"/>
            </a:lvl5pPr>
            <a:lvl6pPr>
              <a:defRPr lang="nl-nl" sz="1600"/>
            </a:lvl6pPr>
            <a:lvl7pPr>
              <a:defRPr lang="nl-nl" sz="1600"/>
            </a:lvl7pPr>
            <a:lvl8pPr>
              <a:defRPr lang="nl-nl" sz="1600"/>
            </a:lvl8pPr>
            <a:lvl9pPr>
              <a:defRPr lang="nl-nl" sz="1600"/>
            </a:lvl9pPr>
          </a:lstStyle>
          <a:p>
            <a:pPr>
              <a:defRPr lang="nl-nl"/>
            </a:pPr>
            <a:r>
              <a:t>Klik om de tekststijl van het model te bewerken</a:t>
            </a:r>
          </a:p>
        </p:txBody>
      </p:sp>
      <p:sp>
        <p:nvSpPr>
          <p:cNvPr id="4" name="Tijdelijke aanduiding voor inhoud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THAAA6QcAAHA1AAAiGgAAEAAAACYAAAAIAAAAPZAAAAAAAAA="/>
              </a:ext>
            </a:extLst>
          </p:cNvSpPr>
          <p:nvPr>
            <p:ph idx="4"/>
          </p:nvPr>
        </p:nvSpPr>
        <p:spPr>
          <a:xfrm>
            <a:off x="4645025" y="1285875"/>
            <a:ext cx="4041775" cy="29622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nl-nl" sz="2000"/>
            </a:lvl1pPr>
            <a:lvl2pPr>
              <a:defRPr lang="nl-nl" sz="2000"/>
            </a:lvl2pPr>
            <a:lvl3pPr>
              <a:defRPr lang="nl-nl" sz="1800"/>
            </a:lvl3pPr>
            <a:lvl4pPr>
              <a:defRPr lang="nl-nl" sz="1600"/>
            </a:lvl4pPr>
            <a:lvl5pPr>
              <a:defRPr lang="nl-nl" sz="1600"/>
            </a:lvl5pPr>
            <a:lvl6pPr>
              <a:defRPr lang="nl-nl" sz="1600"/>
            </a:lvl6pPr>
            <a:lvl7pPr>
              <a:defRPr lang="nl-nl" sz="1600"/>
            </a:lvl7pPr>
            <a:lvl8pPr>
              <a:defRPr lang="nl-nl" sz="1600"/>
            </a:lvl8pPr>
            <a:lvl9pPr>
              <a:defRPr lang="nl-nl" sz="1600"/>
            </a:lvl9pPr>
          </a:lstStyle>
          <a:p>
            <a:pPr>
              <a:defRPr lang="nl-nl"/>
            </a:pPr>
            <a:r>
              <a:t>Klik om de tekststijl van het model te bewerken</a:t>
            </a:r>
          </a:p>
        </p:txBody>
      </p:sp>
      <p:sp>
        <p:nvSpPr>
          <p:cNvPr id="5" name="Tijdelijke aanduiding voor voettekst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DQAAfBwAALkpAAArHgAAEAAAACYAAAAIAAAAPJAAAAAAAAA="/>
              </a:ext>
            </a:extLst>
          </p:cNvSpPr>
          <p:nvPr>
            <p:ph type="ftr" sz="quarter" idx="3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nl-nl" sz="1200">
                <a:solidFill>
                  <a:srgbClr val="8C8C8C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r>
              <a:t>Footer</a:t>
            </a:r>
          </a:p>
        </p:txBody>
      </p:sp>
      <p:sp>
        <p:nvSpPr>
          <p:cNvPr id="6" name="Tijdelijke aanduiding voor dianumm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m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hKgAAjhwAAPwvAAA9HgAAEAAAACYAAAAIAAAAPJAAAAAAAAA="/>
              </a:ext>
            </a:extLst>
          </p:cNvSpPr>
          <p:nvPr>
            <p:ph type="sldNum" sz="quarter" idx="11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nl-nl" sz="1200">
                <a:solidFill>
                  <a:srgbClr val="8C8C8C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fld id="{42CBD316-58AF-9E25-E173-AE709D3D17F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HCwAAJhYAAMcsAADEGAAAEAAAACYAAAAIAAAAvZAAAAAAAAA="/>
              </a:ext>
            </a:extLst>
          </p:cNvSpPr>
          <p:nvPr>
            <p:ph type="title"/>
          </p:nvPr>
        </p:nvSpPr>
        <p:spPr>
          <a:xfrm>
            <a:off x="1792605" y="3600450"/>
            <a:ext cx="5486400" cy="4254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nl-nl" sz="2000" b="1"/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r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HCwAA1QIAAMcsAADRFQAAEAAAACYAAAAIAAAAAYAAAAAAAAA="/>
              </a:ext>
            </a:extLst>
          </p:cNvSpPr>
          <p:nvPr>
            <p:ph type="pic" idx="1"/>
          </p:nvPr>
        </p:nvSpPr>
        <p:spPr>
          <a:xfrm>
            <a:off x="1792605" y="460375"/>
            <a:ext cx="5486400" cy="3086100"/>
          </a:xfrm>
        </p:spPr>
        <p:txBody>
          <a:bodyPr/>
          <a:lstStyle>
            <a:lvl1pPr marL="0" indent="0">
              <a:buNone/>
              <a:defRPr lang="nl-nl" sz="3200"/>
            </a:lvl1pPr>
            <a:lvl2pPr marL="457200" indent="0">
              <a:buNone/>
              <a:defRPr lang="nl-nl" sz="2800"/>
            </a:lvl2pPr>
            <a:lvl3pPr marL="914400" indent="0">
              <a:buNone/>
              <a:defRPr lang="nl-nl" sz="2400"/>
            </a:lvl3pPr>
            <a:lvl4pPr marL="1371600" indent="0">
              <a:buNone/>
              <a:defRPr lang="nl-nl" sz="2000"/>
            </a:lvl4pPr>
            <a:lvl5pPr marL="1828800" indent="0">
              <a:buNone/>
              <a:defRPr lang="nl-nl" sz="2000"/>
            </a:lvl5pPr>
            <a:lvl6pPr marL="2286000" indent="0">
              <a:buNone/>
              <a:defRPr lang="nl-nl" sz="2000"/>
            </a:lvl6pPr>
            <a:lvl7pPr marL="2743200" indent="0">
              <a:buNone/>
              <a:defRPr lang="nl-nl" sz="2000"/>
            </a:lvl7pPr>
            <a:lvl8pPr marL="3200400" indent="0">
              <a:buNone/>
              <a:defRPr lang="nl-nl" sz="2000"/>
            </a:lvl8pPr>
            <a:lvl9pPr marL="3657600" indent="0">
              <a:buNone/>
              <a:defRPr lang="nl-nl" sz="2000"/>
            </a:lvl9pPr>
          </a:lstStyle>
          <a:p>
            <a:pPr>
              <a:defRPr lang="nl-nl"/>
            </a:pPr>
            <a:endParaRPr/>
          </a:p>
        </p:txBody>
      </p:sp>
      <p:sp>
        <p:nvSpPr>
          <p:cNvPr id="4" name="Tijdelijke aanduiding voor tekst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HCwAAxBgAAMcsAAB6HAAAEAAAACYAAAAIAAAAAYAAAAAAAAA="/>
              </a:ext>
            </a:extLst>
          </p:cNvSpPr>
          <p:nvPr>
            <p:ph idx="2"/>
          </p:nvPr>
        </p:nvSpPr>
        <p:spPr>
          <a:xfrm>
            <a:off x="1792605" y="4025900"/>
            <a:ext cx="5486400" cy="603250"/>
          </a:xfrm>
        </p:spPr>
        <p:txBody>
          <a:bodyPr/>
          <a:lstStyle>
            <a:lvl1pPr marL="0" indent="0">
              <a:buNone/>
              <a:defRPr lang="nl-nl" sz="1400"/>
            </a:lvl1pPr>
            <a:lvl2pPr marL="457200" indent="0">
              <a:buNone/>
              <a:defRPr lang="nl-nl" sz="1200"/>
            </a:lvl2pPr>
            <a:lvl3pPr marL="914400" indent="0">
              <a:buNone/>
              <a:defRPr lang="nl-nl" sz="1000"/>
            </a:lvl3pPr>
            <a:lvl4pPr marL="1371600" indent="0">
              <a:buNone/>
              <a:defRPr lang="nl-nl" sz="900"/>
            </a:lvl4pPr>
            <a:lvl5pPr marL="1828800" indent="0">
              <a:buNone/>
              <a:defRPr lang="nl-nl" sz="900"/>
            </a:lvl5pPr>
            <a:lvl6pPr marL="2286000" indent="0">
              <a:buNone/>
              <a:defRPr lang="nl-nl" sz="900"/>
            </a:lvl6pPr>
            <a:lvl7pPr marL="2743200" indent="0">
              <a:buNone/>
              <a:defRPr lang="nl-nl" sz="900"/>
            </a:lvl7pPr>
            <a:lvl8pPr marL="3200400" indent="0">
              <a:buNone/>
              <a:defRPr lang="nl-nl" sz="900"/>
            </a:lvl8pPr>
            <a:lvl9pPr marL="3657600" indent="0">
              <a:buNone/>
              <a:defRPr lang="nl-nl" sz="900"/>
            </a:lvl9pPr>
          </a:lstStyle>
          <a:p>
            <a:pPr>
              <a:defRPr lang="nl-nl"/>
            </a:pPr>
            <a:r>
              <a:t>Klik om de tekststijl van het model te bewerken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Universal_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5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dfSVX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LAAs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AAAAAwOAAApB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3840" cy="5143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jdelijke aanduiding voor voettekst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/DAAAfBwAAFgwAAArHgAAEAAAACYAAAAIAAAAAQAAAAAAAAA="/>
              </a:ext>
            </a:extLst>
          </p:cNvSpPr>
          <p:nvPr>
            <p:ph type="ftr" sz="quarter" idx="11"/>
          </p:nvPr>
        </p:nvSpPr>
        <p:spPr>
          <a:xfrm>
            <a:off x="2112645" y="4630420"/>
            <a:ext cx="5746115" cy="273685"/>
          </a:xfrm>
        </p:spPr>
        <p:txBody>
          <a:bodyPr/>
          <a:lstStyle/>
          <a:p>
            <a:pPr>
              <a:defRPr lang="nl-nl"/>
            </a:pPr>
            <a:endParaRPr/>
          </a:p>
        </p:txBody>
      </p:sp>
      <p:sp>
        <p:nvSpPr>
          <p:cNvPr id="4" name="Tijdelijke aanduiding voor dianumm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/MQAAjhwAAJo2AAA9HgAAEAAAACYAAAAIAAAAAQAAAAAAAAA="/>
              </a:ext>
            </a:extLst>
          </p:cNvSpPr>
          <p:nvPr>
            <p:ph type="sldNum" sz="quarter" idx="12"/>
          </p:nvPr>
        </p:nvSpPr>
        <p:spPr>
          <a:xfrm>
            <a:off x="8046085" y="4641850"/>
            <a:ext cx="829945" cy="273685"/>
          </a:xfrm>
        </p:spPr>
        <p:txBody>
          <a:bodyPr/>
          <a:lstStyle/>
          <a:p>
            <a:pPr>
              <a:defRPr lang="nl-nl"/>
            </a:pPr>
            <a:fld id="{779FED4B-059A-CA1B-D427-F34EA36922A6}" type="slidenum">
              <a:t>‹#›</a:t>
            </a:fld>
            <a:endParaRPr/>
          </a:p>
        </p:txBody>
      </p:sp>
      <p:sp>
        <p:nvSpPr>
          <p:cNvPr id="5" name="Titel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uCQAAnggAAJo2AADkDQAAEAAAACYAAAAIAAAAAQAAAAAAAAA="/>
              </a:ext>
            </a:extLst>
          </p:cNvSpPr>
          <p:nvPr>
            <p:ph type="title"/>
          </p:nvPr>
        </p:nvSpPr>
        <p:spPr>
          <a:xfrm>
            <a:off x="1492250" y="1400810"/>
            <a:ext cx="7383780" cy="857250"/>
          </a:xfrm>
        </p:spPr>
        <p:txBody>
          <a:bodyPr/>
          <a:lstStyle/>
          <a:p>
            <a:pPr>
              <a:defRPr lang="nl-nl"/>
            </a:pPr>
            <a:r>
              <a:t>Title of presentation</a:t>
            </a:r>
          </a:p>
        </p:txBody>
      </p:sp>
      <p:sp>
        <p:nvSpPr>
          <p:cNvPr id="6" name="Tijdelijke aanduiding voor inhoud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uCQAAqg0AAJo2AAAoGwAAEAAAACYAAAAIAAAAAYAAAAAAAAA="/>
              </a:ext>
            </a:extLst>
          </p:cNvSpPr>
          <p:nvPr>
            <p:ph idx="1"/>
          </p:nvPr>
        </p:nvSpPr>
        <p:spPr>
          <a:xfrm>
            <a:off x="1492250" y="2221230"/>
            <a:ext cx="7383780" cy="2193290"/>
          </a:xfrm>
        </p:spPr>
        <p:txBody>
          <a:bodyPr/>
          <a:lstStyle>
            <a:lvl1pPr>
              <a:defRPr lang="nl-nl" sz="2400"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>
              <a:defRPr lang="nl-nl" sz="2000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r>
              <a:t>Klik om de tekststijl van het sjabloon te bewerken</a:t>
            </a:r>
          </a:p>
          <a:p>
            <a:pPr lvl="1">
              <a:defRPr lang="nl-nl"/>
            </a:pPr>
            <a:r>
              <a:t>Tweede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Universal-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9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dfSVX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LAAs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AAAAAwOAAApB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3840" cy="5143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jdelijke aanduiding voor voettekst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HDgAAfBwAAFgwAAArHgAAEAAAACYAAAAIAAAAAQAAAAAAAAA="/>
              </a:ext>
            </a:extLst>
          </p:cNvSpPr>
          <p:nvPr>
            <p:ph type="ftr" sz="quarter" idx="11"/>
          </p:nvPr>
        </p:nvSpPr>
        <p:spPr>
          <a:xfrm>
            <a:off x="2402205" y="4630420"/>
            <a:ext cx="5456555" cy="273685"/>
          </a:xfrm>
        </p:spPr>
        <p:txBody>
          <a:bodyPr/>
          <a:lstStyle/>
          <a:p>
            <a:pPr>
              <a:defRPr lang="nl-nl"/>
            </a:pPr>
            <a:r>
              <a:t>Footer</a:t>
            </a:r>
          </a:p>
        </p:txBody>
      </p:sp>
      <p:sp>
        <p:nvSpPr>
          <p:cNvPr id="4" name="Tijdelijke aanduiding voor dianumm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/MQAAjhwAAJo2AAA9HgAAEAAAACYAAAAIAAAAAQAAAAAAAAA="/>
              </a:ext>
            </a:extLst>
          </p:cNvSpPr>
          <p:nvPr>
            <p:ph type="sldNum" sz="quarter" idx="12"/>
          </p:nvPr>
        </p:nvSpPr>
        <p:spPr>
          <a:xfrm>
            <a:off x="8046085" y="4641850"/>
            <a:ext cx="829945" cy="273685"/>
          </a:xfrm>
        </p:spPr>
        <p:txBody>
          <a:bodyPr/>
          <a:lstStyle/>
          <a:p>
            <a:pPr>
              <a:defRPr lang="nl-nl"/>
            </a:pPr>
            <a:fld id="{5888542C-62B5-DDA2-FB30-94F71A7E0DC1}" type="slidenum">
              <a:t>‹#›</a:t>
            </a:fld>
            <a:endParaRPr/>
          </a:p>
        </p:txBody>
      </p:sp>
      <p:sp>
        <p:nvSpPr>
          <p:cNvPr id="5" name="Titel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/DAAAnggAAJo2AADkDQAAEAAAACYAAAAIAAAAAYAAAAAAAAA="/>
              </a:ext>
            </a:extLst>
          </p:cNvSpPr>
          <p:nvPr>
            <p:ph type="title"/>
          </p:nvPr>
        </p:nvSpPr>
        <p:spPr>
          <a:xfrm>
            <a:off x="2112645" y="1400810"/>
            <a:ext cx="6763385" cy="857250"/>
          </a:xfrm>
        </p:spPr>
        <p:txBody>
          <a:bodyPr/>
          <a:lstStyle>
            <a:lvl1pPr algn="r">
              <a:defRPr lang="nl-nl"/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r>
              <a:t>Titelstijl van model bewerken</a:t>
            </a:r>
          </a:p>
        </p:txBody>
      </p:sp>
      <p:sp>
        <p:nvSpPr>
          <p:cNvPr id="6" name="Tijdelijke aanduiding voor inhoud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/DAAAqg0AAJo2AABZHwAAEAAAACYAAAAIAAAAAYAAAAAAAAA="/>
              </a:ext>
            </a:extLst>
          </p:cNvSpPr>
          <p:nvPr>
            <p:ph idx="1"/>
          </p:nvPr>
        </p:nvSpPr>
        <p:spPr>
          <a:xfrm>
            <a:off x="2112645" y="2221230"/>
            <a:ext cx="6763385" cy="2874645"/>
          </a:xfrm>
        </p:spPr>
        <p:txBody>
          <a:bodyPr/>
          <a:lstStyle>
            <a:lvl1pPr algn="r">
              <a:defRPr lang="nl-nl" sz="2400"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algn="r">
              <a:defRPr lang="nl-nl" sz="2000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r>
              <a:t>Klik om de tekststijl van het sjabloon te bewerken</a:t>
            </a:r>
          </a:p>
          <a:p>
            <a:pPr lvl="1">
              <a:defRPr lang="nl-nl"/>
            </a:pPr>
            <a:r>
              <a:t>Tweede niveau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dfSVX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BwAAAAAAAAA1OAAApB8AABAAAAAmAAAACAAAAP//////////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4445" y="0"/>
            <a:ext cx="9132570" cy="5143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jdelijke aanduiding voor titel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QEAAHA1AACLBgAAEAAAACYAAAAIAAAAvx8AAP//wQE="/>
              </a:ext>
            </a:extLst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nl-nl"/>
            </a:pPr>
            <a:r>
              <a:t>Title of presentation, Arial 32pt</a:t>
            </a:r>
          </a:p>
        </p:txBody>
      </p:sp>
      <p:sp>
        <p:nvSpPr>
          <p:cNvPr id="4" name="Tijdelijke aanduiding voor tekst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0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YgcAAHA1AAARGQAAEAAAACYAAAAIAAAAvx8AAP//wQE="/>
              </a:ext>
            </a:extLst>
          </p:cNvSpPr>
          <p:nvPr>
            <p:ph type="body" idx="1"/>
          </p:nvPr>
        </p:nvSpPr>
        <p:spPr>
          <a:xfrm>
            <a:off x="457200" y="1200150"/>
            <a:ext cx="8229600" cy="2874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t>Klik om de tekststijl van het sjabloon te bewerken</a:t>
            </a:r>
          </a:p>
        </p:txBody>
      </p:sp>
      <p:sp>
        <p:nvSpPr>
          <p:cNvPr id="5" name="Tijdelijke aanduiding voor voettekst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DQAAfBwAALkpAAArHgAAEAAAACYAAAAIAAAAv58AAP//wQE="/>
              </a:ext>
            </a:extLst>
          </p:cNvSpPr>
          <p:nvPr>
            <p:ph type="ftr" sz="quarter" idx="3"/>
          </p:nvPr>
        </p:nvSpPr>
        <p:spPr>
          <a:xfrm>
            <a:off x="2255520" y="4630420"/>
            <a:ext cx="4526915" cy="273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nl-nl" sz="1200">
                <a:solidFill>
                  <a:srgbClr val="8C8C8C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r>
              <a:t>Footer</a:t>
            </a:r>
          </a:p>
        </p:txBody>
      </p:sp>
      <p:sp>
        <p:nvSpPr>
          <p:cNvPr id="6" name="Tijdelijke aanduiding voor dianumm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hKgAAjhwAAPwvAAA9HgAAEAAAACYAAAAIAAAAv58AAP//wQE="/>
              </a:ext>
            </a:extLst>
          </p:cNvSpPr>
          <p:nvPr>
            <p:ph type="sldNum" sz="quarter" idx="4"/>
          </p:nvPr>
        </p:nvSpPr>
        <p:spPr>
          <a:xfrm>
            <a:off x="6970395" y="4641850"/>
            <a:ext cx="829945" cy="273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nl-nl" sz="1200">
                <a:solidFill>
                  <a:srgbClr val="8C8C8C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1pPr>
            <a:lvl2pPr>
              <a:defRPr lang="nl-nl"/>
            </a:lvl2pPr>
            <a:lvl3pPr>
              <a:defRPr lang="nl-nl"/>
            </a:lvl3pPr>
            <a:lvl4pPr>
              <a:defRPr lang="nl-nl"/>
            </a:lvl4pPr>
            <a:lvl5pPr>
              <a:defRPr lang="nl-nl"/>
            </a:lvl5pPr>
            <a:lvl6pPr>
              <a:defRPr lang="nl-nl"/>
            </a:lvl6pPr>
            <a:lvl7pPr>
              <a:defRPr lang="nl-nl"/>
            </a:lvl7pPr>
            <a:lvl8pPr>
              <a:defRPr lang="nl-nl"/>
            </a:lvl8pPr>
            <a:lvl9pPr>
              <a:defRPr lang="nl-nl"/>
            </a:lvl9pPr>
          </a:lstStyle>
          <a:p>
            <a:pPr>
              <a:defRPr lang="nl-nl"/>
            </a:pPr>
            <a:fld id="{24962872-3CC9-C3DE-872E-CA8B6660719F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1" r:id="rId5"/>
    <p:sldLayoutId id="2147483832" r:id="rId6"/>
  </p:sldLayoutIdLst>
  <p:hf sldNum="0" hdr="0" ft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3200" b="1" i="0" u="none" strike="noStrike" kern="1" spc="0" baseline="0">
          <a:solidFill>
            <a:srgbClr val="660066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9pPr>
    </p:titleStyle>
    <p:bodyStyle>
      <a:lvl1pPr marL="0" marR="0" indent="0" algn="l" defTabSz="457200">
        <a:lnSpc>
          <a:spcPct val="100000"/>
        </a:lnSpc>
        <a:spcBef>
          <a:spcPts val="575"/>
        </a:spcBef>
        <a:spcAft>
          <a:spcPts val="0"/>
        </a:spcAft>
        <a:buNone/>
        <a:tabLst/>
        <a:defRPr lang="nl-nl"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–"/>
        <a:tabLst/>
        <a:defRPr lang="nl-nl" sz="2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nl-nl" sz="24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–"/>
        <a:tabLst/>
        <a:defRPr lang="nl-nl" sz="20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»"/>
        <a:tabLst/>
        <a:defRPr lang="nl-nl" sz="20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nl-nl" sz="20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nl-nl" sz="20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nl-nl" sz="20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nl-nl" sz="20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1800" b="0" i="0" u="none" strike="noStrike" kern="1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/DAAAnggAAJo2AADk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t>Embedded Systems</a:t>
            </a:r>
          </a:p>
        </p:txBody>
      </p:sp>
      <p:sp>
        <p:nvSpPr>
          <p:cNvPr id="3" name="Tijdelijke aanduiding voor inhoud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/DAAAqg0AAJo2AABZHw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 lang="nl-nl"/>
            </a:pPr>
            <a:r>
              <a:rPr dirty="0"/>
              <a:t>Communication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BE3D-446B-4C1B-AE6A-E813FDAC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Advantages/Disadvantages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DC56-447F-437D-9D90-BC639D00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Start/Stop character</a:t>
            </a:r>
          </a:p>
          <a:p>
            <a:endParaRPr lang="en-US" dirty="0"/>
          </a:p>
          <a:p>
            <a:r>
              <a:rPr lang="en-US" dirty="0"/>
              <a:t>+ Efficient in size</a:t>
            </a:r>
          </a:p>
          <a:p>
            <a:r>
              <a:rPr lang="en-US" dirty="0"/>
              <a:t>- More complicated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569C2-43FE-4E1A-9B9C-276CAF8A347E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dirty="0"/>
              <a:t>Fixed length</a:t>
            </a:r>
          </a:p>
          <a:p>
            <a:endParaRPr lang="en-US" dirty="0"/>
          </a:p>
          <a:p>
            <a:r>
              <a:rPr lang="en-US" dirty="0"/>
              <a:t>+ Simpler code</a:t>
            </a:r>
          </a:p>
          <a:p>
            <a:r>
              <a:rPr lang="en-US" dirty="0"/>
              <a:t>- Limited size per message vs sending useless data</a:t>
            </a:r>
          </a:p>
          <a:p>
            <a:r>
              <a:rPr lang="en-US" dirty="0"/>
              <a:t>- possibly send multiple messages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1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7273-8761-450B-9485-EF50373F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Start/stop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8D9C-6B5C-42E7-82A2-ECE249C3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send small messages by sending with </a:t>
            </a:r>
            <a:r>
              <a:rPr lang="en-US" dirty="0" err="1"/>
              <a:t>println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“newline” is the stop character.</a:t>
            </a:r>
          </a:p>
          <a:p>
            <a:br>
              <a:rPr lang="en-US" dirty="0"/>
            </a:br>
            <a:r>
              <a:rPr lang="en-US" dirty="0"/>
              <a:t>Prepare the message string and send everything at once!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AFFE9-A253-4EFE-85E7-E73447ED08C4}"/>
              </a:ext>
            </a:extLst>
          </p:cNvPr>
          <p:cNvSpPr>
            <a:spLocks noGrp="1"/>
          </p:cNvSpPr>
          <p:nvPr>
            <p:ph idx="2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 err="1"/>
              <a:t>Serial.println</a:t>
            </a:r>
            <a:r>
              <a:rPr lang="en-US" dirty="0"/>
              <a:t>(“BTN1UP”);</a:t>
            </a:r>
          </a:p>
          <a:p>
            <a:endParaRPr lang="en-US" dirty="0"/>
          </a:p>
          <a:p>
            <a:r>
              <a:rPr lang="en-US" dirty="0"/>
              <a:t>data that is sent is:</a:t>
            </a:r>
          </a:p>
          <a:p>
            <a:endParaRPr lang="en-US" dirty="0"/>
          </a:p>
          <a:p>
            <a:r>
              <a:rPr lang="en-US" dirty="0"/>
              <a:t>B,T,N,1,U,P,\r,\n</a:t>
            </a:r>
          </a:p>
        </p:txBody>
      </p:sp>
    </p:spTree>
    <p:extLst>
      <p:ext uri="{BB962C8B-B14F-4D97-AF65-F5344CB8AC3E}">
        <p14:creationId xmlns:p14="http://schemas.microsoft.com/office/powerpoint/2010/main" val="311607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F460-BA3B-4763-BD29-926C7B98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3BA1-C772-4803-98A9-87F01891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Arduino:</a:t>
            </a:r>
          </a:p>
          <a:p>
            <a:endParaRPr lang="en-US" dirty="0"/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 s;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light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analogRead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(LDR);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//172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if (light &gt; 500)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 = “LIGHT”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 = “DARK”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n-lt"/>
              </a:rPr>
              <a:t>You send:</a:t>
            </a:r>
          </a:p>
          <a:p>
            <a:r>
              <a:rPr lang="en-US" sz="1400" dirty="0">
                <a:solidFill>
                  <a:srgbClr val="000000"/>
                </a:solidFill>
                <a:latin typeface="+mn-lt"/>
              </a:rPr>
              <a:t>L I G H T \r \n </a:t>
            </a:r>
            <a:endParaRPr lang="en-US" sz="14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B4BA5-F032-41CE-B4FB-29CAB3AECCC7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Windows</a:t>
            </a:r>
          </a:p>
          <a:p>
            <a:endParaRPr lang="en-US" dirty="0"/>
          </a:p>
          <a:p>
            <a:pPr lvl="0"/>
            <a:r>
              <a:rPr lang="en-US" sz="1400" dirty="0">
                <a:solidFill>
                  <a:srgbClr val="000000"/>
                </a:solidFill>
                <a:latin typeface="Calibri"/>
              </a:rPr>
              <a:t>you receive: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alibri"/>
              </a:rPr>
              <a:t>LIGHT</a:t>
            </a:r>
          </a:p>
          <a:p>
            <a:endParaRPr lang="en-US" dirty="0"/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(serialPort1.BytesToRead &gt; 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= serialPort1.ReadLine();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s.Trim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 Strip off the ‘\r’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result: 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LIGHT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9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Reading commands on a PC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YgcAAKgbAAAxGQAAEAAAACYAAAAIAAAAPRAAAAAAAAA="/>
              </a:ext>
            </a:extLst>
          </p:cNvSpPr>
          <p:nvPr>
            <p:ph type="body" idx="1"/>
          </p:nvPr>
        </p:nvSpPr>
        <p:spPr>
          <a:xfrm>
            <a:off x="457200" y="1200150"/>
            <a:ext cx="4038600" cy="28949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en-us"/>
              <a:t>Application in C#</a:t>
            </a:r>
          </a:p>
          <a:p>
            <a:pPr>
              <a:defRPr lang="nl-nl"/>
            </a:pPr>
            <a:endParaRPr lang="en-us"/>
          </a:p>
          <a:p>
            <a:pPr>
              <a:defRPr lang="nl-nl"/>
            </a:pPr>
            <a:r>
              <a:rPr lang="en-us"/>
              <a:t>Read data using the SerialPort component.</a:t>
            </a:r>
          </a:p>
          <a:p>
            <a:pPr>
              <a:defRPr lang="nl-nl"/>
            </a:pPr>
            <a:endParaRPr lang="en-us"/>
          </a:p>
          <a:p>
            <a:pPr>
              <a:defRPr lang="nl-nl"/>
            </a:pPr>
            <a:r>
              <a:rPr lang="en-us"/>
              <a:t>RS232 is a standard defining serial communication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EAAAAAAAAAzMDa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wNoA////AQAAAAAAAAAAAAAAAAAAAAAAAAAAAAAAAAAAAAAAAAAAAAAAAH9/fwDu7OEDzMzMAMDA/wB/f38AAAAAAAAAAAAAAAAAAAAAAAAAAAAhAAAAGAAAABQAAACYHAAADRIAAHA1AAAxGQAAEAAAACYAAAAIAAAAPRAAAH8AAAA="/>
              </a:ext>
            </a:extLst>
          </p:cNvSpPr>
          <p:nvPr>
            <p:ph type="body" idx="2"/>
          </p:nvPr>
        </p:nvSpPr>
        <p:spPr>
          <a:xfrm>
            <a:off x="4648200" y="2934335"/>
            <a:ext cx="4038600" cy="1160780"/>
          </a:xfrm>
          <a:solidFill>
            <a:srgbClr val="CCC0DA"/>
          </a:solidFill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en-us" sz="1800" i="1">
                <a:latin typeface="Century Schoolbook" charset="0"/>
                <a:ea typeface="Arial" pitchFamily="1" charset="0"/>
                <a:cs typeface="Arial" pitchFamily="1" charset="0"/>
              </a:rPr>
              <a:t>Note: In windows, serial ports are named:</a:t>
            </a:r>
          </a:p>
          <a:p>
            <a:pPr>
              <a:defRPr lang="nl-nl"/>
            </a:pPr>
            <a:r>
              <a:rPr lang="en-us" sz="1800" i="1">
                <a:latin typeface="Century Schoolbook" charset="0"/>
                <a:ea typeface="Arial" pitchFamily="1" charset="0"/>
                <a:cs typeface="Arial" pitchFamily="1" charset="0"/>
              </a:rPr>
              <a:t>COM1, COM2, COM3, etc…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gF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SerialPort (RS232) Key properties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C58Y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YgcAAKgbAAAxGQAAEAAAACYAAAAIAAAAAQAAAAAAAAA="/>
              </a:ext>
            </a:extLst>
          </p:cNvSpPr>
          <p:nvPr>
            <p:ph type="body" idx="1"/>
          </p:nvPr>
        </p:nvSpPr>
        <p:spPr>
          <a:xfrm>
            <a:off x="457200" y="1200150"/>
            <a:ext cx="4038600" cy="2894965"/>
          </a:xfrm>
        </p:spPr>
        <p:txBody>
          <a:bodyPr/>
          <a:lstStyle/>
          <a:p>
            <a:pPr>
              <a:defRPr lang="nl-nl"/>
            </a:pPr>
            <a:r>
              <a:rPr lang="en-us"/>
              <a:t>Port (COM1, COM2)</a:t>
            </a:r>
          </a:p>
          <a:p>
            <a:pPr>
              <a:defRPr lang="nl-nl"/>
            </a:pPr>
            <a:r>
              <a:rPr lang="en-us"/>
              <a:t>Baud rate</a:t>
            </a:r>
          </a:p>
          <a:p>
            <a:pPr>
              <a:defRPr lang="nl-nl"/>
            </a:pPr>
            <a:r>
              <a:rPr lang="en-us"/>
              <a:t>Data length, Parity, Stop bits</a:t>
            </a:r>
          </a:p>
          <a:p>
            <a:pPr>
              <a:defRPr lang="nl-nl"/>
            </a:pPr>
            <a:r>
              <a:rPr lang="en-us"/>
              <a:t>Send / Receive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YHAAAYgcAAHA1AAAxGQAAEAAAACYAAAAIAAAAAAAAAAAAAAA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= the identifier in windows</a:t>
            </a:r>
          </a:p>
          <a:p>
            <a:pPr>
              <a:defRPr lang="nl-nl"/>
            </a:pPr>
            <a:r>
              <a:rPr lang="en-us"/>
              <a:t>= the modulation rate ~= kbps</a:t>
            </a:r>
          </a:p>
          <a:p>
            <a:pPr>
              <a:defRPr lang="nl-nl"/>
            </a:pPr>
            <a:r>
              <a:rPr lang="en-us"/>
              <a:t>= Data size, error checking</a:t>
            </a:r>
          </a:p>
          <a:p>
            <a:pPr>
              <a:defRPr lang="nl-nl"/>
            </a:pPr>
            <a:r>
              <a:rPr lang="en-us"/>
              <a:t>= Transmission commands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Arduino defaults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0F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YgcAAKgbAAAxGQAAEAAAACYAAAAIAAAAAQAAAAAAAAA="/>
              </a:ext>
            </a:extLst>
          </p:cNvSpPr>
          <p:nvPr>
            <p:ph type="body" idx="1"/>
          </p:nvPr>
        </p:nvSpPr>
        <p:spPr>
          <a:xfrm>
            <a:off x="457200" y="1200150"/>
            <a:ext cx="4038600" cy="2894965"/>
          </a:xfrm>
        </p:spPr>
        <p:txBody>
          <a:bodyPr/>
          <a:lstStyle/>
          <a:p>
            <a:pPr>
              <a:defRPr lang="nl-nl"/>
            </a:pPr>
            <a:r>
              <a:rPr lang="en-us"/>
              <a:t>The Arduino defaults are:</a:t>
            </a:r>
          </a:p>
          <a:p>
            <a:pPr>
              <a:defRPr lang="nl-nl"/>
            </a:pPr>
            <a:r>
              <a:rPr lang="en-us"/>
              <a:t>Port: COM3</a:t>
            </a:r>
          </a:p>
          <a:p>
            <a:pPr>
              <a:defRPr lang="nl-nl"/>
            </a:pPr>
            <a:r>
              <a:rPr lang="en-us"/>
              <a:t>Baud rate: 9600</a:t>
            </a:r>
          </a:p>
          <a:p>
            <a:pPr>
              <a:defRPr lang="nl-nl"/>
            </a:pPr>
            <a:r>
              <a:rPr lang="en-us"/>
              <a:t>Word size: 8</a:t>
            </a:r>
          </a:p>
          <a:p>
            <a:pPr>
              <a:defRPr lang="nl-nl"/>
            </a:pPr>
            <a:r>
              <a:rPr lang="en-us"/>
              <a:t>Parity: None</a:t>
            </a:r>
          </a:p>
          <a:p>
            <a:pPr>
              <a:defRPr lang="nl-nl"/>
            </a:pPr>
            <a:r>
              <a:rPr lang="en-us"/>
              <a:t>Stop bits: 1</a:t>
            </a:r>
          </a:p>
          <a:p>
            <a:pPr>
              <a:defRPr lang="nl-nl"/>
            </a:pPr>
            <a:endParaRPr lang="en-us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ZAFU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YHAAAYgcAAHA1AAAxGQAAEAAAACYAAAAIAAAAAAAAAAAAAAA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>
              <a:defRPr lang="nl-nl"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COM port on windows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YgcAAKgbAAAxGQAAEAAAACYAAAAIAAAAAQAAAAAAAAA="/>
              </a:ext>
            </a:extLst>
          </p:cNvSpPr>
          <p:nvPr>
            <p:ph type="body" idx="1"/>
          </p:nvPr>
        </p:nvSpPr>
        <p:spPr>
          <a:xfrm>
            <a:off x="457200" y="1200150"/>
            <a:ext cx="4038600" cy="2894965"/>
          </a:xfrm>
        </p:spPr>
        <p:txBody>
          <a:bodyPr/>
          <a:lstStyle/>
          <a:p>
            <a:pPr>
              <a:defRPr lang="nl-nl"/>
            </a:pPr>
            <a:r>
              <a:rPr lang="en-us"/>
              <a:t>Check which COM port has been assigned:</a:t>
            </a:r>
          </a:p>
          <a:p>
            <a:pPr>
              <a:defRPr lang="nl-nl"/>
            </a:pPr>
            <a:endParaRPr lang="en-us"/>
          </a:p>
          <a:p>
            <a:pPr>
              <a:defRPr lang="nl-nl"/>
            </a:pPr>
            <a:r>
              <a:rPr lang="en-us"/>
              <a:t>Click “Start”</a:t>
            </a:r>
          </a:p>
          <a:p>
            <a:pPr>
              <a:defRPr lang="nl-nl"/>
            </a:pPr>
            <a:r>
              <a:rPr lang="en-us"/>
              <a:t>Type: “Device Manager”</a:t>
            </a:r>
          </a:p>
          <a:p>
            <a:pPr>
              <a:defRPr lang="nl-nl"/>
            </a:pPr>
            <a:endParaRPr lang="en-us"/>
          </a:p>
          <a:p>
            <a:pPr>
              <a:defRPr lang="nl-nl"/>
            </a:pPr>
            <a:r>
              <a:rPr lang="en-us"/>
              <a:t>Check under Ports</a:t>
            </a:r>
          </a:p>
          <a:p>
            <a:pPr>
              <a:defRPr lang="nl-nl"/>
            </a:pPr>
            <a:endParaRPr lang="en-us"/>
          </a:p>
        </p:txBody>
      </p:sp>
      <p:pic>
        <p:nvPicPr>
          <p:cNvPr id="4" name="Content Placeholder 5" descr="A screenshot of a cell phone&#10;&#10;Description automatically generated"/>
          <p:cNvPicPr>
            <a:picLocks noGrp="1" noChangeAspect="1" noChangeArrowheads="1"/>
            <a:extLst>
              <a:ext uri="smNativeData">
                <pr:smNativeData xmlns="" xmlns:p14="http://schemas.microsoft.com/office/powerpoint/2010/main" xmlns:pr="smNativeData" val="SMDATA_15_dfSVX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QnZizDAAAABAAAAAAAAAAAAAAAAAAAAAAAAAAHgAAAGgAAAAAAAAAAAAAAAAAAAAAAAAAAAAAABAnAAAQJwAAAAAAAAAAAAAAAAAAAAAAAAAAAAAAAAAAAAAAAAAAAAAUAAAAAAAAAMDA/wAAAAAAZAAAADIAAAAAAAAAZAAAAAAAAAB/f38ACgAAAB8AAABUAAAA////AP///wEAAAAAAAAAAAAAAAAAAAAAAAAAAAAAAAAAAAAAAAAAAAAAAAB/f38A7uzhA8zMzADAwP8Af39/AAAAAAAAAAAAAAAAAP///wAAAAAAIQAAABgAAAAUAAAAIR8AAD4DAACAMQAAthoAABAAAAAmAAAACAAAAAGBAAAAAAAA"/>
              </a:ext>
            </a:extLst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5060315" y="527050"/>
            <a:ext cx="2986405" cy="38150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7B32-DCA6-4C44-84E3-D922B255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Arduino to Windows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EE640-FC11-445A-8AB3-E4047E80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Application</a:t>
            </a:r>
          </a:p>
          <a:p>
            <a:endParaRPr lang="en-US" dirty="0"/>
          </a:p>
          <a:p>
            <a:r>
              <a:rPr lang="en-US" dirty="0"/>
              <a:t>Receive data from the Arduino</a:t>
            </a:r>
          </a:p>
        </p:txBody>
      </p:sp>
    </p:spTree>
    <p:extLst>
      <p:ext uri="{BB962C8B-B14F-4D97-AF65-F5344CB8AC3E}">
        <p14:creationId xmlns:p14="http://schemas.microsoft.com/office/powerpoint/2010/main" val="2698143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OyitU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 dirty="0"/>
              <a:t>Arduino </a:t>
            </a:r>
            <a:r>
              <a:rPr lang="en-US" dirty="0"/>
              <a:t>side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YgcAAHA1AAARGQAAEAAAACYAAAAIAAAAPB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en-us" sz="1400" dirty="0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setup()</a:t>
            </a:r>
          </a:p>
          <a:p>
            <a:pPr>
              <a:defRPr lang="nl-nl"/>
            </a:pPr>
            <a:r>
              <a:rPr lang="en-us" sz="1400" dirty="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{</a:t>
            </a:r>
          </a:p>
          <a:p>
            <a:pPr>
              <a:defRPr lang="nl-nl"/>
            </a:pPr>
            <a:r>
              <a:rPr lang="en-gb" sz="1400" dirty="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Serial.begin</a:t>
            </a:r>
            <a:r>
              <a:rPr lang="en-gb" sz="1400" dirty="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(9600); </a:t>
            </a:r>
            <a:r>
              <a:rPr lang="en-gb" sz="1400" dirty="0">
                <a:solidFill>
                  <a:srgbClr val="008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// Baud rate</a:t>
            </a:r>
            <a:endParaRPr lang="en-gb" sz="1400" dirty="0">
              <a:solidFill>
                <a:srgbClr val="000000"/>
              </a:solidFill>
              <a:latin typeface="Consolas" pitchFamily="1" charset="0"/>
              <a:ea typeface="Arial" pitchFamily="1" charset="0"/>
              <a:cs typeface="Arial" pitchFamily="1" charset="0"/>
            </a:endParaRPr>
          </a:p>
          <a:p>
            <a:pPr>
              <a:defRPr lang="nl-nl"/>
            </a:pPr>
            <a:r>
              <a:rPr lang="en-us" sz="1400" dirty="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}</a:t>
            </a:r>
          </a:p>
          <a:p>
            <a:pPr>
              <a:defRPr lang="nl-nl"/>
            </a:pPr>
            <a:endParaRPr lang="en-us" sz="1400" dirty="0">
              <a:solidFill>
                <a:srgbClr val="000000"/>
              </a:solidFill>
              <a:latin typeface="Consolas" pitchFamily="1" charset="0"/>
              <a:ea typeface="Arial" pitchFamily="1" charset="0"/>
              <a:cs typeface="Arial" pitchFamily="1" charset="0"/>
            </a:endParaRPr>
          </a:p>
          <a:p>
            <a:pPr>
              <a:defRPr lang="nl-nl"/>
            </a:pPr>
            <a:r>
              <a:rPr lang="en-us" sz="1400" dirty="0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loop()</a:t>
            </a:r>
          </a:p>
          <a:p>
            <a:pPr>
              <a:defRPr lang="nl-nl"/>
            </a:pPr>
            <a:r>
              <a:rPr lang="en-us" sz="1400" dirty="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{</a:t>
            </a:r>
          </a:p>
          <a:p>
            <a:pPr>
              <a:defRPr lang="nl-nl"/>
            </a:pPr>
            <a:r>
              <a:rPr lang="en-gb" sz="1400" dirty="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Serial.println</a:t>
            </a:r>
            <a:r>
              <a:rPr lang="en-gb" sz="1400" dirty="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"Johnny five is alive!"</a:t>
            </a:r>
            <a:r>
              <a:rPr lang="en-gb" sz="1400" dirty="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);</a:t>
            </a:r>
          </a:p>
          <a:p>
            <a:pPr>
              <a:defRPr lang="nl-nl"/>
            </a:pPr>
            <a:r>
              <a:rPr lang="en-gb" sz="1400" dirty="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delay(1000); </a:t>
            </a:r>
            <a:r>
              <a:rPr lang="en-gb" sz="1400" dirty="0">
                <a:solidFill>
                  <a:srgbClr val="008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// wait 1 second and print again.</a:t>
            </a:r>
            <a:endParaRPr lang="en-gb" sz="1400" dirty="0">
              <a:solidFill>
                <a:srgbClr val="000000"/>
              </a:solidFill>
              <a:latin typeface="Consolas" pitchFamily="1" charset="0"/>
              <a:ea typeface="Arial" pitchFamily="1" charset="0"/>
              <a:cs typeface="Arial" pitchFamily="1" charset="0"/>
            </a:endParaRPr>
          </a:p>
          <a:p>
            <a:pPr>
              <a:defRPr lang="nl-nl"/>
            </a:pPr>
            <a:r>
              <a:rPr lang="en-us" sz="1400" dirty="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848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C# Steps</a:t>
            </a:r>
          </a:p>
        </p:txBody>
      </p:sp>
      <p:sp>
        <p:nvSpPr>
          <p:cNvPr id="3" name="Content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YgcAAHA1AAARGQAAEAAAACYAAAAIAAAAPB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457200" indent="-457200">
              <a:buFont typeface="Calibri" pitchFamily="1" charset="0"/>
              <a:buAutoNum type="arabicPeriod"/>
              <a:defRPr lang="nl-nl"/>
            </a:pPr>
            <a:r>
              <a:rPr lang="en-us" dirty="0"/>
              <a:t>Create a new Windows Forms App</a:t>
            </a:r>
          </a:p>
          <a:p>
            <a:pPr marL="457200" indent="-457200">
              <a:buFont typeface="Calibri" pitchFamily="1" charset="0"/>
              <a:buAutoNum type="arabicPeriod"/>
              <a:defRPr lang="nl-nl"/>
            </a:pPr>
            <a:r>
              <a:rPr lang="en-us" dirty="0"/>
              <a:t>From the Toolbox  </a:t>
            </a:r>
            <a:r>
              <a:rPr lang="en-us" dirty="0">
                <a:latin typeface="Wingdings" charset="2"/>
                <a:ea typeface="Arial" pitchFamily="1" charset="0"/>
                <a:cs typeface="Arial" pitchFamily="1" charset="0"/>
              </a:rPr>
              <a:t></a:t>
            </a:r>
            <a:r>
              <a:rPr lang="en-us" dirty="0"/>
              <a:t> Components add the </a:t>
            </a:r>
            <a:r>
              <a:rPr lang="en-us" dirty="0" err="1">
                <a:latin typeface="Consolas" pitchFamily="1" charset="0"/>
                <a:ea typeface="Arial" pitchFamily="1" charset="0"/>
                <a:cs typeface="Arial" pitchFamily="1" charset="0"/>
              </a:rPr>
              <a:t>SerialPort</a:t>
            </a:r>
            <a:r>
              <a:rPr lang="en-us" dirty="0"/>
              <a:t> to the form.</a:t>
            </a:r>
          </a:p>
          <a:p>
            <a:pPr marL="457200" indent="-457200">
              <a:buFont typeface="Calibri" pitchFamily="1" charset="0"/>
              <a:buAutoNum type="arabicPeriod"/>
              <a:defRPr lang="nl-nl"/>
            </a:pPr>
            <a:r>
              <a:rPr lang="en-us" dirty="0"/>
              <a:t>Check the default settings and make sure they’re the same as the Arduino defaults.</a:t>
            </a:r>
          </a:p>
          <a:p>
            <a:pPr marL="457200" indent="-457200">
              <a:buFont typeface="Calibri" pitchFamily="1" charset="0"/>
              <a:buAutoNum type="arabicPeriod"/>
              <a:defRPr lang="nl-nl"/>
            </a:pPr>
            <a:r>
              <a:rPr lang="en-us" dirty="0"/>
              <a:t>Set the </a:t>
            </a:r>
            <a:r>
              <a:rPr lang="en-us" dirty="0" err="1"/>
              <a:t>PortName</a:t>
            </a:r>
            <a:r>
              <a:rPr lang="en-us" dirty="0"/>
              <a:t> property to the correct COM port</a:t>
            </a:r>
          </a:p>
          <a:p>
            <a:pPr marL="457200" indent="-457200">
              <a:buFont typeface="Calibri" pitchFamily="1" charset="0"/>
              <a:buAutoNum type="arabicPeriod"/>
              <a:defRPr lang="nl-nl"/>
            </a:pPr>
            <a:r>
              <a:rPr lang="en-us" dirty="0"/>
              <a:t>In the </a:t>
            </a:r>
            <a:r>
              <a:rPr lang="en-us" dirty="0" err="1"/>
              <a:t>FormLoad</a:t>
            </a:r>
            <a:r>
              <a:rPr lang="en-us" dirty="0"/>
              <a:t> event, open the port: </a:t>
            </a:r>
            <a:r>
              <a:rPr lang="en-us" dirty="0">
                <a:latin typeface="Consolas" pitchFamily="1" charset="0"/>
                <a:ea typeface="Arial" pitchFamily="1" charset="0"/>
                <a:cs typeface="Arial" pitchFamily="1" charset="0"/>
              </a:rPr>
              <a:t>serialPort1.Open();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F6295-A290-4AA9-A906-FD91D288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0B5FA0-1A31-4944-AE0C-301CD996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communication</a:t>
            </a:r>
          </a:p>
          <a:p>
            <a:r>
              <a:rPr lang="en-US" dirty="0"/>
              <a:t>Serial communication</a:t>
            </a:r>
          </a:p>
          <a:p>
            <a:r>
              <a:rPr lang="en-US" dirty="0"/>
              <a:t>Introduction </a:t>
            </a:r>
            <a:r>
              <a:rPr lang="en-US"/>
              <a:t>to protocols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17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BkAX4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Reading input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Il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YgcAAHA1AAARG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  <a:defRPr lang="nl-nl"/>
            </a:pPr>
            <a:r>
              <a:rPr lang="en-us"/>
              <a:t>Add a listbox and a button to the form</a:t>
            </a:r>
          </a:p>
          <a:p>
            <a:pPr marL="457200" indent="-457200">
              <a:buAutoNum type="arabicPeriod"/>
              <a:defRPr lang="nl-nl"/>
            </a:pPr>
            <a:r>
              <a:rPr lang="en-us"/>
              <a:t>Give the listbox and the button a good name. E.g. </a:t>
            </a:r>
            <a:r>
              <a:rPr lang="en-us">
                <a:latin typeface="Consolas" pitchFamily="1" charset="0"/>
                <a:ea typeface="Arial" pitchFamily="1" charset="0"/>
                <a:cs typeface="Arial" pitchFamily="1" charset="0"/>
              </a:rPr>
              <a:t>lbxOutput</a:t>
            </a:r>
            <a:r>
              <a:rPr lang="en-us"/>
              <a:t> and </a:t>
            </a:r>
            <a:r>
              <a:rPr lang="en-us">
                <a:latin typeface="Consolas" pitchFamily="1" charset="0"/>
                <a:ea typeface="Arial" pitchFamily="1" charset="0"/>
                <a:cs typeface="Arial" pitchFamily="1" charset="0"/>
              </a:rPr>
              <a:t>btnReadSerial</a:t>
            </a:r>
          </a:p>
          <a:p>
            <a:pPr marL="457200" indent="-457200">
              <a:buAutoNum type="arabicPeriod"/>
              <a:defRPr lang="nl-nl"/>
            </a:pPr>
            <a:r>
              <a:rPr lang="en-us"/>
              <a:t>Double click the button to write code which responds to the Click event.</a:t>
            </a:r>
          </a:p>
          <a:p>
            <a:pPr marL="457200" indent="-457200">
              <a:buAutoNum type="arabicPeriod"/>
              <a:defRPr lang="nl-nl"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endParaRPr/>
          </a:p>
        </p:txBody>
      </p:sp>
      <p:pic>
        <p:nvPicPr>
          <p:cNvPr id="3" name="Content Placeholder 11" descr="A screenshot of a cell phone&#10;&#10;Description automatically generated"/>
          <p:cNvPicPr>
            <a:picLocks noGrp="1" noChangeAspect="1" noChangeArrowheads="1"/>
            <a:extLst>
              <a:ext uri="smNativeData">
                <pr:smNativeData xmlns="" xmlns:p14="http://schemas.microsoft.com/office/powerpoint/2010/main" xmlns:pr="smNativeData" val="SMDATA_15_dfSVX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7uzhA8zMzADAwP8Af39/AAAAAAAAAAAAAAAAAP///wAAAAAAIQAAABgAAAAUAAAAvAYAAEUBAAB6LwAAaBoAABAAAAAmAAAACAAAAAGBAAAAAAAA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094740" y="206375"/>
            <a:ext cx="662305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Code example</a:t>
            </a:r>
          </a:p>
        </p:txBody>
      </p:sp>
      <p:sp>
        <p:nvSpPr>
          <p:cNvPr id="3" name="Content Placeholder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AIRAM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YgcAAHA1AAARGQAAEAAAACYAAAAIAAAAPB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en-us" sz="1655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private</a:t>
            </a:r>
            <a:r>
              <a:rPr lang="en-us" sz="1655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</a:t>
            </a:r>
            <a:r>
              <a:rPr lang="en-us" sz="1655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void</a:t>
            </a:r>
            <a:r>
              <a:rPr lang="en-us" sz="1655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Form1_Load(</a:t>
            </a:r>
            <a:r>
              <a:rPr lang="en-us" sz="1655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object</a:t>
            </a:r>
            <a:r>
              <a:rPr lang="en-us" sz="1655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sender, EventArgs e)</a:t>
            </a:r>
          </a:p>
          <a:p>
            <a:pPr>
              <a:defRPr lang="nl-nl"/>
            </a:pPr>
            <a:r>
              <a:rPr lang="en-us" sz="1655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{</a:t>
            </a:r>
          </a:p>
          <a:p>
            <a:pPr>
              <a:defRPr lang="nl-nl"/>
            </a:pPr>
            <a:r>
              <a:rPr lang="en-us" sz="1655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serialPort1.Open();</a:t>
            </a:r>
          </a:p>
          <a:p>
            <a:pPr>
              <a:defRPr lang="nl-nl"/>
            </a:pPr>
            <a:r>
              <a:rPr lang="en-us" sz="1655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}</a:t>
            </a:r>
          </a:p>
          <a:p>
            <a:pPr>
              <a:defRPr lang="nl-nl"/>
            </a:pPr>
            <a:endParaRPr lang="en-us" sz="1655">
              <a:solidFill>
                <a:srgbClr val="000000"/>
              </a:solidFill>
              <a:latin typeface="Consolas" pitchFamily="1" charset="0"/>
              <a:ea typeface="Arial" pitchFamily="1" charset="0"/>
              <a:cs typeface="Arial" pitchFamily="1" charset="0"/>
            </a:endParaRPr>
          </a:p>
          <a:p>
            <a:pPr>
              <a:defRPr lang="nl-nl"/>
            </a:pPr>
            <a:r>
              <a:rPr lang="en-gb" sz="1655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private</a:t>
            </a:r>
            <a:r>
              <a:rPr lang="en-gb" sz="1655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</a:t>
            </a:r>
            <a:r>
              <a:rPr lang="en-gb" sz="1655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void</a:t>
            </a:r>
            <a:r>
              <a:rPr lang="en-gb" sz="1655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Form1_FormClosed(</a:t>
            </a:r>
            <a:r>
              <a:rPr lang="en-gb" sz="1655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object</a:t>
            </a:r>
            <a:r>
              <a:rPr lang="en-gb" sz="1655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sender, FormClosedEventArgs e)</a:t>
            </a:r>
          </a:p>
          <a:p>
            <a:pPr>
              <a:defRPr lang="nl-nl"/>
            </a:pPr>
            <a:r>
              <a:rPr lang="en-us" sz="1655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{</a:t>
            </a:r>
          </a:p>
          <a:p>
            <a:pPr>
              <a:defRPr lang="nl-nl"/>
            </a:pPr>
            <a:r>
              <a:rPr lang="en-us" sz="1655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serialPort1.Close();</a:t>
            </a:r>
          </a:p>
          <a:p>
            <a:pPr>
              <a:defRPr lang="nl-nl"/>
            </a:pPr>
            <a:r>
              <a:rPr lang="en-us" sz="1655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}</a:t>
            </a:r>
            <a:endParaRPr lang="en-us" sz="1655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q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2gIAAHA1AAARGQAAEAAAACYAAAAIAAAAPRAAAAAAAAA="/>
              </a:ext>
            </a:extLst>
          </p:cNvSpPr>
          <p:nvPr>
            <p:ph type="body" idx="1"/>
          </p:nvPr>
        </p:nvSpPr>
        <p:spPr>
          <a:xfrm>
            <a:off x="457200" y="463550"/>
            <a:ext cx="8229600" cy="361124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en-gb" sz="1800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private</a:t>
            </a:r>
            <a:r>
              <a:rPr lang="en-gb" sz="180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</a:t>
            </a:r>
            <a:r>
              <a:rPr lang="en-gb" sz="1800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void</a:t>
            </a:r>
            <a:r>
              <a:rPr lang="en-gb" sz="180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btnReadSerial_Click(</a:t>
            </a:r>
            <a:r>
              <a:rPr lang="en-gb" sz="1800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object</a:t>
            </a:r>
            <a:r>
              <a:rPr lang="en-gb" sz="180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sender, EventArgs e)</a:t>
            </a:r>
          </a:p>
          <a:p>
            <a:pPr>
              <a:defRPr lang="nl-nl"/>
            </a:pPr>
            <a:r>
              <a:rPr lang="en-us" sz="180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{</a:t>
            </a:r>
          </a:p>
          <a:p>
            <a:pPr>
              <a:defRPr lang="nl-nl"/>
            </a:pPr>
            <a:r>
              <a:rPr lang="en-us" sz="180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</a:t>
            </a:r>
            <a:r>
              <a:rPr lang="en-us" sz="1800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(serialPort1.BytesToRead &gt; 0)</a:t>
            </a:r>
          </a:p>
          <a:p>
            <a:pPr>
              <a:defRPr lang="nl-nl"/>
            </a:pPr>
            <a:r>
              <a:rPr lang="en-us" sz="180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{</a:t>
            </a:r>
          </a:p>
          <a:p>
            <a:pPr>
              <a:defRPr lang="nl-nl"/>
            </a:pPr>
            <a:r>
              <a:rPr lang="en-us" sz="1800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  string</a:t>
            </a:r>
            <a:r>
              <a:rPr lang="en-us" sz="180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line = serialPort1.ReadLine();</a:t>
            </a:r>
          </a:p>
          <a:p>
            <a:pPr>
              <a:defRPr lang="nl-nl"/>
            </a:pPr>
            <a:r>
              <a:rPr lang="en-us" sz="180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  listBox1.Items.Add(line);</a:t>
            </a:r>
          </a:p>
          <a:p>
            <a:pPr>
              <a:defRPr lang="nl-nl"/>
            </a:pPr>
            <a:r>
              <a:rPr lang="en-us" sz="180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}</a:t>
            </a:r>
          </a:p>
          <a:p>
            <a:pPr>
              <a:defRPr lang="nl-nl"/>
            </a:pPr>
            <a:r>
              <a:rPr lang="en-us" sz="1800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}</a:t>
            </a:r>
            <a:endParaRPr 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4E14-8CEE-4B8C-8BC1-F1D940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windows to Arduino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B6DB87-98CB-4D17-A295-147310F5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controlled program demo</a:t>
            </a:r>
          </a:p>
        </p:txBody>
      </p:sp>
    </p:spTree>
    <p:extLst>
      <p:ext uri="{BB962C8B-B14F-4D97-AF65-F5344CB8AC3E}">
        <p14:creationId xmlns:p14="http://schemas.microsoft.com/office/powerpoint/2010/main" val="3740196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3027E6-BF94-43A7-8202-FFEB22FA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5326-F0A0-4129-A487-24F7275E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REDLED = 4;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setup()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(9600);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(REDLED, OUTPUT);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5162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C50C-E2D7-4432-855F-65001322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1014"/>
            <a:ext cx="8229600" cy="3753782"/>
          </a:xfrm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loop()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line;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line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Serial.readStringUntil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(line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"led1on"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(REDLED, HIGH);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(line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"led1off"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(REDLED, LOW);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4935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CqeMX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Protocol Design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CqeM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BwDw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YgcAAKgbAAAxGQAAAAAAACYAAAAIAAAAASAAAAAAAAA="/>
              </a:ext>
            </a:extLst>
          </p:cNvSpPr>
          <p:nvPr>
            <p:ph type="body" idx="1"/>
          </p:nvPr>
        </p:nvSpPr>
        <p:spPr>
          <a:xfrm>
            <a:off x="457200" y="1200150"/>
            <a:ext cx="4191000" cy="28949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en-us" dirty="0"/>
              <a:t>Simple </a:t>
            </a:r>
            <a:r>
              <a:rPr lang="en-US" dirty="0"/>
              <a:t>commands</a:t>
            </a:r>
            <a:r>
              <a:rPr lang="en-us" dirty="0"/>
              <a:t>:</a:t>
            </a:r>
          </a:p>
          <a:p>
            <a:pPr>
              <a:defRPr lang="nl-nl"/>
            </a:pPr>
            <a:endParaRPr lang="en-us" dirty="0"/>
          </a:p>
          <a:p>
            <a:pPr>
              <a:defRPr lang="nl-nl"/>
            </a:pPr>
            <a:r>
              <a:rPr lang="en-us" dirty="0">
                <a:solidFill>
                  <a:srgbClr val="C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“led1on”</a:t>
            </a: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,</a:t>
            </a:r>
            <a:endParaRPr lang="en-us" dirty="0">
              <a:solidFill>
                <a:srgbClr val="000000"/>
              </a:solidFill>
              <a:latin typeface="Consolas" pitchFamily="1" charset="0"/>
              <a:ea typeface="Arial" pitchFamily="1" charset="0"/>
              <a:cs typeface="Arial" pitchFamily="1" charset="0"/>
            </a:endParaRPr>
          </a:p>
          <a:p>
            <a:pPr>
              <a:defRPr lang="nl-nl"/>
            </a:pPr>
            <a:r>
              <a:rPr lang="en-us" dirty="0">
                <a:solidFill>
                  <a:srgbClr val="C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“led</a:t>
            </a:r>
            <a:r>
              <a:rPr lang="en-US" dirty="0">
                <a:solidFill>
                  <a:srgbClr val="C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o</a:t>
            </a:r>
            <a:r>
              <a:rPr lang="en-US" dirty="0">
                <a:solidFill>
                  <a:srgbClr val="C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ff</a:t>
            </a:r>
            <a:r>
              <a:rPr lang="en-us" dirty="0">
                <a:solidFill>
                  <a:srgbClr val="C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,</a:t>
            </a:r>
            <a:endParaRPr lang="en-US" dirty="0">
              <a:solidFill>
                <a:srgbClr val="000000"/>
              </a:solidFill>
              <a:latin typeface="Consolas" pitchFamily="1" charset="0"/>
            </a:endParaRPr>
          </a:p>
          <a:p>
            <a:pPr>
              <a:defRPr lang="nl-nl"/>
            </a:pPr>
            <a:endParaRPr lang="en-US" dirty="0">
              <a:solidFill>
                <a:srgbClr val="000000"/>
              </a:solidFill>
              <a:latin typeface="Consolas" pitchFamily="1" charset="0"/>
            </a:endParaRPr>
          </a:p>
          <a:p>
            <a:pPr>
              <a:defRPr lang="nl-nl"/>
            </a:pPr>
            <a:r>
              <a:rPr lang="en-US" dirty="0"/>
              <a:t>First we’ll enter these commands in the serial monitor.</a:t>
            </a:r>
          </a:p>
          <a:p>
            <a:pPr>
              <a:defRPr lang="nl-nl"/>
            </a:pPr>
            <a:endParaRPr lang="en-us" dirty="0">
              <a:solidFill>
                <a:srgbClr val="000000"/>
              </a:solidFill>
              <a:latin typeface="Consolas" pitchFamily="1" charset="0"/>
            </a:endParaRP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F7531DE-7AF5-4BDD-82CB-596D16E9A300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39136"/>
            <a:ext cx="4038600" cy="2817628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4D21E4-4220-423A-B5AA-CCC5E82BB03A}"/>
              </a:ext>
            </a:extLst>
          </p:cNvPr>
          <p:cNvSpPr/>
          <p:nvPr/>
        </p:nvSpPr>
        <p:spPr>
          <a:xfrm>
            <a:off x="4717915" y="1239136"/>
            <a:ext cx="3968885" cy="4826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6A07-84BE-4700-9C7E-586ED7AC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commands from a Windows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A405-D99B-439E-B159-814DE76B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037AB-884E-49DB-8D2C-46735F97687D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0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1D3E-6A98-4950-8BDD-9D84BFD8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7E83-5511-4D44-A7E6-B31B6C0C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both examples and to control the LED from the form.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1ED75-34EB-4492-A444-9A1E0FB7FFE3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5600094" y="1337584"/>
            <a:ext cx="1562318" cy="20005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203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uCQAAnggAAJo2AADk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Communication Protocol</a:t>
            </a:r>
          </a:p>
        </p:txBody>
      </p:sp>
      <p:sp>
        <p:nvSpPr>
          <p:cNvPr id="3" name="Content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uCQAAqg0AAJo2AAAoGw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nl-nl"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B0EC6-2DB6-48CA-AD49-46DFAE66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5760"/>
            <a:ext cx="4038600" cy="3729355"/>
          </a:xfrm>
        </p:spPr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Form1_Load(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serialPort1.Open();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Form1_FormClosed(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FormClosedEventArgs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serialPort1.Close();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EAF782-CB34-4A4E-A30A-F6D38AED485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648200" y="103368"/>
            <a:ext cx="4038600" cy="3991748"/>
          </a:xfrm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btnLedOn_Click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serialPort1.WriteLine(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"led1on"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btnLedOff_Click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serialPort1.WriteLine(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"led1off"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1807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/DAAAnggAAJo2AADk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Loops continued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/DAAAqg0AAJo2AABZHw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nl-nl"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Review: w</a:t>
            </a:r>
            <a:r>
              <a:t>hile loop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YgcAAE4oAADeEwAAEAAAACYAAAAIAAAAASAAAAAAAAA="/>
              </a:ext>
            </a:extLst>
          </p:cNvSpPr>
          <p:nvPr>
            <p:ph type="body" idx="1"/>
          </p:nvPr>
        </p:nvSpPr>
        <p:spPr>
          <a:xfrm>
            <a:off x="457200" y="1200150"/>
            <a:ext cx="6094730" cy="20294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en-us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while</a:t>
            </a: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(</a:t>
            </a:r>
            <a:r>
              <a:rPr lang="en-us">
                <a:solidFill>
                  <a:srgbClr val="008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/* condition */</a:t>
            </a: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)</a:t>
            </a:r>
          </a:p>
          <a:p>
            <a:pPr>
              <a:defRPr lang="nl-nl"/>
            </a:pP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{</a:t>
            </a:r>
          </a:p>
          <a:p>
            <a:pPr>
              <a:defRPr lang="nl-nl"/>
            </a:pPr>
            <a:r>
              <a:rPr lang="en-us">
                <a:solidFill>
                  <a:srgbClr val="008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// action statements (body)</a:t>
            </a:r>
          </a:p>
          <a:p>
            <a:pPr>
              <a:defRPr lang="nl-nl"/>
            </a:pP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}</a:t>
            </a:r>
          </a:p>
          <a:p>
            <a:pPr>
              <a:defRPr lang="nl-nl"/>
            </a:pPr>
            <a:r>
              <a:rPr lang="en-us">
                <a:solidFill>
                  <a:srgbClr val="008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// continues here when condition is false</a:t>
            </a:r>
            <a:endParaRPr lang="en-us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FHgAAYgcAAAA3AAAxGQAAEAAAACYAAAAIAAAAASAAAAAAAAA="/>
              </a:ext>
            </a:extLst>
          </p:cNvSpPr>
          <p:nvPr>
            <p:ph type="body" idx="2"/>
          </p:nvPr>
        </p:nvSpPr>
        <p:spPr>
          <a:xfrm>
            <a:off x="4920615" y="1200150"/>
            <a:ext cx="4020185" cy="28949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en-us"/>
              <a:t>Repeats the action between the  curly braces for as long as condition is true.</a:t>
            </a:r>
          </a:p>
          <a:p>
            <a:pPr>
              <a:defRPr lang="nl-nl"/>
            </a:pPr>
            <a:endParaRPr lang="en-us"/>
          </a:p>
          <a:p>
            <a:pPr>
              <a:defRPr lang="nl-nl"/>
            </a:pPr>
            <a:endParaRPr lang="en-us"/>
          </a:p>
          <a:p>
            <a:pPr>
              <a:defRPr lang="nl-nl"/>
            </a:pPr>
            <a:endParaRPr lang="en-us"/>
          </a:p>
          <a:p>
            <a:pPr>
              <a:defRPr lang="nl-nl"/>
            </a:pPr>
            <a:r>
              <a:rPr lang="en-us"/>
              <a:t>The condition MUST evaluate to (= result in) </a:t>
            </a:r>
            <a:r>
              <a:rPr lang="en-us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true</a:t>
            </a: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/ </a:t>
            </a:r>
            <a:r>
              <a:rPr lang="en-us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false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0V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Repetition – do-w</a:t>
            </a:r>
            <a:r>
              <a:t>hile loop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FgkAAIMoAAC6FQAAEAAAACYAAAAIAAAAASAAAAAAAAA="/>
              </a:ext>
            </a:extLst>
          </p:cNvSpPr>
          <p:nvPr>
            <p:ph type="body" idx="1"/>
          </p:nvPr>
        </p:nvSpPr>
        <p:spPr>
          <a:xfrm>
            <a:off x="457200" y="1477010"/>
            <a:ext cx="6128385" cy="20548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en-us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do</a:t>
            </a:r>
            <a:endParaRPr lang="en-us">
              <a:solidFill>
                <a:srgbClr val="000000"/>
              </a:solidFill>
              <a:latin typeface="Consolas" pitchFamily="1" charset="0"/>
              <a:ea typeface="Arial" pitchFamily="1" charset="0"/>
              <a:cs typeface="Arial" pitchFamily="1" charset="0"/>
            </a:endParaRPr>
          </a:p>
          <a:p>
            <a:pPr>
              <a:defRPr lang="nl-nl"/>
            </a:pP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{</a:t>
            </a:r>
          </a:p>
          <a:p>
            <a:pPr>
              <a:defRPr lang="nl-nl"/>
            </a:pPr>
            <a:r>
              <a:rPr lang="en-us">
                <a:solidFill>
                  <a:srgbClr val="008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// action statements (body)</a:t>
            </a:r>
          </a:p>
          <a:p>
            <a:pPr>
              <a:defRPr lang="nl-nl"/>
            </a:pP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} </a:t>
            </a:r>
            <a:r>
              <a:rPr lang="en-us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while</a:t>
            </a: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(</a:t>
            </a:r>
            <a:r>
              <a:rPr lang="en-us">
                <a:solidFill>
                  <a:srgbClr val="008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/* condition */</a:t>
            </a: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);</a:t>
            </a:r>
          </a:p>
          <a:p>
            <a:pPr>
              <a:defRPr lang="nl-nl"/>
            </a:pPr>
            <a:r>
              <a:rPr lang="en-us">
                <a:solidFill>
                  <a:srgbClr val="008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// continues here when condition is false</a:t>
            </a:r>
            <a:endParaRPr lang="en-us">
              <a:solidFill>
                <a:srgbClr val="000000"/>
              </a:solidFill>
              <a:latin typeface="Consolas" pitchFamily="1" charset="0"/>
              <a:ea typeface="Arial" pitchFamily="1" charset="0"/>
              <a:cs typeface="Arial" pitchFamily="1" charset="0"/>
            </a:endParaRP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CeUZs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aFgAAiwYAABU3AAALDgAAEAAAACYAAAAIAAAAASAAAAAAAAA="/>
              </a:ext>
            </a:extLst>
          </p:cNvSpPr>
          <p:nvPr>
            <p:ph type="body" idx="2"/>
          </p:nvPr>
        </p:nvSpPr>
        <p:spPr>
          <a:xfrm>
            <a:off x="3674110" y="1063625"/>
            <a:ext cx="5280025" cy="12192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defRPr lang="nl-nl"/>
            </a:pPr>
            <a:r>
              <a:rPr lang="en-us"/>
              <a:t>The do-while loop works in the same way as the while loop, except that it always runs once even if the condition evaluates to false.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EAAAAAAAAA5uDtADp7ywAAAAAAAAAAAAAAAAAAAAAAAAAAAAAAAAAAAAAAZAAAAAEAAABAAAAAAAAAAJz///9aAAAAAAAAAAEAAABQAAAAPXvHAAAAAAAAAAAAAAAAAAAAAAAAAAAAAAAAAAAAAAAAAAAAAAAAAAAAAAAAAAAAAAAAAAAAAAAAAAAAFAAAADwAAAAAAAAAAAAAAEl9vAAUAAAAAQAAABQAAAAUAAAAFAAAAAEAAAAAAAAAZAAAAGQAAAAAAAAAZAAAAGQAAAAVAAAAYAAAAAAAAAAAAAAADwAAACADAAAAAAAAAAAAAAEAAACgMgAAVgcAAKr4//8BAAAAAAAACQEAAABkAAAAAAAAABQAAABAHwAAAAAAACYAAAAAAAAAwOD//wAAAAAmAAAAZAAAABYAAABMAAAAAQAAAAAAAAACAAAAAAAAAAEAAAAAAAAJQQAAAAAAAAAkAAAAZAAAAGQAAAAAAAAAzMzMAAAAAABQAAAAUAAAAGQAAABkAAAAAAAAABcAAAAUAAAAAAAAAAAAAAD/fwAA/38AAAAAAAAJAAAABAAAAKMKAAAMAAAAEAAAAAAAAAAAAAAAAAAAAAAAAAAeAAAAaAAAAAAAAAAAAAAAAAAAAAAAAAAAAAAAECcAABAnAAAAAAAAAAAAAAAAAAAAAAAAAAAAAAAAAAAAAAAAAAAAAD8AAAAAAAAAwMD/AAAAAABkAAAAMgAAAAAAAABkAAAAAAAAAH9/fwAKAAAAHwAAAFQAAADm4O0AOnvLAD17xwAAAAAAAAAAAAAAAAAAAAAAAAAAAAAAAAAAAAAASX28AAAAAAIAAAACzMzMAMDA/wB/f38AAAAAAAAAAAAAAAAAAAAAAAAAAAAhAAAAGAAAABQAAAC6BAAAcA4AAKgbAAAoGAAAEAAAACYAAAAIAAAA//////////8="/>
              </a:ext>
            </a:extLst>
          </p:cNvSpPr>
          <p:nvPr/>
        </p:nvSpPr>
        <p:spPr>
          <a:xfrm>
            <a:off x="768350" y="2346960"/>
            <a:ext cx="3727450" cy="1579880"/>
          </a:xfrm>
          <a:prstGeom prst="rect">
            <a:avLst/>
          </a:prstGeom>
          <a:solidFill>
            <a:srgbClr val="E6E0ED"/>
          </a:solidFill>
          <a:ln>
            <a:noFill/>
          </a:ln>
          <a:effectLst>
            <a:outerShdw blurRad="40005" dist="22860" dir="5400000" algn="tr">
              <a:schemeClr val="tx1">
                <a:alpha val="35000"/>
              </a:scheme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nl-nl">
                <a:solidFill>
                  <a:srgbClr val="FFFFFF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pPr>
            <a:endParaRPr lang="en-us"/>
          </a:p>
        </p:txBody>
      </p:sp>
      <p:sp>
        <p:nvSpPr>
          <p:cNvPr id="3" name="Title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gC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Repetition – for loop</a:t>
            </a:r>
          </a:p>
        </p:txBody>
      </p:sp>
      <p:sp>
        <p:nvSpPr>
          <p:cNvPr id="4" name="Content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oW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MgoAAKgbAAABHAAAEAAAACYAAAAIAAAAASAAAAAAAAA="/>
              </a:ext>
            </a:extLst>
          </p:cNvSpPr>
          <p:nvPr>
            <p:ph type="body" idx="1"/>
          </p:nvPr>
        </p:nvSpPr>
        <p:spPr>
          <a:xfrm>
            <a:off x="457200" y="1657350"/>
            <a:ext cx="4038600" cy="28949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en-gb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for </a:t>
            </a: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int </a:t>
            </a: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i=0; i &lt; 100; i++) {</a:t>
            </a:r>
          </a:p>
          <a:p>
            <a:pPr>
              <a:defRPr lang="nl-nl"/>
            </a:pP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digitalWrite(LED1, HIGH);</a:t>
            </a:r>
          </a:p>
          <a:p>
            <a:pPr>
              <a:defRPr lang="nl-nl"/>
            </a:pP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delay(200);</a:t>
            </a:r>
          </a:p>
          <a:p>
            <a:pPr>
              <a:defRPr lang="nl-nl"/>
            </a:pP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digitalWrite(LED1, LOW);</a:t>
            </a:r>
          </a:p>
          <a:p>
            <a:pPr>
              <a:defRPr lang="nl-nl"/>
            </a:pP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delay(200);</a:t>
            </a:r>
          </a:p>
          <a:p>
            <a:pPr>
              <a:defRPr lang="nl-nl"/>
            </a:pP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}</a:t>
            </a:r>
          </a:p>
          <a:p>
            <a:pPr>
              <a:defRPr lang="nl-nl"/>
            </a:pPr>
            <a:endParaRPr lang="en-us"/>
          </a:p>
        </p:txBody>
      </p:sp>
      <p:sp>
        <p:nvSpPr>
          <p:cNvPr id="5" name="Content Placeholder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sC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mHgAAMgoAAHA1AADhDAAAEAAAACYAAAAIAAAAASAAAAAAAAA="/>
              </a:ext>
            </a:extLst>
          </p:cNvSpPr>
          <p:nvPr>
            <p:ph type="body" idx="2"/>
          </p:nvPr>
        </p:nvSpPr>
        <p:spPr>
          <a:xfrm>
            <a:off x="4900930" y="1657350"/>
            <a:ext cx="3785870" cy="43624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en-us"/>
              <a:t>Loop for i is between 0 and 100</a:t>
            </a:r>
          </a:p>
        </p:txBody>
      </p:sp>
      <p:sp>
        <p:nvSpPr>
          <p:cNvPr id="6" name="Right Brace 8"/>
          <p:cNvSpPr>
            <a:extLst>
              <a:ext uri="smNativeData">
                <pr:smNativeData xmlns="" xmlns:p14="http://schemas.microsoft.com/office/powerpoint/2010/main" xmlns:pr="smNativeData" val="SMDATA_13_dfSVXRMAAAAlAAAAgwAAAA0AAAAAkAAAAEgAAACQAAAASAAAAAAAAAABAAAAAAAAAAEAAABQAAAAeg8IP5QO7z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AwoAAoAAAAAQAAABQAAAAUAAAAFAAAAAEAAAAAAAAAZAAAAGQAAAAA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AAAMAAAAEAAAAAAAAAAAAAAAAAAAAAAAAAAeAAAAaAAAAAAAAAAAAAAAAAAAAAAAAAAAAAAAECcAABAnAAAAAAAAAAAAAAAAAAAAAAAAAAAAAAAAAAAAAAAAAAAAAD8AAAAAAAAAwMD/AAAAAABkAAAAMgAAAAAAAABkAAAAAAAAAH9/fwAKAAAAHwAAAFQAAAD///8A////AQAAAAAAAAAAAAAAAAAAAAAAAAAAAAAAAAAAAAAAAAAAcDCgAAAAAAIAAAACAAAAAMDA/wB/f38AAAAAAAAAAAAAAAAAAAAAAAAAAAAhAAAAGAAAABQAAACoGwAABw4AAJIdAADYGAAAEAAAACYAAAAIAAAA//////////8="/>
              </a:ext>
            </a:extLst>
          </p:cNvSpPr>
          <p:nvPr/>
        </p:nvSpPr>
        <p:spPr>
          <a:xfrm>
            <a:off x="4495800" y="2280285"/>
            <a:ext cx="311150" cy="1758315"/>
          </a:xfrm>
          <a:prstGeom prst="rightBrace">
            <a:avLst>
              <a:gd name="adj1" fmla="val 737"/>
              <a:gd name="adj2" fmla="val 50000"/>
            </a:avLst>
          </a:prstGeom>
          <a:noFill/>
          <a:ln w="25400" cap="flat" cmpd="sng" algn="ctr">
            <a:solidFill>
              <a:srgbClr val="7030A0"/>
            </a:solidFill>
            <a:prstDash val="solid"/>
            <a:headEnd type="none"/>
            <a:tailEnd type="none"/>
          </a:ln>
          <a:effectLst>
            <a:outerShdw blurRad="40005" dist="19685" dir="5400000" algn="tr">
              <a:schemeClr val="tx1">
                <a:alpha val="38000"/>
              </a:scheme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nl-nl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pPr>
            <a:endParaRPr lang="en-us"/>
          </a:p>
        </p:txBody>
      </p:sp>
      <p:sp>
        <p:nvSpPr>
          <p:cNvPr id="7" name="Right Brace 10"/>
          <p:cNvSpPr>
            <a:extLst>
              <a:ext uri="smNativeData">
                <pr:smNativeData xmlns="" xmlns:p14="http://schemas.microsoft.com/office/powerpoint/2010/main" xmlns:pr="smNativeData" val="SMDATA_13_dfSVXRMAAAAlAAAAgwAAAA0AAAAAkAAAAEgAAACQAAAASAAAAAAAAAABAAAAAAAAAAEAAABQAAAA+jqBKnEy7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AwoAAoAAAAAQAAABQAAAAUAAAAFAAAAAEAAAAAAAAAZAAAAGQAAAAA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AAAMAAAAEAAAAAAAAAAAAAAAAAAAAAAAAAAeAAAAaAAAAAAAAAAAAAAAAAAAAAAAAAAAAAAAECcAABAnAAAAAAAAAAAAAAAAAAAAAAAAAAAAAAAAAAAAAAAAAAAAAD8AAAAAAAAAwMD/AAAAAABkAAAAMgAAAAAAAABkAAAAAAAAAH9/fwAKAAAAHwAAAFQAAAD///8A////AQAAAAAAAAAAAAAAAAAAAAAAAAAAAAAAAAAAAAAAAAAAcDCgAAAAAAIAAAACAAAAAMDA/wB/f38AAAAAAAAAAAAAAAAAAAAAAAAAAAAhAAAAGAAAABQAAACGGwAAjwkAAHAdAAA9DAAAEAAAACYAAAAIAAAA//////////8="/>
              </a:ext>
            </a:extLst>
          </p:cNvSpPr>
          <p:nvPr/>
        </p:nvSpPr>
        <p:spPr>
          <a:xfrm>
            <a:off x="4474210" y="1553845"/>
            <a:ext cx="311150" cy="435610"/>
          </a:xfrm>
          <a:prstGeom prst="rightBrace">
            <a:avLst>
              <a:gd name="adj1" fmla="val 2971"/>
              <a:gd name="adj2" fmla="val 50000"/>
            </a:avLst>
          </a:prstGeom>
          <a:noFill/>
          <a:ln w="25400" cap="flat" cmpd="sng" algn="ctr">
            <a:solidFill>
              <a:srgbClr val="7030A0"/>
            </a:solidFill>
            <a:prstDash val="solid"/>
            <a:headEnd type="none"/>
            <a:tailEnd type="none"/>
          </a:ln>
          <a:effectLst>
            <a:outerShdw blurRad="40005" dist="19685" dir="5400000" algn="tr">
              <a:schemeClr val="tx1">
                <a:alpha val="38000"/>
              </a:scheme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nl-nl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pPr>
            <a:endParaRPr lang="en-us"/>
          </a:p>
        </p:txBody>
      </p:sp>
      <p:sp>
        <p:nvSpPr>
          <p:cNvPr id="8" name="Content Placeholder 7"/>
          <p:cNvSpPr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mHgAAJRIAAE4qAABfFAAAEAAAACYAAAAIAAAA//////////8="/>
              </a:ext>
            </a:extLst>
          </p:cNvSpPr>
          <p:nvPr/>
        </p:nvSpPr>
        <p:spPr>
          <a:xfrm>
            <a:off x="4900930" y="2949575"/>
            <a:ext cx="1976120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indent="0" algn="l" defTabSz="457200">
              <a:spcBef>
                <a:spcPts val="0"/>
              </a:spcBef>
              <a:buNone/>
              <a:tabLst/>
              <a:defRPr lang="nl-nl" sz="20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1pPr>
            <a:lvl2pPr marL="742950" indent="-285750" algn="l" defTabSz="457200">
              <a:spcBef>
                <a:spcPts val="0"/>
              </a:spcBef>
              <a:buFont typeface="Arial" pitchFamily="1" charset="0"/>
              <a:buChar char="–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2pPr>
            <a:lvl3pPr marL="1143000" indent="-228600" algn="l" defTabSz="457200">
              <a:spcBef>
                <a:spcPts val="0"/>
              </a:spcBef>
              <a:buFont typeface="Arial" pitchFamily="1" charset="0"/>
              <a:buChar char="•"/>
              <a:tabLst/>
              <a:defRPr lang="nl-nl" sz="20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3pPr>
            <a:lvl4pPr marL="1600200" indent="-228600" algn="l" defTabSz="457200">
              <a:spcBef>
                <a:spcPts val="0"/>
              </a:spcBef>
              <a:buFont typeface="Arial" pitchFamily="1" charset="0"/>
              <a:buChar char="–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4pPr>
            <a:lvl5pPr marL="2057400" indent="-228600" algn="l" defTabSz="457200">
              <a:spcBef>
                <a:spcPts val="0"/>
              </a:spcBef>
              <a:buFont typeface="Arial" pitchFamily="1" charset="0"/>
              <a:buChar char="»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5pPr>
            <a:lvl6pPr marL="2514600" indent="-228600" algn="l" defTabSz="457200">
              <a:spcBef>
                <a:spcPts val="0"/>
              </a:spcBef>
              <a:buFont typeface="Arial" pitchFamily="1" charset="0"/>
              <a:buChar char="•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6pPr>
            <a:lvl7pPr marL="2971800" indent="-228600" algn="l" defTabSz="457200">
              <a:spcBef>
                <a:spcPts val="0"/>
              </a:spcBef>
              <a:buFont typeface="Arial" pitchFamily="1" charset="0"/>
              <a:buChar char="•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7pPr>
            <a:lvl8pPr marL="3429000" indent="-228600" algn="l" defTabSz="457200">
              <a:spcBef>
                <a:spcPts val="0"/>
              </a:spcBef>
              <a:buFont typeface="Arial" pitchFamily="1" charset="0"/>
              <a:buChar char="•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8pPr>
            <a:lvl9pPr marL="3886200" indent="-228600" algn="l" defTabSz="457200">
              <a:spcBef>
                <a:spcPts val="0"/>
              </a:spcBef>
              <a:buFont typeface="Arial" pitchFamily="1" charset="0"/>
              <a:buChar char="•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9pPr>
          </a:lstStyle>
          <a:p>
            <a:pPr>
              <a:defRPr lang="nl-nl"/>
            </a:pPr>
            <a:r>
              <a:rPr lang="en-us"/>
              <a:t>Code to repeat</a:t>
            </a:r>
          </a:p>
        </p:txBody>
      </p:sp>
      <p:sp>
        <p:nvSpPr>
          <p:cNvPr id="9" name="Content Placeholder 2"/>
          <p:cNvSpPr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EAYAAHA1AAANCQAAEAAAACYAAAAIAAAA//////////8="/>
              </a:ext>
            </a:extLst>
          </p:cNvSpPr>
          <p:nvPr/>
        </p:nvSpPr>
        <p:spPr>
          <a:xfrm>
            <a:off x="457200" y="985520"/>
            <a:ext cx="82296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indent="0" algn="l" defTabSz="457200">
              <a:spcBef>
                <a:spcPts val="0"/>
              </a:spcBef>
              <a:buNone/>
              <a:tabLst/>
              <a:defRPr lang="nl-nl" sz="20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1pPr>
            <a:lvl2pPr marL="742950" indent="-285750" algn="l" defTabSz="457200">
              <a:spcBef>
                <a:spcPts val="0"/>
              </a:spcBef>
              <a:buFont typeface="Arial" pitchFamily="1" charset="0"/>
              <a:buChar char="–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2pPr>
            <a:lvl3pPr marL="1143000" indent="-228600" algn="l" defTabSz="457200">
              <a:spcBef>
                <a:spcPts val="0"/>
              </a:spcBef>
              <a:buFont typeface="Arial" pitchFamily="1" charset="0"/>
              <a:buChar char="•"/>
              <a:tabLst/>
              <a:defRPr lang="nl-nl" sz="20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3pPr>
            <a:lvl4pPr marL="1600200" indent="-228600" algn="l" defTabSz="457200">
              <a:spcBef>
                <a:spcPts val="0"/>
              </a:spcBef>
              <a:buFont typeface="Arial" pitchFamily="1" charset="0"/>
              <a:buChar char="–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4pPr>
            <a:lvl5pPr marL="2057400" indent="-228600" algn="l" defTabSz="457200">
              <a:spcBef>
                <a:spcPts val="0"/>
              </a:spcBef>
              <a:buFont typeface="Arial" pitchFamily="1" charset="0"/>
              <a:buChar char="»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5pPr>
            <a:lvl6pPr marL="2514600" indent="-228600" algn="l" defTabSz="457200">
              <a:spcBef>
                <a:spcPts val="0"/>
              </a:spcBef>
              <a:buFont typeface="Arial" pitchFamily="1" charset="0"/>
              <a:buChar char="•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6pPr>
            <a:lvl7pPr marL="2971800" indent="-228600" algn="l" defTabSz="457200">
              <a:spcBef>
                <a:spcPts val="0"/>
              </a:spcBef>
              <a:buFont typeface="Arial" pitchFamily="1" charset="0"/>
              <a:buChar char="•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7pPr>
            <a:lvl8pPr marL="3429000" indent="-228600" algn="l" defTabSz="457200">
              <a:spcBef>
                <a:spcPts val="0"/>
              </a:spcBef>
              <a:buFont typeface="Arial" pitchFamily="1" charset="0"/>
              <a:buChar char="•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8pPr>
            <a:lvl9pPr marL="3886200" indent="-228600" algn="l" defTabSz="457200">
              <a:spcBef>
                <a:spcPts val="0"/>
              </a:spcBef>
              <a:buFont typeface="Arial" pitchFamily="1" charset="0"/>
              <a:buChar char="•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9pPr>
          </a:lstStyle>
          <a:p>
            <a:pPr>
              <a:defRPr lang="nl-nl"/>
            </a:pPr>
            <a:r>
              <a:rPr lang="en-us"/>
              <a:t>Repeat in a more compact version than the while loop, the for loop.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QP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Repetition – for vs while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UG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CQkAAKgbAADYGgAAEAAAACYAAAAIAAAAASAAAAAAAAA="/>
              </a:ext>
            </a:extLst>
          </p:cNvSpPr>
          <p:nvPr>
            <p:ph type="body" idx="1"/>
          </p:nvPr>
        </p:nvSpPr>
        <p:spPr>
          <a:xfrm>
            <a:off x="457200" y="1468755"/>
            <a:ext cx="4038600" cy="28949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en-us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i = 0;</a:t>
            </a:r>
          </a:p>
          <a:p>
            <a:pPr>
              <a:defRPr lang="nl-nl"/>
            </a:pPr>
            <a:r>
              <a:rPr lang="en-gb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while</a:t>
            </a:r>
            <a:r>
              <a:rPr lang="en-gb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(i &lt; 10)</a:t>
            </a:r>
          </a:p>
          <a:p>
            <a:pPr>
              <a:defRPr lang="nl-nl"/>
            </a:pP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{</a:t>
            </a:r>
          </a:p>
          <a:p>
            <a:pPr>
              <a:defRPr lang="nl-nl"/>
            </a:pP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</a:t>
            </a:r>
            <a:r>
              <a:rPr lang="en-us">
                <a:solidFill>
                  <a:srgbClr val="008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// body</a:t>
            </a:r>
            <a:endParaRPr lang="en-us">
              <a:solidFill>
                <a:srgbClr val="000000"/>
              </a:solidFill>
              <a:latin typeface="Consolas" pitchFamily="1" charset="0"/>
              <a:ea typeface="Arial" pitchFamily="1" charset="0"/>
              <a:cs typeface="Arial" pitchFamily="1" charset="0"/>
            </a:endParaRPr>
          </a:p>
          <a:p>
            <a:pPr>
              <a:defRPr lang="nl-nl"/>
            </a:pP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i = i + 1;</a:t>
            </a:r>
          </a:p>
          <a:p>
            <a:pPr>
              <a:defRPr lang="nl-nl"/>
            </a:pP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}</a:t>
            </a:r>
          </a:p>
          <a:p>
            <a:pPr>
              <a:defRPr lang="nl-nl"/>
            </a:pPr>
            <a:endParaRPr lang="en-us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YHAAACQkAAHA1AADYGgAAEAAAACYAAAAIAAAAASAAAAAAAAA="/>
              </a:ext>
            </a:extLst>
          </p:cNvSpPr>
          <p:nvPr>
            <p:ph type="body" idx="2"/>
          </p:nvPr>
        </p:nvSpPr>
        <p:spPr>
          <a:xfrm>
            <a:off x="4648200" y="1468755"/>
            <a:ext cx="4038600" cy="28949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nn-no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for</a:t>
            </a:r>
            <a:r>
              <a:rPr lang="nn-no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int </a:t>
            </a:r>
            <a:r>
              <a:rPr lang="nn-no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i = 0; i&lt; 10; i++) {</a:t>
            </a:r>
          </a:p>
          <a:p>
            <a:pPr>
              <a:defRPr lang="nl-nl"/>
            </a:pPr>
            <a:r>
              <a:rPr lang="en-us">
                <a:solidFill>
                  <a:srgbClr val="008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// body</a:t>
            </a:r>
            <a:endParaRPr lang="en-us">
              <a:solidFill>
                <a:srgbClr val="000000"/>
              </a:solidFill>
              <a:latin typeface="Consolas" pitchFamily="1" charset="0"/>
              <a:ea typeface="Arial" pitchFamily="1" charset="0"/>
              <a:cs typeface="Arial" pitchFamily="1" charset="0"/>
            </a:endParaRPr>
          </a:p>
          <a:p>
            <a:pPr>
              <a:defRPr lang="nl-nl"/>
            </a:pP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}</a:t>
            </a:r>
            <a:endParaRPr lang="en-gb">
              <a:solidFill>
                <a:srgbClr val="000000"/>
              </a:solidFill>
              <a:latin typeface="Consolas" pitchFamily="1" charset="0"/>
              <a:ea typeface="Arial" pitchFamily="1" charset="0"/>
              <a:cs typeface="Arial" pitchFamily="1" charset="0"/>
            </a:endParaRPr>
          </a:p>
          <a:p>
            <a:pPr>
              <a:defRPr lang="nl-nl"/>
            </a:pPr>
            <a:endParaRPr lang="en-us"/>
          </a:p>
        </p:txBody>
      </p:sp>
      <p:grpSp>
        <p:nvGrpSpPr>
          <p:cNvPr id="5" name="Groep 10"/>
          <p:cNvGrpSpPr>
            <a:extLst>
              <a:ext uri="smNativeData">
                <pr:smNativeData xmlns="" xmlns:p14="http://schemas.microsoft.com/office/powerpoint/2010/main" xmlns:pr="smNativeData" val="SMDATA_7_dfSVXRMAAAAlAAAAAQAAAA8BAAAAkAAAAEgAAACQAAAASAAAAAAAAAAAAAAAAAAAABcAAAAUAAAAAAAAAAAAAAD/fwAA/38AAAAAAAAJAAAABAAAAD8rEjkMAAAAEAAAAAAAAAAAAAAAAAAAAAAAAAAfAAAAVAAAAAAAAAAAAAAAAAAAAAAAAAAAAAAAAAAAAAAAAAAAAAAAAAAAAAAAAAAAAAAAAAAAAAAAAAAAAAAAAAAAAAAAAAAAAAAAAAAAAAAAAAAAAAAAAAAAACEAAAAYAAAAFAAAANACAAAgBwAAHSkAAI0LAAAQAAAAJgAAAAgAAAD/////AAAAAA=="/>
              </a:ext>
            </a:extLst>
          </p:cNvGrpSpPr>
          <p:nvPr/>
        </p:nvGrpSpPr>
        <p:grpSpPr>
          <a:xfrm>
            <a:off x="457200" y="1158240"/>
            <a:ext cx="6226175" cy="719455"/>
            <a:chOff x="457200" y="1158240"/>
            <a:chExt cx="6226175" cy="719455"/>
          </a:xfrm>
        </p:grpSpPr>
        <p:sp>
          <p:nvSpPr>
            <p:cNvPr id="8" name="Rectangle 4"/>
            <p:cNvSpPr>
              <a:extLst>
                <a:ext uri="smNativeData">
  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DAAAAL2KZADp7ywAAAAAAAAAAAAAAAAAAAAAAAAAAAAAAAAAAAAAAZAAAAAEAAABAAAAAAAAAAJz///9aAAAAAAAAAAEAAABQAAAAPXvHAAAAAAAAAAAAAAAAAAAAAAAAAAAAAAAAAAAAAAAAAAAAAAAAAAAAAAAAAAAAAAAAAAAAAAAAAAAAFAAAADwAAAABAAAAAAAAAMTXmwA8AAAAAQAAABQAAAAUAAAAFAAAAAEAAAAAAAAAZAAAAGQAAAAAAAAAZAAAAGQAAAAVAAAAYAAAAAAAAAAAAAAADwAAACADAAAAAAAAAAAAAAEAAACgMgAAVgcAAKr4//8BAAAAAAAACQEAAABkAAAAAAAAABQAAABAHwAAAAAAACYAAAAAAAAAwOD//wAAAAAmAAAAZAAAABYAAABMAAAAAQAAAAAAAAACAAAAAAAAAAEAAAAAAAAJQQAAAAAAAAAkAAAAZAAAAGQAAAAAAAAAzMzMAAAAAABQAAAAUAAAAGQAAABkAAAAAAAAABcAAAAUAAAAAAAAAAAAAAD/fwAA/38AAAAAAAAJAAAABAAAAAAiAIoMAAAAEAAAAAAAAAAAAAAAAAAAAAAAAAAeAAAAaAAAAAAAAAAAAAAAAAAAAAAAAAAAAAAAECcAABAnAAAAAAAAAAAAAAAAAAAAAAAAAAAAAAAAAAAAAAAAAAAAAD8AAAAAAAAAwMD/AAAAAABkAAAAMgAAAAAAAABkAAAAAAAAAH9/fwAKAAAAHwAAAFQAAAAvYpkAOnvLAD17xwAAAAAAAAAAAAAAAAAAAAAAAAAAAAAAAAAAAAAAxNebAAAAAAIAAAACzMzMAMDA/wB/f38AAAAAAAAAAAAAAAAAAAAAAAAAAAAhAAAAGAAAABQAAADQAgAACQkAADoMAACNCwAAAAAAACYAAAAIAAAA//////////8="/>
                </a:ext>
              </a:extLst>
            </p:cNvSpPr>
            <p:nvPr/>
          </p:nvSpPr>
          <p:spPr>
            <a:xfrm>
              <a:off x="457200" y="1468755"/>
              <a:ext cx="1530350" cy="408940"/>
            </a:xfrm>
            <a:prstGeom prst="rect">
              <a:avLst/>
            </a:prstGeom>
            <a:noFill/>
            <a:ln w="38100" cap="flat" cmpd="sng" algn="ctr">
              <a:solidFill>
                <a:srgbClr val="C4D79B"/>
              </a:solidFill>
              <a:prstDash val="solid"/>
              <a:headEnd type="none"/>
              <a:tailEnd type="none"/>
            </a:ln>
            <a:effectLst>
              <a:outerShdw blurRad="40005" dist="22860" dir="5400000" algn="tr">
                <a:schemeClr val="tx1"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nl-nl">
                  <a:solidFill>
                    <a:srgbClr val="FFFFFF"/>
                  </a:solidFill>
                  <a:latin typeface="Arial" pitchFamily="1" charset="0"/>
                  <a:ea typeface="Calibri" pitchFamily="1" charset="0"/>
                  <a:cs typeface="Calibri" pitchFamily="1" charset="0"/>
                </a:defRPr>
              </a:pPr>
              <a:endParaRPr lang="en-us"/>
            </a:p>
          </p:txBody>
        </p:sp>
        <p:sp>
          <p:nvSpPr>
            <p:cNvPr id="7" name="Rectangle 7"/>
            <p:cNvSpPr>
              <a:extLst>
                <a:ext uri="smNativeData">
  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DAAAAL2KZADp7ywAAAAAAAAAAAAAAAAAAAAAAAAAAAAAAAAAAAAAAZAAAAAEAAABAAAAAAAAAAJz///9aAAAAAAAAAAEAAABQAAAAPXvHAAAAAAAAAAAAAAAAAAAAAAAAAAAAAAAAAAAAAAAAAAAAAAAAAAAAAAAAAAAAAAAAAAAAAAAAAAAAFAAAADwAAAABAAAAAAAAAMTXmwA8AAAAAQAAABQAAAAUAAAAFAAAAAEAAAAAAAAAZAAAAGQAAAAAAAAAZAAAAGQAAAAVAAAAYAAAAAAAAAAAAAAADwAAACADAAAAAAAAAAAAAAEAAACgMgAAVgcAAKr4//8BAAAAAAAACQEAAABkAAAAAAAAABQAAABAHwAAAAAAACYAAAAAAAAAwOD//wAAAAAmAAAAZAAAABYAAABMAAAAAQAAAAAAAAACAAAAAAAAAAEAAAAAAAAJQQAAAAAAAAAkAAAAZAAAAGQAAAAAAAAAzMzMAAAAAABQAAAAUAAAAGQAAABkAAAAAAAAABcAAAAUAAAAAAAAAAAAAAD/fwAA/38AAAAAAAAJAAAABAAAAAK7AUIMAAAAEAAAAAAAAAAAAAAAAAAAAAAAAAAeAAAAaAAAAAAAAAAAAAAAAAAAAAAAAAAAAAAAECcAABAnAAAAAAAAAAAAAAAAAAAAAAAAAAAAAAAAAAAAAAAAAAAAAD8AAAAAAAAAwMD/AAAAAABkAAAAMgAAAAAAAABkAAAAAAAAAH9/fwAKAAAAHwAAAFQAAAAvYpkAOnvLAD17xwAAAAAAAAAAAAAAAAAAAAAAAAAAAAAAAAAAAAAAxNebAAAAAAIAAAACzMzMAMDA/wB/f38AAAAAAAAAAAAAAAAAAAAAAAAAAAAhAAAAGAAAABQAAAA6IQAAZAkAAB0pAACNCwAAAAAAACYAAAAIAAAA//////////8="/>
                </a:ext>
              </a:extLst>
            </p:cNvSpPr>
            <p:nvPr/>
          </p:nvSpPr>
          <p:spPr>
            <a:xfrm>
              <a:off x="5401310" y="1526540"/>
              <a:ext cx="1282065" cy="351155"/>
            </a:xfrm>
            <a:prstGeom prst="rect">
              <a:avLst/>
            </a:prstGeom>
            <a:noFill/>
            <a:ln w="38100" cap="flat" cmpd="sng" algn="ctr">
              <a:solidFill>
                <a:srgbClr val="C4D79B"/>
              </a:solidFill>
              <a:prstDash val="solid"/>
              <a:headEnd type="none"/>
              <a:tailEnd type="none"/>
            </a:ln>
            <a:effectLst>
              <a:outerShdw blurRad="40005" dist="22860" dir="5400000" algn="tr">
                <a:schemeClr val="tx1"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nl-nl">
                  <a:solidFill>
                    <a:srgbClr val="FFFFFF"/>
                  </a:solidFill>
                  <a:latin typeface="Arial" pitchFamily="1" charset="0"/>
                  <a:ea typeface="Calibri" pitchFamily="1" charset="0"/>
                  <a:cs typeface="Calibri" pitchFamily="1" charset="0"/>
                </a:defRPr>
              </a:pPr>
              <a:endParaRPr lang="en-us"/>
            </a:p>
          </p:txBody>
        </p:sp>
        <p:sp>
          <p:nvSpPr>
            <p:cNvPr id="6" name="Freeform: Shape 21"/>
            <p:cNvSpPr>
              <a:extLst>
                <a:ext uri="smNativeData">
                  <pr:smNativeData xmlns="" xmlns:p14="http://schemas.microsoft.com/office/powerpoint/2010/main" xmlns:pr="smNativeData" val="SMDATA_13_dfSVXRMAAAAlAAAACwAAAA0AAAAAPAwAACAHAABrJAAA8gkAAAAAAAABAAAAAAAAAAEAAABQAAAAAAAAAAAA4D8AAAAAAADgPwAAAAAAAOA/AAAAAAAA4D8AAAAAAADgPwAAAAAAAOA/AAAAAAAA4D8AAAAAAADgPwAAAAAAAOA/AAAAAAAA4D8CAAAAjAAAAAAAAAADAAAAL2KZADp7ywAAAAAAAAAAAAAAAAAAAAAAAAAAAAAAAAAAAAAAZAAAAAEAAABAAAAAAAAAAJz///9aAAAAAAAAAAEAAABQAAAAPXvHAAAAAAAAAAAAAAAAAAAAAAAAAAAAAAAAAAAAAAAAAAAAAAAAAAAAAAAAAAAAAAAAAAAAAAAAAAAAFAAAADwAAAABAAAAAAAAAMTXmwA8AAAAAQAAABQAAAAUAAAAFAAAAAEAAAAAAAAAZAAAAGQAAAACAAAAZAAAAGQAAAAVAAAAYAAAAAAAAAAAAAAADwAAACADAAAAAAAAAAAAAAEAAACgMgAAVgcAAKr4//8BAAAAAAAACQEAAABkAAAAAAAAABQAAABAHwAAAAAAACYAAAAAAAAAwOD//wAAAAAmAAAAZAAAABYAAABMAAAAAQAAAAAAAAACAAAAAAAAAAEAAAAAAAAJQQAAAAAAAAAkAAAAZAAAAGQAAAAAAAAAzMzMAAAAAABQAAAAUAAAAGQAAABkAAAAAAAAABcAAAAUAAAAAAAAAAAAAAD/fwAA/38AAAAAAAAJAAAABAAAAAAABR4MAAAAEAAAAAAAAAAAAAAAAAAAAAAAAAAeAAAAaAAAAAAAAAAAAAAAAAAAAAAAAAAAAAAAECcAABAnAAAAAAAAAAAAAAAAAAAAAAAAAAAAAAAAAAAAAAAAAAAAAD8AAAAAAAAAwMD/AAAAAABkAAAAMgAAAAAAAABkAAAAAAAAAH9/fwAKAAAAHwAAAFQAAAAvYpkAOnvLAD17xwAAAAAAAAAAAAAAAAAAAAAAAAAAAAAAAAAAAAAAxNebAAAAAAIAAAACzMzMAMDA/wB/f38AAAAAAAAAAAAAAAAAAAAAAAAAAAAhAAAAGAAAABQAAAA8DAAAIAcAAGskAADyCQAAAAAAACYAAAAIAAAA//////////8="/>
                </a:ext>
              </a:extLst>
            </p:cNvSpPr>
            <p:nvPr/>
          </p:nvSpPr>
          <p:spPr>
            <a:xfrm>
              <a:off x="1988820" y="1158240"/>
              <a:ext cx="3931285" cy="458470"/>
            </a:xfrm>
            <a:custGeom>
              <a:avLst/>
              <a:gdLst/>
              <a:ahLst/>
              <a:cxnLst/>
              <a:rect l="0" t="0" r="3931285" b="458470"/>
              <a:pathLst>
                <a:path w="3931285" h="458470">
                  <a:moveTo>
                    <a:pt x="0" y="458470"/>
                  </a:moveTo>
                  <a:cubicBezTo>
                    <a:pt x="648142" y="6667"/>
                    <a:pt x="1547975" y="24754"/>
                    <a:pt x="2203189" y="4324"/>
                  </a:cubicBezTo>
                  <a:cubicBezTo>
                    <a:pt x="2858403" y="-16105"/>
                    <a:pt x="3506512" y="26585"/>
                    <a:pt x="3931285" y="335894"/>
                  </a:cubicBezTo>
                </a:path>
              </a:pathLst>
            </a:custGeom>
            <a:noFill/>
            <a:ln w="38100" cap="flat" cmpd="sng" algn="ctr">
              <a:solidFill>
                <a:srgbClr val="C4D79B"/>
              </a:solidFill>
              <a:prstDash val="solid"/>
              <a:headEnd type="none"/>
              <a:tailEnd type="triangle" w="med" len="med"/>
            </a:ln>
            <a:effectLst>
              <a:outerShdw blurRad="40005" dist="22860" dir="5400000" algn="tr">
                <a:schemeClr val="tx1">
                  <a:alpha val="35000"/>
                </a:schemeClr>
              </a:outerShdw>
            </a:effectLst>
          </p:spPr>
          <p:txBody>
            <a:bodyPr vert="horz" wrap="square" lIns="1988820" tIns="1158240" rIns="5920105" bIns="1616710" numCol="1" spcCol="215900" anchor="ctr"/>
            <a:lstStyle/>
            <a:p>
              <a:pPr algn="ctr">
                <a:defRPr lang="nl-nl">
                  <a:solidFill>
                    <a:srgbClr val="FFFFFF"/>
                  </a:solidFill>
                  <a:latin typeface="Arial" pitchFamily="1" charset="0"/>
                  <a:ea typeface="Calibri" pitchFamily="1" charset="0"/>
                  <a:cs typeface="Calibri" pitchFamily="1" charset="0"/>
                </a:defRPr>
              </a:pPr>
              <a:endParaRPr lang="en-us"/>
            </a:p>
          </p:txBody>
        </p:sp>
      </p:grpSp>
      <p:grpSp>
        <p:nvGrpSpPr>
          <p:cNvPr id="9" name="Groep 11"/>
          <p:cNvGrpSpPr>
            <a:extLst>
              <a:ext uri="smNativeData">
                <pr:smNativeData xmlns="" xmlns:p14="http://schemas.microsoft.com/office/powerpoint/2010/main" xmlns:pr="smNativeData" val="SMDATA_7_dfSVXRMAAAAlAAAAAQAAAA8BAAAAkAAAAEgAAACQAAAASAAAAAAAAAAAAAAAAAAAABcAAAAUAAAAAAAAAAAAAAD/fwAA/38AAAAAAAAJAAAABAAAACsrKysMAAAAEAAAAAAAAAAAAAAAAAAAAAAAAAAfAAAAVAAAAAAAAAAAAAAAAAAAAAAAAAAAAAAAAAAAAAAAAAAAAAAAAAAAAAAAAAAAAAAAAAAAAAAAAAAAAAAAAAAAAAAAAAAAAAAAAAAAAAAAAAAAAAAAAAAAACEAAAAYAAAAFAAAAEcJAABSCQAAMDAAAD8SAAAQAAAAJgAAAAgAAAD/////AAAAAA=="/>
              </a:ext>
            </a:extLst>
          </p:cNvGrpSpPr>
          <p:nvPr/>
        </p:nvGrpSpPr>
        <p:grpSpPr>
          <a:xfrm>
            <a:off x="1508125" y="1515110"/>
            <a:ext cx="6325235" cy="1450975"/>
            <a:chOff x="1508125" y="1515110"/>
            <a:chExt cx="6325235" cy="1450975"/>
          </a:xfrm>
        </p:grpSpPr>
        <p:sp>
          <p:nvSpPr>
            <p:cNvPr id="12" name="Rectangle 5"/>
            <p:cNvSpPr>
              <a:extLst>
                <a:ext uri="smNativeData">
  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DAAAAL2KZADp7ywAAAAAAAAAAAAAAAAAAAAAAAAAAAAAAAAAAAAAAZAAAAAEAAABAAAAAAAAAAJz///9aAAAAAAAAAAEAAABQAAAAPXvHAAAAAAAAAAAAAAAAAAAAAAAAAAAAAAAAAAAAAAAAAAAAAAAAAAAAAAAAAAAAAAAAAAAAAAAAAAAAFAAAADwAAAABAAAAAAAAAJPO3QA8AAAAAQAAABQAAAAUAAAAFAAAAAEAAAAAAAAAZAAAAGQAAAAAAAAAZAAAAGQAAAAVAAAAYAAAAAAAAAAAAAAADwAAACADAAAAAAAAAAAAAAEAAACgMgAAVgcAAKr4//8BAAAAAAAACQEAAABkAAAAAAAAABQAAABAHwAAAAAAACYAAAAAAAAAwOD//wAAAAAmAAAAZAAAABYAAABMAAAAAQAAAAAAAAACAAAAAAAAAAEAAAAAAAAJQQAAAAAAAAAkAAAAZAAAAGQAAAAAAAAAzMzMAAAAAABQAAAAUAAAAGQAAABkAAAAAAAAABcAAAAUAAAAAAAAAAAAAAD/fwAA/38AAAAAAAAJAAAABAAAAAAAAAAMAAAAEAAAAAAAAAAAAAAAAAAAAAAAAAAeAAAAaAAAAAAAAAAAAAAAAAAAAAAAAAAAAAAAECcAABAnAAAAAAAAAAAAAAAAAAAAAAAAAAAAAAAAAAAAAAAAAAAAAD8AAAAAAAAAwMD/AAAAAABkAAAAMgAAAAAAAABkAAAAAAAAAH9/fwAKAAAAHwAAAFQAAAAvYpkAOnvLAD17xwAAAAAAAAAAAAAAAAAAAAAAAAAAAAAAAAAAAAAAk87dAAAAAAIAAAACzMzMAMDA/wB/f38AAAAAAAAAAAAAAAAAAAAAAAAAAAAhAAAAGAAAABQAAABHCQAAowsAAKwOAADMDQAAAAAAACYAAAAIAAAA//////////8="/>
                </a:ext>
              </a:extLst>
            </p:cNvSpPr>
            <p:nvPr/>
          </p:nvSpPr>
          <p:spPr>
            <a:xfrm>
              <a:off x="1508125" y="1891665"/>
              <a:ext cx="876935" cy="351155"/>
            </a:xfrm>
            <a:prstGeom prst="rect">
              <a:avLst/>
            </a:prstGeom>
            <a:noFill/>
            <a:ln w="38100" cap="flat" cmpd="sng" algn="ctr">
              <a:solidFill>
                <a:srgbClr val="93CEDD"/>
              </a:solidFill>
              <a:prstDash val="solid"/>
              <a:headEnd type="none"/>
              <a:tailEnd type="none"/>
            </a:ln>
            <a:effectLst>
              <a:outerShdw blurRad="40005" dist="22860" dir="5400000" algn="tr">
                <a:schemeClr val="tx1"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nl-nl">
                  <a:solidFill>
                    <a:srgbClr val="FFFFFF"/>
                  </a:solidFill>
                  <a:latin typeface="Arial" pitchFamily="1" charset="0"/>
                  <a:ea typeface="Calibri" pitchFamily="1" charset="0"/>
                  <a:cs typeface="Calibri" pitchFamily="1" charset="0"/>
                </a:defRPr>
              </a:pPr>
              <a:endParaRPr lang="en-us"/>
            </a:p>
          </p:txBody>
        </p:sp>
        <p:sp>
          <p:nvSpPr>
            <p:cNvPr id="11" name="Rectangle 8"/>
            <p:cNvSpPr>
              <a:extLst>
                <a:ext uri="smNativeData">
  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DAAAAL2KZADp7ywAAAAAAAAAAAAAAAAAAAAAAAAAAAAAAAAAAAAAAZAAAAAEAAABAAAAAAAAAAJz///9aAAAAAAAAAAEAAABQAAAAPXvHAAAAAAAAAAAAAAAAAAAAAAAAAAAAAAAAAAAAAAAAAAAAAAAAAAAAAAAAAAAAAAAAAAAAAAAAAAAAFAAAADwAAAABAAAAAAAAAJPO3QA8AAAAAQAAABQAAAAUAAAAFAAAAAEAAAAAAAAAZAAAAGQAAAAAAAAAZAAAAGQAAAAVAAAAYAAAAAAAAAAAAAAADwAAACADAAAAAAAAAAAAAAEAAACgMgAAVgcAAKr4//8BAAAAAAAACQEAAABkAAAAAAAAABQAAABAHwAAAAAAACYAAAAAAAAAwOD//wAAAAAmAAAAZAAAABYAAABMAAAAAQAAAAAAAAACAAAAAAAAAAEAAAAAAAAJQQAAAAAAAAAkAAAAZAAAAGQAAAAAAAAAzMzMAAAAAABQAAAAUAAAAGQAAABkAAAAAAAAABcAAAAUAAAAAAAAAAAAAAD/fwAA/38AAAAAAAAJAAAABAAAAAAAAAAMAAAAEAAAAAAAAAAAAAAAAAAAAAAAAAAeAAAAaAAAAAAAAAAAAAAAAAAAAAAAAAAAAAAAECcAABAnAAAAAAAAAAAAAAAAAAAAAAAAAAAAAAAAAAAAAAAAAAAAAD8AAAAAAAAAwMD/AAAAAABkAAAAMgAAAAAAAABkAAAAAAAAAH9/fwAKAAAAHwAAAFQAAAAvYpkAOnvLAD17xwAAAAAAAAAAAAAAAAAAAAAAAAAAAAAAAAAAAAAAk87dAAAAAAIAAAACzMzMAMDA/wB/f38AAAAAAAAAAAAAAAAAAAAAAAAAAAAhAAAAGAAAABQAAAANKgAAUgkAADAwAAB7CwAAAAAAACYAAAAIAAAA//////////8="/>
                </a:ext>
              </a:extLst>
            </p:cNvSpPr>
            <p:nvPr/>
          </p:nvSpPr>
          <p:spPr>
            <a:xfrm>
              <a:off x="6835775" y="1515110"/>
              <a:ext cx="997585" cy="351155"/>
            </a:xfrm>
            <a:prstGeom prst="rect">
              <a:avLst/>
            </a:prstGeom>
            <a:noFill/>
            <a:ln w="38100" cap="flat" cmpd="sng" algn="ctr">
              <a:solidFill>
                <a:srgbClr val="93CEDD"/>
              </a:solidFill>
              <a:prstDash val="solid"/>
              <a:headEnd type="none"/>
              <a:tailEnd type="none"/>
            </a:ln>
            <a:effectLst>
              <a:outerShdw blurRad="40005" dist="22860" dir="5400000" algn="tr">
                <a:schemeClr val="tx1"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nl-nl">
                  <a:solidFill>
                    <a:srgbClr val="FFFFFF"/>
                  </a:solidFill>
                  <a:latin typeface="Arial" pitchFamily="1" charset="0"/>
                  <a:ea typeface="Calibri" pitchFamily="1" charset="0"/>
                  <a:cs typeface="Calibri" pitchFamily="1" charset="0"/>
                </a:defRPr>
              </a:pPr>
              <a:endParaRPr lang="en-us"/>
            </a:p>
          </p:txBody>
        </p:sp>
        <p:sp>
          <p:nvSpPr>
            <p:cNvPr id="10" name="Freeform: Shape 22"/>
            <p:cNvSpPr>
              <a:extLst>
                <a:ext uri="smNativeData">
                  <pr:smNativeData xmlns="" xmlns:p14="http://schemas.microsoft.com/office/powerpoint/2010/main" xmlns:pr="smNativeData" val="SMDATA_13_dfSVXRMAAAAlAAAACwAAAA0AAAAA3A0AANwLAACrKwAAPxIAAAAAAAABAAAAAAAAAAEAAABQAAAAAAAAAAAA4D8AAAAAAADgPwAAAAAAAOA/AAAAAAAA4D8AAAAAAADgPwAAAAAAAOA/AAAAAAAA4D8AAAAAAADgPwAAAAAAAOA/AAAAAAAA4D8CAAAAjAAAAAAAAAADAAAAL2KZADp7ywAAAAAAAAAAAAAAAAAAAAAAAAAAAAAAAAAAAAAAZAAAAAEAAABAAAAAAAAAAJz///9aAAAAAAAAAAEAAABQAAAAPXvHAAAAAAAAAAAAAAAAAAAAAAAAAAAAAAAAAAAAAAAAAAAAAAAAAAAAAAAAAAAAAAAAAAAAAAAAAAAAFAAAADwAAAABAAAAAAAAAJPO3QA8AAAAAQAAABQAAAAUAAAAFAAAAAEAAAAAAAAAZAAAAGQAAAACAAAAZAAAAGQAAAAVAAAAYAAAAAAAAAAAAAAADwAAACADAAAAAAAAAAAAAAEAAACgMgAAVgcAAKr4//8BAAAAAAAACQEAAABkAAAAAAAAABQAAABAHwAAAAAAACYAAAAAAAAAwOD//wAAAAAmAAAAZAAAABYAAABMAAAAAQAAAAAAAAACAAAAAAAAAAEAAAAAAAAJQQAAAAAAAAAkAAAAZAAAAGQAAAAAAAAAzMzMAAAAAABQAAAAUAAAAGQAAABkAAAAAAAAABcAAAAUAAAAAAAAAAAAAAD/fwAA/38AAAAAAAAJAAAABAAAANoA3wMMAAAAEAAAAAAAAAAAAAAAAAAAAAAAAAAeAAAAaAAAAAAAAAAAAAAAAAAAAAAAAAAAAAAAECcAABAnAAAAAAAAAAAAAAAAAAAAAAAAAAAAAAAAAAAAAAAAAAAAAD8AAAAAAAAAwMD/AAAAAABkAAAAMgAAAAAAAABkAAAAAAAAAH9/fwAKAAAAHwAAAFQAAAAvYpkAOnvLAD17xwAAAAAAAAAAAAAAAAAAAAAAAAAAAAAAAAAAAAAAk87dAAAAAAIAAAACzMzMAMDA/wB/f38AAAAAAAAAAAAAAAAAAAAAAAAAAAAhAAAAGAAAABQAAADcDQAA2wsAAKorAAA/EgAAAAAAACYAAAAIAAAA//////////8="/>
                </a:ext>
              </a:extLst>
            </p:cNvSpPr>
            <p:nvPr/>
          </p:nvSpPr>
          <p:spPr>
            <a:xfrm>
              <a:off x="2252980" y="1927225"/>
              <a:ext cx="4845050" cy="1038860"/>
            </a:xfrm>
            <a:custGeom>
              <a:avLst/>
              <a:gdLst/>
              <a:ahLst/>
              <a:cxnLst/>
              <a:rect l="0" t="0" r="4845050" b="1038860"/>
              <a:pathLst>
                <a:path w="4845050" h="1038860">
                  <a:moveTo>
                    <a:pt x="0" y="301685"/>
                  </a:moveTo>
                  <a:cubicBezTo>
                    <a:pt x="293089" y="758336"/>
                    <a:pt x="1458576" y="1013633"/>
                    <a:pt x="2551291" y="1038860"/>
                  </a:cubicBezTo>
                  <a:cubicBezTo>
                    <a:pt x="3853716" y="1005359"/>
                    <a:pt x="4824496" y="342179"/>
                    <a:pt x="4845050" y="0"/>
                  </a:cubicBezTo>
                </a:path>
              </a:pathLst>
            </a:custGeom>
            <a:noFill/>
            <a:ln w="38100" cap="flat" cmpd="sng" algn="ctr">
              <a:solidFill>
                <a:srgbClr val="93CEDD"/>
              </a:solidFill>
              <a:prstDash val="solid"/>
              <a:headEnd type="none"/>
              <a:tailEnd type="triangle" w="med" len="med"/>
            </a:ln>
            <a:effectLst>
              <a:outerShdw blurRad="40005" dist="22860" dir="5400000" algn="tr">
                <a:schemeClr val="tx1">
                  <a:alpha val="35000"/>
                </a:schemeClr>
              </a:outerShdw>
            </a:effectLst>
          </p:spPr>
          <p:txBody>
            <a:bodyPr vert="horz" wrap="square" lIns="2252980" tIns="1927860" rIns="7098665" bIns="2966085" numCol="1" spcCol="215900" anchor="ctr"/>
            <a:lstStyle/>
            <a:p>
              <a:pPr algn="ctr">
                <a:defRPr lang="nl-nl">
                  <a:solidFill>
                    <a:srgbClr val="FFFFFF"/>
                  </a:solidFill>
                  <a:latin typeface="Arial" pitchFamily="1" charset="0"/>
                  <a:ea typeface="Calibri" pitchFamily="1" charset="0"/>
                  <a:cs typeface="Calibri" pitchFamily="1" charset="0"/>
                </a:defRPr>
              </a:pPr>
              <a:endParaRPr lang="en-us"/>
            </a:p>
          </p:txBody>
        </p:sp>
      </p:grpSp>
      <p:grpSp>
        <p:nvGrpSpPr>
          <p:cNvPr id="13" name="Groep 12"/>
          <p:cNvGrpSpPr>
            <a:extLst>
              <a:ext uri="smNativeData">
                <pr:smNativeData xmlns="" xmlns:p14="http://schemas.microsoft.com/office/powerpoint/2010/main" xmlns:pr="smNativeData" val="SMDATA_7_dfSVXRMAAAAlAAAAAQAAAA8BAAAAkAAAAEgAAACQAAAASAAAAAAAAAAAAAAAAAAAABcAAAAUAAAAAAAAAAAAAAD/fwAA/38AAAAAAAAJAAAABAAAAIQHAAAMAAAAEAAAAAAAAAAAAAAAAAAAAAAAAAAfAAAAVAAAAAAAAAAAAAAAAAAAAAAAAAAAAAAAAAAAAAAAAAAAAAAAAAAAAAAAAAAAAAAAAAAAAAAAAAAAAAAAAAAAAAAAAAAAAAAAAAAAAAAAAAAAAAAAAAAAACEAAAAYAAAAFAAAALAEAABUCQAAnDMAAD8VAAAQAAAAJgAAAAgAAAD/////AAAAAA=="/>
              </a:ext>
            </a:extLst>
          </p:cNvGrpSpPr>
          <p:nvPr/>
        </p:nvGrpSpPr>
        <p:grpSpPr>
          <a:xfrm>
            <a:off x="762000" y="1516380"/>
            <a:ext cx="7627620" cy="1937385"/>
            <a:chOff x="762000" y="1516380"/>
            <a:chExt cx="7627620" cy="1937385"/>
          </a:xfrm>
        </p:grpSpPr>
        <p:sp>
          <p:nvSpPr>
            <p:cNvPr id="16" name="Rectangle 6"/>
            <p:cNvSpPr>
              <a:extLst>
                <a:ext uri="smNativeData">
  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DAAAAL2KZADp7ywAAAAAAAAAAAAAAAAAAAAAAAAAAAAAAAAAAAAAAZAAAAAEAAABAAAAAAAAAAJz///9aAAAAAAAAAAEAAABQAAAAPXvHAAAAAAAAAAAAAAAAAAAAAAAAAAAAAAAAAAAAAAAAAAAAAAAAAAAAAAAAAAAAAAAAAAAAAAAAAAAAFAAAADwAAAABAAAAAAAAAPu/jgA8AAAAAQAAABQAAAAUAAAAFAAAAAEAAAAAAAAAZAAAAGQAAAAAAAAAZAAAAGQAAAAVAAAAYAAAAAAAAAAAAAAADwAAACADAAAAAAAAAAAAAAEAAACgMgAAVgcAAKr4//8BAAAAAAAACQEAAABkAAAAAAAAABQAAABAHwAAAAAAACYAAAAAAAAAwOD//wAAAAAmAAAAZAAAABYAAABMAAAAAQAAAAAAAAACAAAAAAAAAAEAAAAAAAAJQQAAAAAAAAAkAAAAZAAAAGQAAAAAAAAAzMzMAAAAAABQAAAAUAAAAGQAAABkAAAAAAAAABcAAAAUAAAAAAAAAAAAAAD/fwAA/38AAAAAAAAJAAAABAAAAI0OAAAMAAAAEAAAAAAAAAAAAAAAAAAAAAAAAAAeAAAAaAAAAAAAAAAAAAAAAAAAAAAAAAAAAAAAECcAABAnAAAAAAAAAAAAAAAAAAAAAAAAAAAAAAAAAAAAAAAAAAAAAD8AAAAAAAAAwMD/AAAAAABkAAAAMgAAAAAAAABkAAAAAAAAAH9/fwAKAAAAHwAAAFQAAAAvYpkAOnvLAD17xwAAAAAAAAAAAAAAAAAAAAAAAAAAAAAAAAAAAAAA+7+OAAAAAAIAAAACzMzMAMDA/wB/f38AAAAAAAAAAAAAAAAAAAAAAAAAAAAhAAAAGAAAABQAAACwBAAASxIAABoOAAB1FAAAAAAAACYAAAAIAAAA//////////8="/>
                </a:ext>
              </a:extLst>
            </p:cNvSpPr>
            <p:nvPr/>
          </p:nvSpPr>
          <p:spPr>
            <a:xfrm>
              <a:off x="762000" y="2973705"/>
              <a:ext cx="1530350" cy="351790"/>
            </a:xfrm>
            <a:prstGeom prst="rect">
              <a:avLst/>
            </a:prstGeom>
            <a:noFill/>
            <a:ln w="38100" cap="flat" cmpd="sng" algn="ctr">
              <a:solidFill>
                <a:srgbClr val="FBBF8E"/>
              </a:solidFill>
              <a:prstDash val="solid"/>
              <a:headEnd type="none"/>
              <a:tailEnd type="none"/>
            </a:ln>
            <a:effectLst>
              <a:outerShdw blurRad="40005" dist="22860" dir="5400000" algn="tr">
                <a:schemeClr val="tx1"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nl-nl">
                  <a:solidFill>
                    <a:srgbClr val="FFFFFF"/>
                  </a:solidFill>
                  <a:latin typeface="Arial" pitchFamily="1" charset="0"/>
                  <a:ea typeface="Calibri" pitchFamily="1" charset="0"/>
                  <a:cs typeface="Calibri" pitchFamily="1" charset="0"/>
                </a:defRPr>
              </a:pPr>
              <a:endParaRPr lang="en-us"/>
            </a:p>
          </p:txBody>
        </p:sp>
        <p:sp>
          <p:nvSpPr>
            <p:cNvPr id="15" name="Rectangle 9"/>
            <p:cNvSpPr>
              <a:extLst>
                <a:ext uri="smNativeData">
  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DAAAAL2KZADp7ywAAAAAAAAAAAAAAAAAAAAAAAAAAAAAAAAAAAAAAZAAAAAEAAABAAAAAAAAAAJz///9aAAAAAAAAAAEAAABQAAAAPXvHAAAAAAAAAAAAAAAAAAAAAAAAAAAAAAAAAAAAAAAAAAAAAAAAAAAAAAAAAAAAAAAAAAAAAAAAAAAAFAAAADwAAAABAAAAAAAAAPu/jgA8AAAAAQAAABQAAAAUAAAAFAAAAAEAAAAAAAAAZAAAAGQAAAAAAAAAZAAAAGQAAAAVAAAAYAAAAAAAAAAAAAAADwAAACADAAAAAAAAAAAAAAEAAACgMgAAVgcAAKr4//8BAAAAAAAACQEAAABkAAAAAAAAABQAAABAHwAAAAAAACYAAAAAAAAAwOD//wAAAAAmAAAAZAAAABYAAABMAAAAAQAAAAAAAAACAAAAAAAAAAEAAAAAAAAJQQAAAAAAAAAkAAAAZAAAAGQAAAAAAAAAzMzMAAAAAABQAAAAUAAAAGQAAABkAAAAAAAAABcAAAAUAAAAAAAAAAAAAAD/fwAA/38AAAAAAAAJAAAABAAAAAAAAAAMAAAAEAAAAAAAAAAAAAAAAAAAAAAAAAAeAAAAaAAAAAAAAAAAAAAAAAAAAAAAAAAAAAAAECcAABAnAAAAAAAAAAAAAAAAAAAAAAAAAAAAAAAAAAAAAAAAAAAAAD8AAAAAAAAAwMD/AAAAAABkAAAAMgAAAAAAAABkAAAAAAAAAH9/fwAKAAAAHwAAAFQAAAAvYpkAOnvLAD17xwAAAAAAAAAAAAAAAAAAAAAAAAAAAAAAAAAAAAAA+7+OAAAAAAIAAAACzMzMAMDA/wB/f38AAAAAAAAAAAAAAAAAAAAAAAAAAAAhAAAAGAAAABQAAACNMAAAVAkAAJwzAAB9CwAAAAAAACYAAAAIAAAA//////////8="/>
                </a:ext>
              </a:extLst>
            </p:cNvSpPr>
            <p:nvPr/>
          </p:nvSpPr>
          <p:spPr>
            <a:xfrm>
              <a:off x="7892415" y="1516380"/>
              <a:ext cx="497205" cy="351155"/>
            </a:xfrm>
            <a:prstGeom prst="rect">
              <a:avLst/>
            </a:prstGeom>
            <a:noFill/>
            <a:ln w="38100" cap="flat" cmpd="sng" algn="ctr">
              <a:solidFill>
                <a:srgbClr val="FBBF8E"/>
              </a:solidFill>
              <a:prstDash val="solid"/>
              <a:headEnd type="none"/>
              <a:tailEnd type="none"/>
            </a:ln>
            <a:effectLst>
              <a:outerShdw blurRad="40005" dist="22860" dir="5400000" algn="tr">
                <a:schemeClr val="tx1"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nl-nl">
                  <a:solidFill>
                    <a:srgbClr val="FFFFFF"/>
                  </a:solidFill>
                  <a:latin typeface="Arial" pitchFamily="1" charset="0"/>
                  <a:ea typeface="Calibri" pitchFamily="1" charset="0"/>
                  <a:cs typeface="Calibri" pitchFamily="1" charset="0"/>
                </a:defRPr>
              </a:pPr>
              <a:endParaRPr lang="en-us"/>
            </a:p>
          </p:txBody>
        </p:sp>
        <p:sp>
          <p:nvSpPr>
            <p:cNvPr id="14" name="Freeform: Shape 23"/>
            <p:cNvSpPr>
              <a:extLst>
                <a:ext uri="smNativeData">
                  <pr:smNativeData xmlns="" xmlns:p14="http://schemas.microsoft.com/office/powerpoint/2010/main" xmlns:pr="smNativeData" val="SMDATA_13_dfSVXRMAAAAlAAAACwAAAA0AAAAANA4AAKALAAD9MQAAPxUAAAAAAAABAAAAAAAAAAEAAABQAAAAAAAAAAAA4D8AAAAAAADgPwAAAAAAAOA/AAAAAAAA4D8AAAAAAADgPwAAAAAAAOA/AAAAAAAA4D8AAAAAAADgPwAAAAAAAOA/AAAAAAAA4D8CAAAAjAAAAAAAAAADAAAAL2KZADp7ywAAAAAAAAAAAAAAAAAAAAAAAAAAAAAAAAAAAAAAZAAAAAEAAABAAAAAAAAAAJz///9aAAAAAAAAAAEAAABQAAAAPXvHAAAAAAAAAAAAAAAAAAAAAAAAAAAAAAAAAAAAAAAAAAAAAAAAAAAAAAAAAAAAAAAAAAAAAAAAAAAAFAAAADwAAAABAAAAAAAAAPu/jgA8AAAAAQAAABQAAAAUAAAAFAAAAAEAAAAAAAAAZAAAAGQAAAACAAAAZAAAAGQAAAAVAAAAYAAAAAAAAAAAAAAADwAAACADAAAAAAAAAAAAAAEAAACgMgAAVgcAAKr4//8BAAAAAAAACQEAAABkAAAAAAAAABQAAABAHwAAAAAAACYAAAAAAAAAwOD//wAAAAAmAAAAZAAAABYAAABMAAAAAQAAAAAAAAACAAAAAAAAAAEAAAAAAAAJQQAAAAAAAAAkAAAAZAAAAGQAAAAAAAAAzMzMAAAAAABQAAAAUAAAAGQAAABkAAAAAAAAABcAAAAUAAAAAAAAAAAAAAD/fwAA/38AAAAAAAAJAAAABAAAAAEAAAAMAAAAEAAAAAAAAAAAAAAAAAAAAAAAAAAeAAAAaAAAAAAAAAAAAAAAAAAAAAAAAAAAAAAAECcAABAnAAAAAAAAAAAAAAAAAAAAAAAAAAAAAAAAAAAAAAAAAAAAAD8AAAAAAAAAwMD/AAAAAABkAAAAMgAAAAAAAABkAAAAAAAAAH9/fwAKAAAAHwAAAFQAAAAvYpkAOnvLAD17xwAAAAAAAAAAAAAAAAAAAAAAAAAAAAAAAAAAAAAA+7+OAAAAAAIAAAACzMzMAMDA/wB/f38AAAAAAAAAAAAAAAAAAAAAAAAAAAAhAAAAGAAAABQAAAA0DgAAoAsAAPwxAAA/FQAAAAAAACYAAAAIAAAA//////////8="/>
                </a:ext>
              </a:extLst>
            </p:cNvSpPr>
            <p:nvPr/>
          </p:nvSpPr>
          <p:spPr>
            <a:xfrm>
              <a:off x="2308860" y="1889760"/>
              <a:ext cx="5816600" cy="1564005"/>
            </a:xfrm>
            <a:custGeom>
              <a:avLst/>
              <a:gdLst/>
              <a:ahLst/>
              <a:cxnLst/>
              <a:rect l="0" t="0" r="5816600" b="1564005"/>
              <a:pathLst>
                <a:path w="5816600" h="1564005">
                  <a:moveTo>
                    <a:pt x="0" y="1276754"/>
                  </a:moveTo>
                  <a:cubicBezTo>
                    <a:pt x="946832" y="1508598"/>
                    <a:pt x="1524560" y="1564251"/>
                    <a:pt x="2608640" y="1564005"/>
                  </a:cubicBezTo>
                  <a:cubicBezTo>
                    <a:pt x="3776607" y="1538589"/>
                    <a:pt x="5643866" y="844804"/>
                    <a:pt x="5816600" y="0"/>
                  </a:cubicBezTo>
                </a:path>
              </a:pathLst>
            </a:custGeom>
            <a:noFill/>
            <a:ln w="38100" cap="flat" cmpd="sng" algn="ctr">
              <a:solidFill>
                <a:srgbClr val="FBBF8E"/>
              </a:solidFill>
              <a:prstDash val="solid"/>
              <a:headEnd type="none"/>
              <a:tailEnd type="triangle" w="med" len="med"/>
            </a:ln>
            <a:effectLst>
              <a:outerShdw blurRad="40005" dist="22860" dir="5400000" algn="tr">
                <a:schemeClr val="tx1">
                  <a:alpha val="35000"/>
                </a:schemeClr>
              </a:outerShdw>
            </a:effectLst>
          </p:spPr>
          <p:txBody>
            <a:bodyPr vert="horz" wrap="square" lIns="2308860" tIns="1889760" rIns="8126095" bIns="3453765" numCol="1" spcCol="215900" anchor="ctr"/>
            <a:lstStyle/>
            <a:p>
              <a:pPr algn="ctr">
                <a:defRPr lang="nl-nl">
                  <a:solidFill>
                    <a:srgbClr val="FFFFFF"/>
                  </a:solidFill>
                  <a:latin typeface="Arial" pitchFamily="1" charset="0"/>
                  <a:ea typeface="Calibri" pitchFamily="1" charset="0"/>
                  <a:cs typeface="Calibri" pitchFamily="1" charset="0"/>
                </a:defRPr>
              </a:pPr>
              <a:endParaRPr lang="en-us"/>
            </a:p>
          </p:txBody>
        </p:sp>
      </p:grpSp>
      <p:sp>
        <p:nvSpPr>
          <p:cNvPr id="17" name="Content Placeholder 3"/>
          <p:cNvSpPr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eFQAA9RUAAGYvAACzGwAAEAAAACYAAAAIAAAA//////////8="/>
              </a:ext>
            </a:extLst>
          </p:cNvSpPr>
          <p:nvPr/>
        </p:nvSpPr>
        <p:spPr>
          <a:xfrm>
            <a:off x="3514090" y="3569335"/>
            <a:ext cx="4191000" cy="933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indent="0" algn="l" defTabSz="457200">
              <a:spcBef>
                <a:spcPts val="0"/>
              </a:spcBef>
              <a:buNone/>
              <a:tabLst/>
              <a:defRPr lang="nl-nl" sz="20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1pPr>
            <a:lvl2pPr marL="742950" indent="-285750" algn="l" defTabSz="457200">
              <a:spcBef>
                <a:spcPts val="0"/>
              </a:spcBef>
              <a:buFont typeface="Arial" pitchFamily="1" charset="0"/>
              <a:buChar char="–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2pPr>
            <a:lvl3pPr marL="1143000" indent="-228600" algn="l" defTabSz="457200">
              <a:spcBef>
                <a:spcPts val="0"/>
              </a:spcBef>
              <a:buFont typeface="Arial" pitchFamily="1" charset="0"/>
              <a:buChar char="•"/>
              <a:tabLst/>
              <a:defRPr lang="nl-nl" sz="20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3pPr>
            <a:lvl4pPr marL="1600200" indent="-228600" algn="l" defTabSz="457200">
              <a:spcBef>
                <a:spcPts val="0"/>
              </a:spcBef>
              <a:buFont typeface="Arial" pitchFamily="1" charset="0"/>
              <a:buChar char="–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4pPr>
            <a:lvl5pPr marL="2057400" indent="-228600" algn="l" defTabSz="457200">
              <a:spcBef>
                <a:spcPts val="0"/>
              </a:spcBef>
              <a:buFont typeface="Arial" pitchFamily="1" charset="0"/>
              <a:buChar char="»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5pPr>
            <a:lvl6pPr marL="2514600" indent="-228600" algn="l" defTabSz="457200">
              <a:spcBef>
                <a:spcPts val="0"/>
              </a:spcBef>
              <a:buFont typeface="Arial" pitchFamily="1" charset="0"/>
              <a:buChar char="•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6pPr>
            <a:lvl7pPr marL="2971800" indent="-228600" algn="l" defTabSz="457200">
              <a:spcBef>
                <a:spcPts val="0"/>
              </a:spcBef>
              <a:buFont typeface="Arial" pitchFamily="1" charset="0"/>
              <a:buChar char="•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7pPr>
            <a:lvl8pPr marL="3429000" indent="-228600" algn="l" defTabSz="457200">
              <a:spcBef>
                <a:spcPts val="0"/>
              </a:spcBef>
              <a:buFont typeface="Arial" pitchFamily="1" charset="0"/>
              <a:buChar char="•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8pPr>
            <a:lvl9pPr marL="3886200" indent="-228600" algn="l" defTabSz="457200">
              <a:spcBef>
                <a:spcPts val="0"/>
              </a:spcBef>
              <a:buFont typeface="Arial" pitchFamily="1" charset="0"/>
              <a:buChar char="•"/>
              <a:tabLst/>
              <a:defRPr lang="nl-nl" sz="1800" kern="1">
                <a:solidFill>
                  <a:schemeClr val="tx1"/>
                </a:solidFill>
                <a:latin typeface="Arial" pitchFamily="1" charset="0"/>
                <a:ea typeface="Calibri" pitchFamily="1" charset="0"/>
                <a:cs typeface="Calibri" pitchFamily="1" charset="0"/>
              </a:defRPr>
            </a:lvl9pPr>
          </a:lstStyle>
          <a:p>
            <a:pPr>
              <a:lnSpc>
                <a:spcPct val="120000"/>
              </a:lnSpc>
              <a:defRPr lang="nl-nl"/>
            </a:pPr>
            <a:r>
              <a:rPr lang="en-us"/>
              <a:t>The </a:t>
            </a:r>
            <a:r>
              <a:rPr lang="en-us">
                <a:solidFill>
                  <a:srgbClr val="0000FF"/>
                </a:solidFill>
              </a:rPr>
              <a:t>for</a:t>
            </a:r>
            <a:r>
              <a:rPr lang="en-us"/>
              <a:t> loop is a compact version of the </a:t>
            </a:r>
            <a:r>
              <a:rPr lang="en-us">
                <a:solidFill>
                  <a:srgbClr val="0000FF"/>
                </a:solidFill>
              </a:rPr>
              <a:t>while</a:t>
            </a:r>
            <a:r>
              <a:rPr lang="en-us"/>
              <a:t>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 advAuto="0"/>
      <p:bldP spid="9" grpId="0" animBg="1" advAuto="0"/>
      <p:bldP spid="13" grpId="0" animBg="1" advAuto="0"/>
    </p:bldLst>
    <p:extLst>
      <p:ext uri="smNativeData">
        <pr:smNativeData xmlns="" xmlns:p14="http://schemas.microsoft.com/office/powerpoint/2010/main" xmlns:pr="smNativeData" val="dfSVXQYAAAAFAAAAAAAAAAEAAAAKAAAAAAAAAAAAAAAAAAAAAAAAAAoAAAABAAAAAQAAAAoAAAAAAAAAAAAAAAAAAAAAAAAADwAAAAIAAAABAAAACgAAAAAAAAAAAAAAAAAAAAAAAAAUAAAA/f///wEAAAACAAAACAAAAAAAAAAAAAAAAAAAABoAAAD9////AQAAAAIAAAADAAAAAAAAAAAAAAAAAAAAIAAAAP3///8BAAAAAgAAAAYAAAAAAAAAAAAAAAAAAAA="/>
      </p:ext>
    </p:ext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NwVGc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Repetition – for</a:t>
            </a:r>
            <a:r>
              <a:t> loop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BkAZ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ZQkAAKU2AACFFQAAEAAAACYAAAAIAAAAASAAAAAAAAA="/>
              </a:ext>
            </a:extLst>
          </p:cNvSpPr>
          <p:nvPr>
            <p:ph type="body" idx="1"/>
          </p:nvPr>
        </p:nvSpPr>
        <p:spPr>
          <a:xfrm>
            <a:off x="457200" y="1527175"/>
            <a:ext cx="8425815" cy="19710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en-us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for </a:t>
            </a:r>
            <a:r>
              <a:rPr lang="en-us">
                <a:latin typeface="Consolas" pitchFamily="1" charset="0"/>
                <a:ea typeface="Arial" pitchFamily="1" charset="0"/>
                <a:cs typeface="Arial" pitchFamily="1" charset="0"/>
              </a:rPr>
              <a:t>(</a:t>
            </a:r>
            <a:r>
              <a:rPr lang="en-us">
                <a:solidFill>
                  <a:srgbClr val="008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/* init */</a:t>
            </a:r>
            <a:r>
              <a:rPr lang="en-us">
                <a:latin typeface="Consolas" pitchFamily="1" charset="0"/>
                <a:ea typeface="Arial" pitchFamily="1" charset="0"/>
                <a:cs typeface="Arial" pitchFamily="1" charset="0"/>
              </a:rPr>
              <a:t>; </a:t>
            </a:r>
            <a:r>
              <a:rPr lang="en-us">
                <a:solidFill>
                  <a:srgbClr val="008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/* condition */</a:t>
            </a:r>
            <a:r>
              <a:rPr lang="en-us">
                <a:latin typeface="Consolas" pitchFamily="1" charset="0"/>
                <a:ea typeface="Arial" pitchFamily="1" charset="0"/>
                <a:cs typeface="Arial" pitchFamily="1" charset="0"/>
              </a:rPr>
              <a:t>; </a:t>
            </a:r>
            <a:r>
              <a:rPr lang="en-us">
                <a:solidFill>
                  <a:srgbClr val="008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/* action */</a:t>
            </a:r>
            <a:r>
              <a:rPr lang="en-us">
                <a:latin typeface="Consolas" pitchFamily="1" charset="0"/>
                <a:ea typeface="Arial" pitchFamily="1" charset="0"/>
                <a:cs typeface="Arial" pitchFamily="1" charset="0"/>
              </a:rPr>
              <a:t>)</a:t>
            </a:r>
          </a:p>
          <a:p>
            <a:pPr>
              <a:defRPr lang="nl-nl"/>
            </a:pP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{</a:t>
            </a:r>
          </a:p>
          <a:p>
            <a:pPr>
              <a:defRPr lang="nl-nl"/>
            </a:pPr>
            <a:r>
              <a:rPr lang="en-us">
                <a:solidFill>
                  <a:srgbClr val="008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  // action statements (code body)</a:t>
            </a:r>
          </a:p>
          <a:p>
            <a:pPr>
              <a:defRPr lang="nl-nl"/>
            </a:pPr>
            <a:r>
              <a:rPr lang="en-us">
                <a:solidFill>
                  <a:srgbClr val="0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}</a:t>
            </a:r>
          </a:p>
          <a:p>
            <a:pPr>
              <a:defRPr lang="nl-nl"/>
            </a:pPr>
            <a:r>
              <a:rPr lang="en-us">
                <a:solidFill>
                  <a:srgbClr val="008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// continues here when condition is false</a:t>
            </a:r>
            <a:endParaRPr lang="en-us">
              <a:solidFill>
                <a:srgbClr val="000000"/>
              </a:solidFill>
              <a:latin typeface="Consolas" pitchFamily="1" charset="0"/>
              <a:ea typeface="Arial" pitchFamily="1" charset="0"/>
              <a:cs typeface="Arial" pitchFamily="1" charset="0"/>
            </a:endParaRP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sFQAAoRUAALQvAACXGgAAEAAAACYAAAAIAAAAASAAAAAAAAA="/>
              </a:ext>
            </a:extLst>
          </p:cNvSpPr>
          <p:nvPr>
            <p:ph type="body" idx="2"/>
          </p:nvPr>
        </p:nvSpPr>
        <p:spPr>
          <a:xfrm>
            <a:off x="3563620" y="3515995"/>
            <a:ext cx="4191000" cy="8064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defRPr lang="nl-nl"/>
            </a:pPr>
            <a:r>
              <a:rPr lang="en-us"/>
              <a:t>The for loop is a compact version of the while loop.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Repetition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R5gmI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aAwAAiwYAAK43AABlHAAAEAAAACYAAAAIAAAAASAAAAAAAAA="/>
              </a:ext>
            </a:extLst>
          </p:cNvSpPr>
          <p:nvPr>
            <p:ph type="body" idx="1"/>
          </p:nvPr>
        </p:nvSpPr>
        <p:spPr>
          <a:xfrm>
            <a:off x="626110" y="1063625"/>
            <a:ext cx="8425180" cy="355219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en-us" sz="2400"/>
              <a:t>4 kinds of loops</a:t>
            </a:r>
          </a:p>
          <a:p>
            <a:pPr>
              <a:spcBef>
                <a:spcPts val="1800"/>
              </a:spcBef>
              <a:defRPr lang="nl-nl"/>
            </a:pPr>
            <a:r>
              <a:rPr lang="en-us" sz="2400"/>
              <a:t>Arduino (execution framework)</a:t>
            </a:r>
          </a:p>
          <a:p>
            <a:pPr marL="285750" indent="-285750">
              <a:buFont typeface="Arial" pitchFamily="1" charset="0"/>
              <a:buChar char="•"/>
              <a:defRPr lang="nl-nl"/>
            </a:pPr>
            <a:r>
              <a:rPr lang="en-us" sz="2400">
                <a:solidFill>
                  <a:srgbClr val="0000FF"/>
                </a:solidFill>
              </a:rPr>
              <a:t>void</a:t>
            </a:r>
            <a:r>
              <a:rPr lang="en-us" sz="2400"/>
              <a:t> loop() {…}</a:t>
            </a:r>
          </a:p>
          <a:p>
            <a:pPr>
              <a:spcBef>
                <a:spcPts val="1800"/>
              </a:spcBef>
              <a:defRPr lang="nl-nl"/>
            </a:pPr>
            <a:r>
              <a:rPr lang="en-us" sz="2400"/>
              <a:t>C-language</a:t>
            </a:r>
          </a:p>
          <a:p>
            <a:pPr marL="285750" indent="-285750">
              <a:buFont typeface="Arial" pitchFamily="1" charset="0"/>
              <a:buChar char="•"/>
              <a:defRPr lang="nl-nl"/>
            </a:pPr>
            <a:r>
              <a:rPr lang="en-us" sz="2400">
                <a:solidFill>
                  <a:srgbClr val="0000FF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while</a:t>
            </a:r>
            <a:r>
              <a:rPr lang="en-us" sz="2400"/>
              <a:t> loop</a:t>
            </a:r>
          </a:p>
          <a:p>
            <a:pPr marL="285750" indent="-285750">
              <a:buFont typeface="Arial" pitchFamily="1" charset="0"/>
              <a:buChar char="•"/>
              <a:defRPr lang="nl-nl"/>
            </a:pPr>
            <a:r>
              <a:rPr lang="en-us" sz="2400">
                <a:solidFill>
                  <a:srgbClr val="0000FF"/>
                </a:solidFill>
              </a:rPr>
              <a:t>do-while</a:t>
            </a:r>
            <a:r>
              <a:rPr lang="en-us" sz="2400"/>
              <a:t> loop</a:t>
            </a:r>
          </a:p>
          <a:p>
            <a:pPr marL="285750" indent="-285750">
              <a:buFont typeface="Arial" pitchFamily="1" charset="0"/>
              <a:buChar char="•"/>
              <a:defRPr lang="nl-nl"/>
            </a:pPr>
            <a:r>
              <a:rPr lang="en-us" sz="2400">
                <a:solidFill>
                  <a:srgbClr val="0000FF"/>
                </a:solidFill>
              </a:rPr>
              <a:t>for</a:t>
            </a:r>
            <a:r>
              <a:rPr lang="en-us" sz="2400"/>
              <a:t> loop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c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 dirty="0"/>
              <a:t>Serial c</a:t>
            </a:r>
            <a:r>
              <a:rPr dirty="0"/>
              <a:t>ommunicatio</a:t>
            </a:r>
            <a:r>
              <a:rPr lang="en-US" dirty="0"/>
              <a:t>n</a:t>
            </a:r>
            <a:endParaRPr dirty="0"/>
          </a:p>
        </p:txBody>
      </p:sp>
      <p:sp>
        <p:nvSpPr>
          <p:cNvPr id="3" name="Tijdelijke aanduiding voor inhoud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YgcAAOA0AADzCgAAEAAAACYAAAAIAAAAAQAAAAAAAAA="/>
              </a:ext>
            </a:extLst>
          </p:cNvSpPr>
          <p:nvPr>
            <p:ph type="body" idx="1"/>
          </p:nvPr>
        </p:nvSpPr>
        <p:spPr>
          <a:xfrm>
            <a:off x="457200" y="1200150"/>
            <a:ext cx="8138160" cy="579755"/>
          </a:xfrm>
        </p:spPr>
        <p:txBody>
          <a:bodyPr/>
          <a:lstStyle/>
          <a:p>
            <a:pPr marL="0" indent="0">
              <a:buNone/>
              <a:defRPr lang="nl-nl"/>
            </a:pPr>
            <a:r>
              <a:t>Communicate with host computer and back!</a:t>
            </a:r>
          </a:p>
        </p:txBody>
      </p:sp>
      <p:pic>
        <p:nvPicPr>
          <p:cNvPr id="4" name="Content Placeholder 5" descr="A close up of a computer&#10;&#10;Description automatically generated"/>
          <p:cNvPicPr>
            <a:picLocks noGrp="1" noChangeAspect="1" noChangeArrowheads="1"/>
            <a:extLst>
              <a:ext uri="smNativeData">
                <pr:smNativeData xmlns="" xmlns:p14="http://schemas.microsoft.com/office/powerpoint/2010/main" xmlns:pr="smNativeData" val="SMDATA_15_dfSVX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7uzhA8zMzADAwP8Af39/AAAAAAAAAAAAAAAAAP///wAAAAAAIQAAABgAAAAUAAAA+Q4AAIMNAAAdMwAAfh0AABAAAAAmAAAACAAAAAGBAAAAAAAA"/>
              </a:ext>
            </a:extLst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2433955" y="2196465"/>
            <a:ext cx="5875020" cy="2597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Communication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BX/QQ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YgcAAHA1AAARG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Communicating with other devices greatly improves utility.</a:t>
            </a:r>
          </a:p>
          <a:p>
            <a:pPr>
              <a:defRPr lang="nl-nl"/>
            </a:pPr>
            <a:endParaRPr lang="en-us"/>
          </a:p>
          <a:p>
            <a:pPr>
              <a:defRPr lang="nl-nl"/>
            </a:pPr>
            <a:r>
              <a:rPr lang="en-us"/>
              <a:t>Think about IOT devices:</a:t>
            </a:r>
          </a:p>
          <a:p>
            <a:pPr>
              <a:defRPr lang="nl-nl"/>
            </a:pPr>
            <a:r>
              <a:rPr lang="en-us"/>
              <a:t>	Controlling your thermostat from your phone.</a:t>
            </a:r>
          </a:p>
          <a:p>
            <a:pPr>
              <a:defRPr lang="nl-nl"/>
            </a:pPr>
            <a:r>
              <a:rPr lang="en-us"/>
              <a:t>	Analysing solar panel output efficiency</a:t>
            </a:r>
          </a:p>
          <a:p>
            <a:pPr>
              <a:defRPr lang="nl-nl"/>
            </a:pPr>
            <a:r>
              <a:rPr lang="en-us"/>
              <a:t>	etc…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How to communicate</a:t>
            </a:r>
          </a:p>
        </p:txBody>
      </p:sp>
      <p:sp>
        <p:nvSpPr>
          <p:cNvPr id="3" name="Content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dfSV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YgcAAHA1AAARG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nl-nl"/>
            </a:pPr>
            <a:r>
              <a:rPr lang="en-us" sz="2000" dirty="0"/>
              <a:t>Both machines must understand each other.</a:t>
            </a:r>
          </a:p>
          <a:p>
            <a:pPr>
              <a:defRPr lang="en-us"/>
            </a:pPr>
            <a:endParaRPr lang="en-us" sz="2000" dirty="0"/>
          </a:p>
          <a:p>
            <a:pPr>
              <a:buFont typeface="Wingdings" pitchFamily="2" charset="2"/>
              <a:buChar char=""/>
              <a:defRPr lang="en-us"/>
            </a:pPr>
            <a:r>
              <a:rPr sz="2000" dirty="0"/>
              <a:t>Who starts first?</a:t>
            </a:r>
          </a:p>
          <a:p>
            <a:pPr>
              <a:buFont typeface="Wingdings" pitchFamily="2" charset="2"/>
              <a:buChar char=""/>
              <a:defRPr lang="en-us"/>
            </a:pPr>
            <a:r>
              <a:rPr sz="2000" dirty="0"/>
              <a:t>What messages are supported?</a:t>
            </a:r>
          </a:p>
          <a:p>
            <a:pPr>
              <a:buFont typeface="Wingdings" pitchFamily="2" charset="2"/>
              <a:buChar char=""/>
              <a:defRPr lang="en-us"/>
            </a:pPr>
            <a:r>
              <a:rPr sz="2000" dirty="0"/>
              <a:t>What do the messages look like?</a:t>
            </a:r>
          </a:p>
          <a:p>
            <a:pPr>
              <a:defRPr lang="en-us"/>
            </a:pPr>
            <a:endParaRPr sz="2000" dirty="0"/>
          </a:p>
          <a:p>
            <a:pPr>
              <a:defRPr lang="nl-nl"/>
            </a:pPr>
            <a:r>
              <a:rPr lang="en-us" sz="2000" dirty="0"/>
              <a:t>This we call protocol.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CqeMX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/>
              <a:t>Protocol Design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CqeM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BwDw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YgcAAKgbAAAxGQAAAAAAACYAAAAIAAAAASAAAAAAAAA="/>
              </a:ext>
            </a:extLst>
          </p:cNvSpPr>
          <p:nvPr>
            <p:ph type="body" idx="1"/>
          </p:nvPr>
        </p:nvSpPr>
        <p:spPr>
          <a:xfrm>
            <a:off x="457200" y="1200150"/>
            <a:ext cx="4191000" cy="28949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en-us" dirty="0"/>
              <a:t>Simple </a:t>
            </a:r>
            <a:r>
              <a:rPr lang="en-US" dirty="0"/>
              <a:t>commands</a:t>
            </a:r>
            <a:r>
              <a:rPr lang="en-us" dirty="0"/>
              <a:t>:</a:t>
            </a:r>
          </a:p>
          <a:p>
            <a:pPr>
              <a:defRPr lang="nl-nl"/>
            </a:pPr>
            <a:endParaRPr lang="en-us" dirty="0"/>
          </a:p>
          <a:p>
            <a:pPr>
              <a:defRPr lang="nl-nl"/>
            </a:pPr>
            <a:r>
              <a:rPr lang="en-us" dirty="0">
                <a:solidFill>
                  <a:srgbClr val="C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start</a:t>
            </a:r>
            <a:endParaRPr lang="en-us" dirty="0">
              <a:solidFill>
                <a:srgbClr val="000000"/>
              </a:solidFill>
              <a:latin typeface="Consolas" pitchFamily="1" charset="0"/>
              <a:ea typeface="Arial" pitchFamily="1" charset="0"/>
              <a:cs typeface="Arial" pitchFamily="1" charset="0"/>
            </a:endParaRPr>
          </a:p>
          <a:p>
            <a:pPr>
              <a:defRPr lang="nl-nl"/>
            </a:pPr>
            <a:r>
              <a:rPr lang="en-us" dirty="0">
                <a:solidFill>
                  <a:srgbClr val="C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stop</a:t>
            </a:r>
            <a:endParaRPr lang="en-us" dirty="0">
              <a:solidFill>
                <a:srgbClr val="000000"/>
              </a:solidFill>
              <a:latin typeface="Consolas" pitchFamily="1" charset="0"/>
              <a:ea typeface="Arial" pitchFamily="1" charset="0"/>
              <a:cs typeface="Arial" pitchFamily="1" charset="0"/>
            </a:endParaRPr>
          </a:p>
          <a:p>
            <a:pPr>
              <a:defRPr lang="nl-nl"/>
            </a:pPr>
            <a:r>
              <a:rPr lang="en-us" dirty="0">
                <a:solidFill>
                  <a:srgbClr val="C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led1on</a:t>
            </a:r>
            <a:endParaRPr lang="en-us" dirty="0">
              <a:solidFill>
                <a:srgbClr val="000000"/>
              </a:solidFill>
              <a:latin typeface="Consolas" pitchFamily="1" charset="0"/>
              <a:ea typeface="Arial" pitchFamily="1" charset="0"/>
              <a:cs typeface="Arial" pitchFamily="1" charset="0"/>
            </a:endParaRPr>
          </a:p>
          <a:p>
            <a:pPr>
              <a:defRPr lang="nl-nl"/>
            </a:pPr>
            <a:r>
              <a:rPr lang="en-us" dirty="0">
                <a:solidFill>
                  <a:srgbClr val="C00000"/>
                </a:solidFill>
                <a:latin typeface="Consolas" pitchFamily="1" charset="0"/>
                <a:ea typeface="Arial" pitchFamily="1" charset="0"/>
                <a:cs typeface="Arial" pitchFamily="1" charset="0"/>
              </a:rPr>
              <a:t>led2on</a:t>
            </a:r>
            <a:endParaRPr lang="en-us" dirty="0">
              <a:solidFill>
                <a:srgbClr val="000000"/>
              </a:solidFill>
              <a:latin typeface="Consolas" pitchFamily="1" charset="0"/>
              <a:ea typeface="Arial" pitchFamily="1" charset="0"/>
              <a:cs typeface="Arial" pitchFamily="1" charset="0"/>
            </a:endParaRP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CqeM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YHAAAYgcAAHA1AAAxGQAAAAAAACYAAAAIAAAAASAAAAAAAAA="/>
              </a:ext>
            </a:extLst>
          </p:cNvSpPr>
          <p:nvPr>
            <p:ph type="body" idx="2"/>
          </p:nvPr>
        </p:nvSpPr>
        <p:spPr>
          <a:xfrm>
            <a:off x="4648200" y="1200150"/>
            <a:ext cx="4038600" cy="28949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nl-nl"/>
            </a:pPr>
            <a:r>
              <a:rPr lang="en-gb" dirty="0"/>
              <a:t>Drawbacks:</a:t>
            </a:r>
          </a:p>
          <a:p>
            <a:pPr>
              <a:defRPr lang="nl-nl"/>
            </a:pPr>
            <a:endParaRPr lang="en-gb" dirty="0"/>
          </a:p>
          <a:p>
            <a:pPr>
              <a:defRPr lang="nl-nl"/>
            </a:pPr>
            <a:r>
              <a:rPr lang="en-gb" dirty="0"/>
              <a:t>Limited to simple commands.</a:t>
            </a:r>
          </a:p>
          <a:p>
            <a:pPr>
              <a:defRPr lang="nl-nl"/>
            </a:pPr>
            <a:r>
              <a:rPr lang="en-us" dirty="0"/>
              <a:t>No parameters.</a:t>
            </a:r>
            <a:endParaRPr lang="en-US" dirty="0"/>
          </a:p>
          <a:p>
            <a:pPr>
              <a:defRPr lang="nl-nl"/>
            </a:pPr>
            <a:r>
              <a:rPr lang="en-US" dirty="0"/>
              <a:t>Leads to complex code.</a:t>
            </a:r>
          </a:p>
          <a:p>
            <a:pPr>
              <a:defRPr lang="nl-nl"/>
            </a:pPr>
            <a:endParaRPr lang="en-US" dirty="0"/>
          </a:p>
          <a:p>
            <a:pPr>
              <a:defRPr lang="nl-nl"/>
            </a:pPr>
            <a:r>
              <a:rPr lang="en-US" dirty="0"/>
              <a:t>Use it for toy applications</a:t>
            </a:r>
          </a:p>
          <a:p>
            <a:pPr>
              <a:defRPr lang="nl-nl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D1D6-AA25-422A-851B-7AD6F05A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5DC1-8CB9-4AB4-824A-7C85BB33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4233746" cy="2894965"/>
          </a:xfrm>
        </p:spPr>
        <p:txBody>
          <a:bodyPr/>
          <a:lstStyle/>
          <a:p>
            <a:pPr>
              <a:defRPr lang="nl-nl"/>
            </a:pP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serial</a:t>
            </a: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Port1</a:t>
            </a: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.print(</a:t>
            </a:r>
            <a:r>
              <a:rPr lang="en-us" dirty="0">
                <a:solidFill>
                  <a:srgbClr val="C00000"/>
                </a:solidFill>
                <a:latin typeface="Consolas" pitchFamily="1" charset="0"/>
              </a:rPr>
              <a:t>“start”</a:t>
            </a: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);</a:t>
            </a:r>
          </a:p>
          <a:p>
            <a:pPr>
              <a:defRPr lang="nl-nl"/>
            </a:pP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serial</a:t>
            </a: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Port1</a:t>
            </a: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.print(</a:t>
            </a:r>
            <a:r>
              <a:rPr lang="en-us" dirty="0">
                <a:solidFill>
                  <a:srgbClr val="C00000"/>
                </a:solidFill>
                <a:latin typeface="Consolas" pitchFamily="1" charset="0"/>
              </a:rPr>
              <a:t>“stop”</a:t>
            </a: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);</a:t>
            </a:r>
          </a:p>
          <a:p>
            <a:pPr>
              <a:defRPr lang="nl-nl"/>
            </a:pP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serial</a:t>
            </a: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Port1</a:t>
            </a: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.print(</a:t>
            </a:r>
            <a:r>
              <a:rPr lang="en-us" dirty="0">
                <a:solidFill>
                  <a:srgbClr val="C00000"/>
                </a:solidFill>
                <a:latin typeface="Consolas" pitchFamily="1" charset="0"/>
              </a:rPr>
              <a:t>“led1on”</a:t>
            </a: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);</a:t>
            </a:r>
          </a:p>
          <a:p>
            <a:pPr>
              <a:defRPr lang="nl-nl"/>
            </a:pP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serial</a:t>
            </a: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Port1</a:t>
            </a: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.print(</a:t>
            </a:r>
            <a:r>
              <a:rPr lang="en-us" dirty="0">
                <a:solidFill>
                  <a:srgbClr val="C00000"/>
                </a:solidFill>
                <a:latin typeface="Consolas" pitchFamily="1" charset="0"/>
              </a:rPr>
              <a:t>“led2on”</a:t>
            </a:r>
            <a:r>
              <a:rPr lang="en-us" dirty="0">
                <a:solidFill>
                  <a:srgbClr val="000000"/>
                </a:solidFill>
                <a:latin typeface="Consolas" pitchFamily="1" charset="0"/>
              </a:rPr>
              <a:t>);</a:t>
            </a:r>
          </a:p>
          <a:p>
            <a:endParaRPr lang="en-US" dirty="0"/>
          </a:p>
        </p:txBody>
      </p:sp>
      <p:pic>
        <p:nvPicPr>
          <p:cNvPr id="8" name="Picture 7" descr="A close up of a computer&#10;&#10;Description automatically generated">
            <a:extLst>
              <a:ext uri="{FF2B5EF4-FFF2-40B4-BE49-F238E27FC236}">
                <a16:creationId xmlns:a16="http://schemas.microsoft.com/office/drawing/2014/main" id="{FA80B649-A850-47D1-BEFA-43E8688EA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630"/>
            <a:ext cx="9144000" cy="205007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7BE2F-B559-4BD1-9A08-23D75A4CD65D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144024" y="3624578"/>
            <a:ext cx="4038600" cy="487972"/>
          </a:xfrm>
        </p:spPr>
        <p:txBody>
          <a:bodyPr/>
          <a:lstStyle/>
          <a:p>
            <a:r>
              <a:rPr lang="en-US" dirty="0"/>
              <a:t>startstopled1onled2on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2AF0E-945E-45E7-BBA0-AF4C1890DFC9}"/>
              </a:ext>
            </a:extLst>
          </p:cNvPr>
          <p:cNvSpPr txBox="1"/>
          <p:nvPr/>
        </p:nvSpPr>
        <p:spPr>
          <a:xfrm>
            <a:off x="4767385" y="1391138"/>
            <a:ext cx="372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data is sent serially. So how to tell where a message begins and ends?</a:t>
            </a:r>
          </a:p>
        </p:txBody>
      </p:sp>
    </p:spTree>
    <p:extLst>
      <p:ext uri="{BB962C8B-B14F-4D97-AF65-F5344CB8AC3E}">
        <p14:creationId xmlns:p14="http://schemas.microsoft.com/office/powerpoint/2010/main" val="257386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CqeMX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gC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RQEAAHA1AACL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nl-nl"/>
            </a:pPr>
            <a:r>
              <a:rPr lang="en-US" dirty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CqeM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Iw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YgcAAKgbAAAxGQAAEAAAACYAAAAIAAAAAQAAAAAAAAA="/>
              </a:ext>
            </a:extLst>
          </p:cNvSpPr>
          <p:nvPr>
            <p:ph type="body" idx="1"/>
          </p:nvPr>
        </p:nvSpPr>
        <p:spPr>
          <a:xfrm>
            <a:off x="457200" y="1200150"/>
            <a:ext cx="4038600" cy="2894965"/>
          </a:xfrm>
        </p:spPr>
        <p:txBody>
          <a:bodyPr/>
          <a:lstStyle/>
          <a:p>
            <a:pPr>
              <a:defRPr lang="nl-nl"/>
            </a:pPr>
            <a:r>
              <a:rPr lang="en-US" dirty="0"/>
              <a:t>Message format:</a:t>
            </a:r>
          </a:p>
          <a:p>
            <a:pPr>
              <a:defRPr lang="nl-nl"/>
            </a:pPr>
            <a:endParaRPr lang="en-US" dirty="0"/>
          </a:p>
          <a:p>
            <a:pPr marL="457200" indent="-457200">
              <a:buAutoNum type="arabicPeriod"/>
              <a:defRPr lang="nl-nl"/>
            </a:pPr>
            <a:r>
              <a:rPr lang="en-US" dirty="0"/>
              <a:t>Fixed length messages</a:t>
            </a:r>
          </a:p>
          <a:p>
            <a:pPr marL="457200" indent="-457200">
              <a:buAutoNum type="arabicPeriod"/>
              <a:defRPr lang="nl-nl"/>
            </a:pPr>
            <a:r>
              <a:rPr lang="en-US" dirty="0"/>
              <a:t>Start-stop character</a:t>
            </a:r>
          </a:p>
          <a:p>
            <a:pPr marL="457200" indent="-457200">
              <a:buAutoNum type="arabicPeriod"/>
              <a:defRPr lang="nl-nl"/>
            </a:pP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CqeM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YHAAAYgcAAHA1AAAxGQAAEAAAACYAAAAIAAAAAAAAAAAAAAA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>
              <a:defRPr lang="nl-nl"/>
            </a:pPr>
            <a:r>
              <a:rPr lang="en-US" dirty="0"/>
              <a:t>Advantages / Disadvantages</a:t>
            </a:r>
          </a:p>
          <a:p>
            <a:pPr>
              <a:defRPr lang="nl-nl"/>
            </a:pPr>
            <a:endParaRPr lang="en-US" dirty="0"/>
          </a:p>
          <a:p>
            <a:pPr>
              <a:defRPr lang="nl-nl"/>
            </a:pPr>
            <a:endParaRPr lang="en-US" dirty="0"/>
          </a:p>
          <a:p>
            <a:pPr>
              <a:defRPr lang="nl-nl"/>
            </a:pPr>
            <a:r>
              <a:rPr lang="en-US" dirty="0"/>
              <a:t>We’ll choose start-stop character</a:t>
            </a:r>
          </a:p>
          <a:p>
            <a:pPr>
              <a:defRPr lang="nl-nl"/>
            </a:pPr>
            <a:endParaRPr lang="en-US" dirty="0"/>
          </a:p>
          <a:p>
            <a:pPr>
              <a:defRPr lang="nl-nl"/>
            </a:pPr>
            <a:r>
              <a:rPr lang="en-US" dirty="0"/>
              <a:t>For now stop character is enough.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1229</Words>
  <Application>Microsoft Office PowerPoint</Application>
  <PresentationFormat>On-screen Show (16:9)</PresentationFormat>
  <Paragraphs>282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Schoolbook</vt:lpstr>
      <vt:lpstr>Consolas</vt:lpstr>
      <vt:lpstr>Wingdings</vt:lpstr>
      <vt:lpstr>Presentation</vt:lpstr>
      <vt:lpstr>Embedded Systems</vt:lpstr>
      <vt:lpstr>Learning objectives</vt:lpstr>
      <vt:lpstr>Communication Protocol</vt:lpstr>
      <vt:lpstr>Serial communication</vt:lpstr>
      <vt:lpstr>Communication</vt:lpstr>
      <vt:lpstr>How to communicate</vt:lpstr>
      <vt:lpstr>Protocol Design</vt:lpstr>
      <vt:lpstr>PowerPoint Presentation</vt:lpstr>
      <vt:lpstr>Design considerations</vt:lpstr>
      <vt:lpstr>Advantages/Disadvantages</vt:lpstr>
      <vt:lpstr>Start/stop character</vt:lpstr>
      <vt:lpstr>Example </vt:lpstr>
      <vt:lpstr>Reading commands on a PC</vt:lpstr>
      <vt:lpstr>SerialPort (RS232) Key properties</vt:lpstr>
      <vt:lpstr>Arduino defaults</vt:lpstr>
      <vt:lpstr>COM port on windows</vt:lpstr>
      <vt:lpstr>From Arduino to Windows</vt:lpstr>
      <vt:lpstr>Arduino side</vt:lpstr>
      <vt:lpstr>C# Steps</vt:lpstr>
      <vt:lpstr>Reading input</vt:lpstr>
      <vt:lpstr>PowerPoint Presentation</vt:lpstr>
      <vt:lpstr>Code example</vt:lpstr>
      <vt:lpstr>PowerPoint Presentation</vt:lpstr>
      <vt:lpstr>From windows to Arduino</vt:lpstr>
      <vt:lpstr>Sample program</vt:lpstr>
      <vt:lpstr>PowerPoint Presentation</vt:lpstr>
      <vt:lpstr>Protocol Design</vt:lpstr>
      <vt:lpstr>Sending commands from a Windows app</vt:lpstr>
      <vt:lpstr>Windows application</vt:lpstr>
      <vt:lpstr>PowerPoint Presentation</vt:lpstr>
      <vt:lpstr>Loops continued</vt:lpstr>
      <vt:lpstr>Review: while loop</vt:lpstr>
      <vt:lpstr>Repetition – do-while loop</vt:lpstr>
      <vt:lpstr>Repetition – for loop</vt:lpstr>
      <vt:lpstr>Repetition – for vs while</vt:lpstr>
      <vt:lpstr>Repetition – for loop</vt:lpstr>
      <vt:lpstr>Repetition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Vincent van Brink</dc:creator>
  <cp:keywords/>
  <dc:description/>
  <cp:lastModifiedBy>Jaap Geurts</cp:lastModifiedBy>
  <cp:revision>18</cp:revision>
  <dcterms:created xsi:type="dcterms:W3CDTF">2014-08-06T13:54:14Z</dcterms:created>
  <dcterms:modified xsi:type="dcterms:W3CDTF">2019-10-18T09:23:54Z</dcterms:modified>
</cp:coreProperties>
</file>