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44" r:id="rId5"/>
  </p:sldMasterIdLst>
  <p:notesMasterIdLst>
    <p:notesMasterId r:id="rId40"/>
  </p:notesMasterIdLst>
  <p:handoutMasterIdLst>
    <p:handoutMasterId r:id="rId41"/>
  </p:handoutMasterIdLst>
  <p:sldIdLst>
    <p:sldId id="256" r:id="rId6"/>
    <p:sldId id="367" r:id="rId7"/>
    <p:sldId id="257" r:id="rId8"/>
    <p:sldId id="311" r:id="rId9"/>
    <p:sldId id="370" r:id="rId10"/>
    <p:sldId id="371" r:id="rId11"/>
    <p:sldId id="348" r:id="rId12"/>
    <p:sldId id="373" r:id="rId13"/>
    <p:sldId id="324" r:id="rId14"/>
    <p:sldId id="312" r:id="rId15"/>
    <p:sldId id="350" r:id="rId16"/>
    <p:sldId id="351" r:id="rId17"/>
    <p:sldId id="349" r:id="rId18"/>
    <p:sldId id="372" r:id="rId19"/>
    <p:sldId id="326" r:id="rId20"/>
    <p:sldId id="352" r:id="rId21"/>
    <p:sldId id="325" r:id="rId22"/>
    <p:sldId id="315" r:id="rId23"/>
    <p:sldId id="366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275" r:id="rId38"/>
    <p:sldId id="27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50F22A2-A8E0-459A-BCB6-D64892F751B0}">
          <p14:sldIdLst>
            <p14:sldId id="256"/>
            <p14:sldId id="367"/>
            <p14:sldId id="257"/>
          </p14:sldIdLst>
        </p14:section>
        <p14:section name="Methods" id="{79861E94-D517-427B-875D-C33FEB305BA6}">
          <p14:sldIdLst>
            <p14:sldId id="311"/>
            <p14:sldId id="370"/>
            <p14:sldId id="371"/>
            <p14:sldId id="348"/>
            <p14:sldId id="373"/>
            <p14:sldId id="324"/>
            <p14:sldId id="312"/>
            <p14:sldId id="350"/>
            <p14:sldId id="351"/>
            <p14:sldId id="349"/>
            <p14:sldId id="372"/>
            <p14:sldId id="326"/>
            <p14:sldId id="352"/>
            <p14:sldId id="325"/>
            <p14:sldId id="315"/>
            <p14:sldId id="366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End" id="{3536A985-C536-4FF6-88E7-83C471B70155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E1D"/>
    <a:srgbClr val="00B050"/>
    <a:srgbClr val="3B9D3B"/>
    <a:srgbClr val="64C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64658-87FF-4044-9983-CF00FF68A417}" v="582" dt="2019-09-12T10:33:46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77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h,Chung W.C." userId="33fa94a7-bdad-4115-a008-2673ebd59e5a" providerId="ADAL" clId="{A0D64658-87FF-4044-9983-CF00FF68A417}"/>
    <pc:docChg chg="undo custSel addSld delSld modSld sldOrd modSection">
      <pc:chgData name="Kuah,Chung W.C." userId="33fa94a7-bdad-4115-a008-2673ebd59e5a" providerId="ADAL" clId="{A0D64658-87FF-4044-9983-CF00FF68A417}" dt="2019-09-12T10:34:39.396" v="1312" actId="20577"/>
      <pc:docMkLst>
        <pc:docMk/>
      </pc:docMkLst>
      <pc:sldChg chg="modSp">
        <pc:chgData name="Kuah,Chung W.C." userId="33fa94a7-bdad-4115-a008-2673ebd59e5a" providerId="ADAL" clId="{A0D64658-87FF-4044-9983-CF00FF68A417}" dt="2019-09-12T09:33:48.004" v="95" actId="20577"/>
        <pc:sldMkLst>
          <pc:docMk/>
          <pc:sldMk cId="3412579471" sldId="256"/>
        </pc:sldMkLst>
        <pc:spChg chg="mod">
          <ac:chgData name="Kuah,Chung W.C." userId="33fa94a7-bdad-4115-a008-2673ebd59e5a" providerId="ADAL" clId="{A0D64658-87FF-4044-9983-CF00FF68A417}" dt="2019-09-12T09:33:48.004" v="95" actId="20577"/>
          <ac:spMkLst>
            <pc:docMk/>
            <pc:sldMk cId="3412579471" sldId="256"/>
            <ac:spMk id="2" creationId="{00000000-0000-0000-0000-000000000000}"/>
          </ac:spMkLst>
        </pc:spChg>
      </pc:sldChg>
      <pc:sldChg chg="modSp modAnim">
        <pc:chgData name="Kuah,Chung W.C." userId="33fa94a7-bdad-4115-a008-2673ebd59e5a" providerId="ADAL" clId="{A0D64658-87FF-4044-9983-CF00FF68A417}" dt="2019-09-12T09:50:50.980" v="263" actId="20577"/>
        <pc:sldMkLst>
          <pc:docMk/>
          <pc:sldMk cId="3207608650" sldId="311"/>
        </pc:sldMkLst>
        <pc:spChg chg="mod">
          <ac:chgData name="Kuah,Chung W.C." userId="33fa94a7-bdad-4115-a008-2673ebd59e5a" providerId="ADAL" clId="{A0D64658-87FF-4044-9983-CF00FF68A417}" dt="2019-09-12T09:50:50.980" v="263" actId="20577"/>
          <ac:spMkLst>
            <pc:docMk/>
            <pc:sldMk cId="3207608650" sldId="311"/>
            <ac:spMk id="3" creationId="{00000000-0000-0000-0000-000000000000}"/>
          </ac:spMkLst>
        </pc:spChg>
      </pc:sldChg>
      <pc:sldChg chg="addSp modSp modAnim">
        <pc:chgData name="Kuah,Chung W.C." userId="33fa94a7-bdad-4115-a008-2673ebd59e5a" providerId="ADAL" clId="{A0D64658-87FF-4044-9983-CF00FF68A417}" dt="2019-09-12T10:19:23.706" v="872"/>
        <pc:sldMkLst>
          <pc:docMk/>
          <pc:sldMk cId="2937096513" sldId="312"/>
        </pc:sldMkLst>
        <pc:spChg chg="add mod">
          <ac:chgData name="Kuah,Chung W.C." userId="33fa94a7-bdad-4115-a008-2673ebd59e5a" providerId="ADAL" clId="{A0D64658-87FF-4044-9983-CF00FF68A417}" dt="2019-09-12T10:19:11.905" v="870" actId="20577"/>
          <ac:spMkLst>
            <pc:docMk/>
            <pc:sldMk cId="2937096513" sldId="312"/>
            <ac:spMk id="5" creationId="{C31C96B7-F6B9-4B50-969E-26D332480326}"/>
          </ac:spMkLst>
        </pc:spChg>
        <pc:spChg chg="add mod">
          <ac:chgData name="Kuah,Chung W.C." userId="33fa94a7-bdad-4115-a008-2673ebd59e5a" providerId="ADAL" clId="{A0D64658-87FF-4044-9983-CF00FF68A417}" dt="2019-09-12T10:19:08.621" v="869" actId="20577"/>
          <ac:spMkLst>
            <pc:docMk/>
            <pc:sldMk cId="2937096513" sldId="312"/>
            <ac:spMk id="8" creationId="{44E12ECC-D049-42BB-9D1A-22A438C608C1}"/>
          </ac:spMkLst>
        </pc:spChg>
      </pc:sldChg>
      <pc:sldChg chg="modSp del">
        <pc:chgData name="Kuah,Chung W.C." userId="33fa94a7-bdad-4115-a008-2673ebd59e5a" providerId="ADAL" clId="{A0D64658-87FF-4044-9983-CF00FF68A417}" dt="2019-09-12T10:33:14.960" v="1308" actId="2696"/>
        <pc:sldMkLst>
          <pc:docMk/>
          <pc:sldMk cId="3948544365" sldId="313"/>
        </pc:sldMkLst>
        <pc:spChg chg="mod">
          <ac:chgData name="Kuah,Chung W.C." userId="33fa94a7-bdad-4115-a008-2673ebd59e5a" providerId="ADAL" clId="{A0D64658-87FF-4044-9983-CF00FF68A417}" dt="2019-09-12T10:31:43.225" v="1301" actId="1076"/>
          <ac:spMkLst>
            <pc:docMk/>
            <pc:sldMk cId="3948544365" sldId="313"/>
            <ac:spMk id="10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10:31:56.428" v="1305" actId="14100"/>
          <ac:spMkLst>
            <pc:docMk/>
            <pc:sldMk cId="3948544365" sldId="313"/>
            <ac:spMk id="11" creationId="{00000000-0000-0000-0000-000000000000}"/>
          </ac:spMkLst>
        </pc:spChg>
        <pc:cxnChg chg="mod">
          <ac:chgData name="Kuah,Chung W.C." userId="33fa94a7-bdad-4115-a008-2673ebd59e5a" providerId="ADAL" clId="{A0D64658-87FF-4044-9983-CF00FF68A417}" dt="2019-09-12T10:31:46.511" v="1302" actId="14100"/>
          <ac:cxnSpMkLst>
            <pc:docMk/>
            <pc:sldMk cId="3948544365" sldId="313"/>
            <ac:cxnSpMk id="7" creationId="{00000000-0000-0000-0000-000000000000}"/>
          </ac:cxnSpMkLst>
        </pc:cxnChg>
        <pc:cxnChg chg="mod">
          <ac:chgData name="Kuah,Chung W.C." userId="33fa94a7-bdad-4115-a008-2673ebd59e5a" providerId="ADAL" clId="{A0D64658-87FF-4044-9983-CF00FF68A417}" dt="2019-09-12T10:31:59.352" v="1306" actId="14100"/>
          <ac:cxnSpMkLst>
            <pc:docMk/>
            <pc:sldMk cId="3948544365" sldId="313"/>
            <ac:cxnSpMk id="13" creationId="{00000000-0000-0000-0000-000000000000}"/>
          </ac:cxnSpMkLst>
        </pc:cxnChg>
      </pc:sldChg>
      <pc:sldChg chg="modSp">
        <pc:chgData name="Kuah,Chung W.C." userId="33fa94a7-bdad-4115-a008-2673ebd59e5a" providerId="ADAL" clId="{A0D64658-87FF-4044-9983-CF00FF68A417}" dt="2019-09-12T10:18:06.874" v="791" actId="114"/>
        <pc:sldMkLst>
          <pc:docMk/>
          <pc:sldMk cId="1589775449" sldId="324"/>
        </pc:sldMkLst>
        <pc:spChg chg="mod">
          <ac:chgData name="Kuah,Chung W.C." userId="33fa94a7-bdad-4115-a008-2673ebd59e5a" providerId="ADAL" clId="{A0D64658-87FF-4044-9983-CF00FF68A417}" dt="2019-09-12T10:17:08.808" v="704" actId="20577"/>
          <ac:spMkLst>
            <pc:docMk/>
            <pc:sldMk cId="1589775449" sldId="324"/>
            <ac:spMk id="10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10:17:37.202" v="748" actId="6549"/>
          <ac:spMkLst>
            <pc:docMk/>
            <pc:sldMk cId="1589775449" sldId="324"/>
            <ac:spMk id="11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10:18:06.874" v="791" actId="114"/>
          <ac:spMkLst>
            <pc:docMk/>
            <pc:sldMk cId="1589775449" sldId="324"/>
            <ac:spMk id="12" creationId="{00000000-0000-0000-0000-000000000000}"/>
          </ac:spMkLst>
        </pc:spChg>
        <pc:cxnChg chg="mod">
          <ac:chgData name="Kuah,Chung W.C." userId="33fa94a7-bdad-4115-a008-2673ebd59e5a" providerId="ADAL" clId="{A0D64658-87FF-4044-9983-CF00FF68A417}" dt="2019-09-12T10:17:45.901" v="749" actId="14100"/>
          <ac:cxnSpMkLst>
            <pc:docMk/>
            <pc:sldMk cId="1589775449" sldId="324"/>
            <ac:cxnSpMk id="13" creationId="{00000000-0000-0000-0000-000000000000}"/>
          </ac:cxnSpMkLst>
        </pc:cxnChg>
      </pc:sldChg>
      <pc:sldChg chg="modSp modAnim">
        <pc:chgData name="Kuah,Chung W.C." userId="33fa94a7-bdad-4115-a008-2673ebd59e5a" providerId="ADAL" clId="{A0D64658-87FF-4044-9983-CF00FF68A417}" dt="2019-09-12T10:24:02.300" v="1093"/>
        <pc:sldMkLst>
          <pc:docMk/>
          <pc:sldMk cId="3827812607" sldId="326"/>
        </pc:sldMkLst>
        <pc:spChg chg="mod">
          <ac:chgData name="Kuah,Chung W.C." userId="33fa94a7-bdad-4115-a008-2673ebd59e5a" providerId="ADAL" clId="{A0D64658-87FF-4044-9983-CF00FF68A417}" dt="2019-09-12T10:24:02.300" v="1093"/>
          <ac:spMkLst>
            <pc:docMk/>
            <pc:sldMk cId="3827812607" sldId="326"/>
            <ac:spMk id="3" creationId="{00000000-0000-0000-0000-000000000000}"/>
          </ac:spMkLst>
        </pc:spChg>
      </pc:sldChg>
      <pc:sldChg chg="modSp">
        <pc:chgData name="Kuah,Chung W.C." userId="33fa94a7-bdad-4115-a008-2673ebd59e5a" providerId="ADAL" clId="{A0D64658-87FF-4044-9983-CF00FF68A417}" dt="2019-09-12T10:12:21.322" v="559" actId="20577"/>
        <pc:sldMkLst>
          <pc:docMk/>
          <pc:sldMk cId="328903612" sldId="348"/>
        </pc:sldMkLst>
        <pc:spChg chg="mod">
          <ac:chgData name="Kuah,Chung W.C." userId="33fa94a7-bdad-4115-a008-2673ebd59e5a" providerId="ADAL" clId="{A0D64658-87FF-4044-9983-CF00FF68A417}" dt="2019-09-12T10:12:21.322" v="559" actId="20577"/>
          <ac:spMkLst>
            <pc:docMk/>
            <pc:sldMk cId="328903612" sldId="348"/>
            <ac:spMk id="6" creationId="{00000000-0000-0000-0000-000000000000}"/>
          </ac:spMkLst>
        </pc:spChg>
      </pc:sldChg>
      <pc:sldChg chg="addSp delSp">
        <pc:chgData name="Kuah,Chung W.C." userId="33fa94a7-bdad-4115-a008-2673ebd59e5a" providerId="ADAL" clId="{A0D64658-87FF-4044-9983-CF00FF68A417}" dt="2019-09-12T10:24:04.915" v="1095"/>
        <pc:sldMkLst>
          <pc:docMk/>
          <pc:sldMk cId="1747983726" sldId="349"/>
        </pc:sldMkLst>
        <pc:spChg chg="add del">
          <ac:chgData name="Kuah,Chung W.C." userId="33fa94a7-bdad-4115-a008-2673ebd59e5a" providerId="ADAL" clId="{A0D64658-87FF-4044-9983-CF00FF68A417}" dt="2019-09-12T10:24:04.915" v="1095"/>
          <ac:spMkLst>
            <pc:docMk/>
            <pc:sldMk cId="1747983726" sldId="349"/>
            <ac:spMk id="5" creationId="{41E688CB-4ED1-47D1-824A-A7ADC6600579}"/>
          </ac:spMkLst>
        </pc:spChg>
      </pc:sldChg>
      <pc:sldChg chg="modSp">
        <pc:chgData name="Kuah,Chung W.C." userId="33fa94a7-bdad-4115-a008-2673ebd59e5a" providerId="ADAL" clId="{A0D64658-87FF-4044-9983-CF00FF68A417}" dt="2019-09-12T10:22:41.935" v="1018"/>
        <pc:sldMkLst>
          <pc:docMk/>
          <pc:sldMk cId="1596948157" sldId="350"/>
        </pc:sldMkLst>
        <pc:spChg chg="mod">
          <ac:chgData name="Kuah,Chung W.C." userId="33fa94a7-bdad-4115-a008-2673ebd59e5a" providerId="ADAL" clId="{A0D64658-87FF-4044-9983-CF00FF68A417}" dt="2019-09-12T10:22:40.088" v="1017"/>
          <ac:spMkLst>
            <pc:docMk/>
            <pc:sldMk cId="1596948157" sldId="350"/>
            <ac:spMk id="10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10:22:41.935" v="1018"/>
          <ac:spMkLst>
            <pc:docMk/>
            <pc:sldMk cId="1596948157" sldId="350"/>
            <ac:spMk id="11" creationId="{00000000-0000-0000-0000-000000000000}"/>
          </ac:spMkLst>
        </pc:spChg>
      </pc:sldChg>
      <pc:sldChg chg="modSp">
        <pc:chgData name="Kuah,Chung W.C." userId="33fa94a7-bdad-4115-a008-2673ebd59e5a" providerId="ADAL" clId="{A0D64658-87FF-4044-9983-CF00FF68A417}" dt="2019-09-12T10:22:36.741" v="1016" actId="6549"/>
        <pc:sldMkLst>
          <pc:docMk/>
          <pc:sldMk cId="1303017680" sldId="351"/>
        </pc:sldMkLst>
        <pc:spChg chg="mod">
          <ac:chgData name="Kuah,Chung W.C." userId="33fa94a7-bdad-4115-a008-2673ebd59e5a" providerId="ADAL" clId="{A0D64658-87FF-4044-9983-CF00FF68A417}" dt="2019-09-12T10:22:31.943" v="1013" actId="20577"/>
          <ac:spMkLst>
            <pc:docMk/>
            <pc:sldMk cId="1303017680" sldId="351"/>
            <ac:spMk id="10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10:22:36.741" v="1016" actId="6549"/>
          <ac:spMkLst>
            <pc:docMk/>
            <pc:sldMk cId="1303017680" sldId="351"/>
            <ac:spMk id="11" creationId="{00000000-0000-0000-0000-000000000000}"/>
          </ac:spMkLst>
        </pc:spChg>
      </pc:sldChg>
      <pc:sldChg chg="modAnim">
        <pc:chgData name="Kuah,Chung W.C." userId="33fa94a7-bdad-4115-a008-2673ebd59e5a" providerId="ADAL" clId="{A0D64658-87FF-4044-9983-CF00FF68A417}" dt="2019-09-12T10:27:51.975" v="1257"/>
        <pc:sldMkLst>
          <pc:docMk/>
          <pc:sldMk cId="1784582858" sldId="360"/>
        </pc:sldMkLst>
      </pc:sldChg>
      <pc:sldChg chg="modSp">
        <pc:chgData name="Kuah,Chung W.C." userId="33fa94a7-bdad-4115-a008-2673ebd59e5a" providerId="ADAL" clId="{A0D64658-87FF-4044-9983-CF00FF68A417}" dt="2019-09-12T10:28:19.703" v="1261" actId="20577"/>
        <pc:sldMkLst>
          <pc:docMk/>
          <pc:sldMk cId="1553512325" sldId="361"/>
        </pc:sldMkLst>
        <pc:spChg chg="mod">
          <ac:chgData name="Kuah,Chung W.C." userId="33fa94a7-bdad-4115-a008-2673ebd59e5a" providerId="ADAL" clId="{A0D64658-87FF-4044-9983-CF00FF68A417}" dt="2019-09-12T10:28:19.703" v="1261" actId="20577"/>
          <ac:spMkLst>
            <pc:docMk/>
            <pc:sldMk cId="1553512325" sldId="361"/>
            <ac:spMk id="7" creationId="{00000000-0000-0000-0000-000000000000}"/>
          </ac:spMkLst>
        </pc:spChg>
      </pc:sldChg>
      <pc:sldChg chg="modSp">
        <pc:chgData name="Kuah,Chung W.C." userId="33fa94a7-bdad-4115-a008-2673ebd59e5a" providerId="ADAL" clId="{A0D64658-87FF-4044-9983-CF00FF68A417}" dt="2019-09-12T09:36:39.070" v="104"/>
        <pc:sldMkLst>
          <pc:docMk/>
          <pc:sldMk cId="1036670755" sldId="367"/>
        </pc:sldMkLst>
        <pc:spChg chg="mod">
          <ac:chgData name="Kuah,Chung W.C." userId="33fa94a7-bdad-4115-a008-2673ebd59e5a" providerId="ADAL" clId="{A0D64658-87FF-4044-9983-CF00FF68A417}" dt="2019-09-12T09:36:39.070" v="104"/>
          <ac:spMkLst>
            <pc:docMk/>
            <pc:sldMk cId="1036670755" sldId="367"/>
            <ac:spMk id="5" creationId="{00000000-0000-0000-0000-000000000000}"/>
          </ac:spMkLst>
        </pc:spChg>
      </pc:sldChg>
      <pc:sldChg chg="modSp add del">
        <pc:chgData name="Kuah,Chung W.C." userId="33fa94a7-bdad-4115-a008-2673ebd59e5a" providerId="ADAL" clId="{A0D64658-87FF-4044-9983-CF00FF68A417}" dt="2019-09-12T10:29:59.197" v="1272" actId="2696"/>
        <pc:sldMkLst>
          <pc:docMk/>
          <pc:sldMk cId="1549578692" sldId="368"/>
        </pc:sldMkLst>
        <pc:spChg chg="mod">
          <ac:chgData name="Kuah,Chung W.C." userId="33fa94a7-bdad-4115-a008-2673ebd59e5a" providerId="ADAL" clId="{A0D64658-87FF-4044-9983-CF00FF68A417}" dt="2019-09-12T07:47:35.165" v="20" actId="20577"/>
          <ac:spMkLst>
            <pc:docMk/>
            <pc:sldMk cId="1549578692" sldId="368"/>
            <ac:spMk id="2" creationId="{0808CDC2-FFDE-4C32-BBFD-5FC9901A7D7F}"/>
          </ac:spMkLst>
        </pc:spChg>
        <pc:spChg chg="mod">
          <ac:chgData name="Kuah,Chung W.C." userId="33fa94a7-bdad-4115-a008-2673ebd59e5a" providerId="ADAL" clId="{A0D64658-87FF-4044-9983-CF00FF68A417}" dt="2019-09-12T07:48:21.371" v="65" actId="20577"/>
          <ac:spMkLst>
            <pc:docMk/>
            <pc:sldMk cId="1549578692" sldId="368"/>
            <ac:spMk id="3" creationId="{C03614F0-8778-47B0-942D-C9F37C76E60C}"/>
          </ac:spMkLst>
        </pc:spChg>
      </pc:sldChg>
      <pc:sldChg chg="modSp add del">
        <pc:chgData name="Kuah,Chung W.C." userId="33fa94a7-bdad-4115-a008-2673ebd59e5a" providerId="ADAL" clId="{A0D64658-87FF-4044-9983-CF00FF68A417}" dt="2019-09-12T10:29:58.167" v="1271" actId="2696"/>
        <pc:sldMkLst>
          <pc:docMk/>
          <pc:sldMk cId="1427326601" sldId="369"/>
        </pc:sldMkLst>
        <pc:spChg chg="mod">
          <ac:chgData name="Kuah,Chung W.C." userId="33fa94a7-bdad-4115-a008-2673ebd59e5a" providerId="ADAL" clId="{A0D64658-87FF-4044-9983-CF00FF68A417}" dt="2019-09-12T07:51:44.951" v="90" actId="20577"/>
          <ac:spMkLst>
            <pc:docMk/>
            <pc:sldMk cId="1427326601" sldId="369"/>
            <ac:spMk id="2" creationId="{0808CDC2-FFDE-4C32-BBFD-5FC9901A7D7F}"/>
          </ac:spMkLst>
        </pc:spChg>
        <pc:spChg chg="mod">
          <ac:chgData name="Kuah,Chung W.C." userId="33fa94a7-bdad-4115-a008-2673ebd59e5a" providerId="ADAL" clId="{A0D64658-87FF-4044-9983-CF00FF68A417}" dt="2019-09-12T10:28:45.970" v="1270" actId="20577"/>
          <ac:spMkLst>
            <pc:docMk/>
            <pc:sldMk cId="1427326601" sldId="369"/>
            <ac:spMk id="3" creationId="{C03614F0-8778-47B0-942D-C9F37C76E60C}"/>
          </ac:spMkLst>
        </pc:spChg>
      </pc:sldChg>
      <pc:sldChg chg="addSp modSp add modAnim">
        <pc:chgData name="Kuah,Chung W.C." userId="33fa94a7-bdad-4115-a008-2673ebd59e5a" providerId="ADAL" clId="{A0D64658-87FF-4044-9983-CF00FF68A417}" dt="2019-09-12T09:59:26.202" v="497"/>
        <pc:sldMkLst>
          <pc:docMk/>
          <pc:sldMk cId="2405872758" sldId="370"/>
        </pc:sldMkLst>
        <pc:spChg chg="mod">
          <ac:chgData name="Kuah,Chung W.C." userId="33fa94a7-bdad-4115-a008-2673ebd59e5a" providerId="ADAL" clId="{A0D64658-87FF-4044-9983-CF00FF68A417}" dt="2019-09-12T09:59:26.202" v="497"/>
          <ac:spMkLst>
            <pc:docMk/>
            <pc:sldMk cId="2405872758" sldId="370"/>
            <ac:spMk id="2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09:58:29.694" v="479" actId="20577"/>
          <ac:spMkLst>
            <pc:docMk/>
            <pc:sldMk cId="2405872758" sldId="370"/>
            <ac:spMk id="3" creationId="{00000000-0000-0000-0000-000000000000}"/>
          </ac:spMkLst>
        </pc:spChg>
        <pc:spChg chg="add mod">
          <ac:chgData name="Kuah,Chung W.C." userId="33fa94a7-bdad-4115-a008-2673ebd59e5a" providerId="ADAL" clId="{A0D64658-87FF-4044-9983-CF00FF68A417}" dt="2019-09-12T09:56:18.715" v="380" actId="164"/>
          <ac:spMkLst>
            <pc:docMk/>
            <pc:sldMk cId="2405872758" sldId="370"/>
            <ac:spMk id="5" creationId="{A1385D0F-2707-48F9-A840-3E09CE5FCAB3}"/>
          </ac:spMkLst>
        </pc:spChg>
        <pc:spChg chg="add mod">
          <ac:chgData name="Kuah,Chung W.C." userId="33fa94a7-bdad-4115-a008-2673ebd59e5a" providerId="ADAL" clId="{A0D64658-87FF-4044-9983-CF00FF68A417}" dt="2019-09-12T09:58:39.980" v="481" actId="1076"/>
          <ac:spMkLst>
            <pc:docMk/>
            <pc:sldMk cId="2405872758" sldId="370"/>
            <ac:spMk id="6" creationId="{19B6B421-0A31-4F74-9152-B0B3E130A39F}"/>
          </ac:spMkLst>
        </pc:spChg>
        <pc:grpChg chg="add mod">
          <ac:chgData name="Kuah,Chung W.C." userId="33fa94a7-bdad-4115-a008-2673ebd59e5a" providerId="ADAL" clId="{A0D64658-87FF-4044-9983-CF00FF68A417}" dt="2019-09-12T09:58:34.792" v="480" actId="1076"/>
          <ac:grpSpMkLst>
            <pc:docMk/>
            <pc:sldMk cId="2405872758" sldId="370"/>
            <ac:grpSpMk id="7" creationId="{7575B54E-6727-49EA-8365-E8EB1EB37277}"/>
          </ac:grpSpMkLst>
        </pc:grpChg>
      </pc:sldChg>
      <pc:sldChg chg="addSp delSp modSp add modAnim">
        <pc:chgData name="Kuah,Chung W.C." userId="33fa94a7-bdad-4115-a008-2673ebd59e5a" providerId="ADAL" clId="{A0D64658-87FF-4044-9983-CF00FF68A417}" dt="2019-09-12T10:33:46.645" v="1310" actId="6549"/>
        <pc:sldMkLst>
          <pc:docMk/>
          <pc:sldMk cId="4189701326" sldId="371"/>
        </pc:sldMkLst>
        <pc:spChg chg="mod">
          <ac:chgData name="Kuah,Chung W.C." userId="33fa94a7-bdad-4115-a008-2673ebd59e5a" providerId="ADAL" clId="{A0D64658-87FF-4044-9983-CF00FF68A417}" dt="2019-09-12T09:59:21.006" v="495" actId="20577"/>
          <ac:spMkLst>
            <pc:docMk/>
            <pc:sldMk cId="4189701326" sldId="371"/>
            <ac:spMk id="2" creationId="{00000000-0000-0000-0000-000000000000}"/>
          </ac:spMkLst>
        </pc:spChg>
        <pc:spChg chg="mod">
          <ac:chgData name="Kuah,Chung W.C." userId="33fa94a7-bdad-4115-a008-2673ebd59e5a" providerId="ADAL" clId="{A0D64658-87FF-4044-9983-CF00FF68A417}" dt="2019-09-12T10:33:46.645" v="1310" actId="6549"/>
          <ac:spMkLst>
            <pc:docMk/>
            <pc:sldMk cId="4189701326" sldId="371"/>
            <ac:spMk id="3" creationId="{00000000-0000-0000-0000-000000000000}"/>
          </ac:spMkLst>
        </pc:spChg>
        <pc:spChg chg="del topLvl">
          <ac:chgData name="Kuah,Chung W.C." userId="33fa94a7-bdad-4115-a008-2673ebd59e5a" providerId="ADAL" clId="{A0D64658-87FF-4044-9983-CF00FF68A417}" dt="2019-09-12T09:56:26.556" v="383" actId="478"/>
          <ac:spMkLst>
            <pc:docMk/>
            <pc:sldMk cId="4189701326" sldId="371"/>
            <ac:spMk id="5" creationId="{A1385D0F-2707-48F9-A840-3E09CE5FCAB3}"/>
          </ac:spMkLst>
        </pc:spChg>
        <pc:spChg chg="del topLvl">
          <ac:chgData name="Kuah,Chung W.C." userId="33fa94a7-bdad-4115-a008-2673ebd59e5a" providerId="ADAL" clId="{A0D64658-87FF-4044-9983-CF00FF68A417}" dt="2019-09-12T09:56:24.174" v="382" actId="478"/>
          <ac:spMkLst>
            <pc:docMk/>
            <pc:sldMk cId="4189701326" sldId="371"/>
            <ac:spMk id="6" creationId="{19B6B421-0A31-4F74-9152-B0B3E130A39F}"/>
          </ac:spMkLst>
        </pc:spChg>
        <pc:spChg chg="add mod">
          <ac:chgData name="Kuah,Chung W.C." userId="33fa94a7-bdad-4115-a008-2673ebd59e5a" providerId="ADAL" clId="{A0D64658-87FF-4044-9983-CF00FF68A417}" dt="2019-09-12T10:11:35.125" v="548" actId="14100"/>
          <ac:spMkLst>
            <pc:docMk/>
            <pc:sldMk cId="4189701326" sldId="371"/>
            <ac:spMk id="8" creationId="{04EAE95A-195B-42D7-B422-267D3FA4C8FE}"/>
          </ac:spMkLst>
        </pc:spChg>
        <pc:spChg chg="add mod">
          <ac:chgData name="Kuah,Chung W.C." userId="33fa94a7-bdad-4115-a008-2673ebd59e5a" providerId="ADAL" clId="{A0D64658-87FF-4044-9983-CF00FF68A417}" dt="2019-09-12T10:11:25.590" v="546" actId="1076"/>
          <ac:spMkLst>
            <pc:docMk/>
            <pc:sldMk cId="4189701326" sldId="371"/>
            <ac:spMk id="9" creationId="{767A81BD-070F-4390-AB9F-2A76531BB50B}"/>
          </ac:spMkLst>
        </pc:spChg>
        <pc:spChg chg="add mod">
          <ac:chgData name="Kuah,Chung W.C." userId="33fa94a7-bdad-4115-a008-2673ebd59e5a" providerId="ADAL" clId="{A0D64658-87FF-4044-9983-CF00FF68A417}" dt="2019-09-12T10:10:23.168" v="541" actId="14100"/>
          <ac:spMkLst>
            <pc:docMk/>
            <pc:sldMk cId="4189701326" sldId="371"/>
            <ac:spMk id="10" creationId="{05EE1D69-5B20-415E-BA70-247672D61107}"/>
          </ac:spMkLst>
        </pc:spChg>
        <pc:grpChg chg="del">
          <ac:chgData name="Kuah,Chung W.C." userId="33fa94a7-bdad-4115-a008-2673ebd59e5a" providerId="ADAL" clId="{A0D64658-87FF-4044-9983-CF00FF68A417}" dt="2019-09-12T09:56:24.174" v="382" actId="478"/>
          <ac:grpSpMkLst>
            <pc:docMk/>
            <pc:sldMk cId="4189701326" sldId="371"/>
            <ac:grpSpMk id="7" creationId="{7575B54E-6727-49EA-8365-E8EB1EB37277}"/>
          </ac:grpSpMkLst>
        </pc:grpChg>
      </pc:sldChg>
      <pc:sldChg chg="addSp delSp modSp add ord modAnim">
        <pc:chgData name="Kuah,Chung W.C." userId="33fa94a7-bdad-4115-a008-2673ebd59e5a" providerId="ADAL" clId="{A0D64658-87FF-4044-9983-CF00FF68A417}" dt="2019-09-12T10:27:07.765" v="1255" actId="1076"/>
        <pc:sldMkLst>
          <pc:docMk/>
          <pc:sldMk cId="1388677674" sldId="372"/>
        </pc:sldMkLst>
        <pc:spChg chg="mod">
          <ac:chgData name="Kuah,Chung W.C." userId="33fa94a7-bdad-4115-a008-2673ebd59e5a" providerId="ADAL" clId="{A0D64658-87FF-4044-9983-CF00FF68A417}" dt="2019-09-12T10:26:03.054" v="1241" actId="27636"/>
          <ac:spMkLst>
            <pc:docMk/>
            <pc:sldMk cId="1388677674" sldId="372"/>
            <ac:spMk id="3" creationId="{00000000-0000-0000-0000-000000000000}"/>
          </ac:spMkLst>
        </pc:spChg>
        <pc:cxnChg chg="add del mod">
          <ac:chgData name="Kuah,Chung W.C." userId="33fa94a7-bdad-4115-a008-2673ebd59e5a" providerId="ADAL" clId="{A0D64658-87FF-4044-9983-CF00FF68A417}" dt="2019-09-12T10:26:21.430" v="1243" actId="11529"/>
          <ac:cxnSpMkLst>
            <pc:docMk/>
            <pc:sldMk cId="1388677674" sldId="372"/>
            <ac:cxnSpMk id="5" creationId="{B3F4D0C2-879C-4688-B1C3-4ADBA3629F54}"/>
          </ac:cxnSpMkLst>
        </pc:cxnChg>
        <pc:cxnChg chg="add mod">
          <ac:chgData name="Kuah,Chung W.C." userId="33fa94a7-bdad-4115-a008-2673ebd59e5a" providerId="ADAL" clId="{A0D64658-87FF-4044-9983-CF00FF68A417}" dt="2019-09-12T10:27:07.765" v="1255" actId="1076"/>
          <ac:cxnSpMkLst>
            <pc:docMk/>
            <pc:sldMk cId="1388677674" sldId="372"/>
            <ac:cxnSpMk id="8" creationId="{0BCEF071-6382-42FE-A4CC-DE39211496FA}"/>
          </ac:cxnSpMkLst>
        </pc:cxnChg>
        <pc:cxnChg chg="add del mod">
          <ac:chgData name="Kuah,Chung W.C." userId="33fa94a7-bdad-4115-a008-2673ebd59e5a" providerId="ADAL" clId="{A0D64658-87FF-4044-9983-CF00FF68A417}" dt="2019-09-12T10:26:44.016" v="1251" actId="478"/>
          <ac:cxnSpMkLst>
            <pc:docMk/>
            <pc:sldMk cId="1388677674" sldId="372"/>
            <ac:cxnSpMk id="9" creationId="{8B698501-056F-49AE-9B26-5944B4172BC5}"/>
          </ac:cxnSpMkLst>
        </pc:cxnChg>
        <pc:cxnChg chg="add del">
          <ac:chgData name="Kuah,Chung W.C." userId="33fa94a7-bdad-4115-a008-2673ebd59e5a" providerId="ADAL" clId="{A0D64658-87FF-4044-9983-CF00FF68A417}" dt="2019-09-12T10:26:42.756" v="1250" actId="478"/>
          <ac:cxnSpMkLst>
            <pc:docMk/>
            <pc:sldMk cId="1388677674" sldId="372"/>
            <ac:cxnSpMk id="11" creationId="{244DA31C-F28E-4A24-A407-9367EC06645B}"/>
          </ac:cxnSpMkLst>
        </pc:cxnChg>
        <pc:cxnChg chg="add mod">
          <ac:chgData name="Kuah,Chung W.C." userId="33fa94a7-bdad-4115-a008-2673ebd59e5a" providerId="ADAL" clId="{A0D64658-87FF-4044-9983-CF00FF68A417}" dt="2019-09-12T10:26:56.033" v="1253" actId="1582"/>
          <ac:cxnSpMkLst>
            <pc:docMk/>
            <pc:sldMk cId="1388677674" sldId="372"/>
            <ac:cxnSpMk id="13" creationId="{9243DC16-D7E8-4FC9-A467-1506A896A908}"/>
          </ac:cxnSpMkLst>
        </pc:cxnChg>
      </pc:sldChg>
      <pc:sldChg chg="modSp add">
        <pc:chgData name="Kuah,Chung W.C." userId="33fa94a7-bdad-4115-a008-2673ebd59e5a" providerId="ADAL" clId="{A0D64658-87FF-4044-9983-CF00FF68A417}" dt="2019-09-12T10:34:39.396" v="1312" actId="20577"/>
        <pc:sldMkLst>
          <pc:docMk/>
          <pc:sldMk cId="2392524038" sldId="373"/>
        </pc:sldMkLst>
        <pc:spChg chg="mod">
          <ac:chgData name="Kuah,Chung W.C." userId="33fa94a7-bdad-4115-a008-2673ebd59e5a" providerId="ADAL" clId="{A0D64658-87FF-4044-9983-CF00FF68A417}" dt="2019-09-12T10:34:39.396" v="1312" actId="20577"/>
          <ac:spMkLst>
            <pc:docMk/>
            <pc:sldMk cId="2392524038" sldId="373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0956A-0A82-4A05-AA15-DA6DB62239BF}" type="datetimeFigureOut">
              <a:rPr lang="nl-NL" smtClean="0"/>
              <a:t>16-9-2019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A00-E330-4A20-8883-7337349C1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87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5A62-667C-4E2E-A0E2-F8A6A87B708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2701-B948-4F78-A110-622E069254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3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61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5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11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3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9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731FE-9EB0-48E6-8122-2C9EC5B56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7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71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6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5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7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2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D11A-988A-4D42-994E-125FD832026B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F86-F87F-460D-8E55-F63F07C9CDC7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D378-1E07-4D08-8C92-9EA039D41CAD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1BAD-F7FE-4569-9DB6-9DB85E891814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67E-A9FD-4259-9A52-CDF98BC061C7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150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885-ACD7-4EC2-8A5E-DFC9CD8936F2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9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F155-BE43-48CE-8AF9-C4802F8AEB99}" type="datetime1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5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3125-963A-44BA-A488-679D139FED39}" type="datetime1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5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C9F-EB64-48D4-A098-C2A5BF4A7C4F}" type="datetime1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00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879-88B5-4AC0-891B-E334E97A9EB4}" type="datetime1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48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CE725-930A-4144-BF24-C1B624554FCB}" type="datetime1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5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06D7-5D60-4318-855D-0B0894202CF5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43732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397A-B2A2-4AC4-8CC1-A6E2C7E345B2}" type="datetime1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83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F548-AC34-4FBC-B0DE-FCB8B6851BC0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356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27E-3820-4972-AA11-06C06EC4D582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FE79-7194-491A-9156-44E177B4DF40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F4E-DE43-4DBF-8D95-E65AEAC1A552}" type="datetime1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9EF-8BAA-4BE2-BF78-8D4F2BCCA5E0}" type="datetime1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657E-ACF6-4DFD-943C-563195566505}" type="datetime1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F3A7-BBA3-46D6-AF57-053257C75207}" type="datetime1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1097F6-8163-4714-AD10-8DEEA2D3E30D}" type="datetime1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358-6135-438A-8FDF-C517F47AC52E}" type="datetime1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AC91E2-D840-451F-BF60-4CA1A3104759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15955A-0E18-4E22-A41B-9F8F7CEA1240}" type="datetime1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/34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dirty="0"/>
              <a:t>Orienting - 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and loops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– Void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Define a void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Call a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96156" y="2328052"/>
            <a:ext cx="8572316" cy="16204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method_name</a:t>
            </a:r>
            <a:r>
              <a:rPr lang="nl-NL" sz="2000" dirty="0">
                <a:latin typeface="Consolas" panose="020B0609020204030204" pitchFamily="49" charset="0"/>
              </a:rPr>
              <a:t>&gt;(&lt;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list_of_parameters</a:t>
            </a:r>
            <a:r>
              <a:rPr lang="nl-NL" sz="2000" dirty="0"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</a:rPr>
              <a:t>// body of the method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6156" y="5343634"/>
            <a:ext cx="512191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sz="2000" dirty="0"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method_name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000" dirty="0"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list_of_arguments</a:t>
            </a:r>
            <a:r>
              <a:rPr lang="nl-NL" sz="2000" dirty="0">
                <a:highlight>
                  <a:srgbClr val="FFFFFF"/>
                </a:highlight>
                <a:latin typeface="Consolas"/>
              </a:rPr>
              <a:t>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31C96B7-F6B9-4B50-969E-26D332480326}"/>
              </a:ext>
            </a:extLst>
          </p:cNvPr>
          <p:cNvSpPr/>
          <p:nvPr/>
        </p:nvSpPr>
        <p:spPr>
          <a:xfrm>
            <a:off x="7191375" y="1171575"/>
            <a:ext cx="2846070" cy="811530"/>
          </a:xfrm>
          <a:prstGeom prst="wedgeRoundRectCallout">
            <a:avLst>
              <a:gd name="adj1" fmla="val -80271"/>
              <a:gd name="adj2" fmla="val 104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optional</a:t>
            </a:r>
            <a:endParaRPr lang="en-NL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4E12ECC-D049-42BB-9D1A-22A438C608C1}"/>
              </a:ext>
            </a:extLst>
          </p:cNvPr>
          <p:cNvSpPr/>
          <p:nvPr/>
        </p:nvSpPr>
        <p:spPr>
          <a:xfrm>
            <a:off x="7000875" y="4217254"/>
            <a:ext cx="2846070" cy="811530"/>
          </a:xfrm>
          <a:prstGeom prst="wedgeRoundRectCallout">
            <a:avLst>
              <a:gd name="adj1" fmla="val -98745"/>
              <a:gd name="adj2" fmla="val 104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Needs to match with the defined method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370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Example: Typed method without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0" y="2292289"/>
            <a:ext cx="8103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alculateTotal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defTabSz="91440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ToDouble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tbxAmountCola.Text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2.50;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7882" y="4359186"/>
            <a:ext cx="6877060" cy="8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latin typeface="Consolas" panose="020B0609020204030204" pitchFamily="49" charset="0"/>
              </a:rPr>
              <a:t>totalPrice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alculateTotal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endParaRPr lang="nl-NL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6677" y="2144881"/>
            <a:ext cx="2728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This method should return an answer of type as indicated before the method-name, so </a:t>
            </a:r>
            <a:r>
              <a:rPr lang="en-US" sz="2000" i="1" dirty="0" smtClean="0"/>
              <a:t>a double </a:t>
            </a:r>
            <a:r>
              <a:rPr lang="en-US" sz="2000" i="1" dirty="0"/>
              <a:t>in this example.</a:t>
            </a:r>
          </a:p>
          <a:p>
            <a:r>
              <a:rPr lang="en-US" sz="2000" i="1" dirty="0"/>
              <a:t>The body of the method must have a return-statement (that returns the required answer).</a:t>
            </a:r>
            <a:endParaRPr lang="nl-NL" sz="2000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667794" y="2490651"/>
            <a:ext cx="4638884" cy="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Example: Typed method with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7882" y="2213459"/>
            <a:ext cx="75196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alculateTotal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quantity)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defTabSz="91440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quantity * 2.50; 	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7882" y="4359186"/>
            <a:ext cx="7849636" cy="8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alculateTotal</a:t>
            </a:r>
            <a:r>
              <a:rPr lang="en-US" sz="2000" dirty="0" smtClean="0">
                <a:latin typeface="Consolas" panose="020B0609020204030204" pitchFamily="49" charset="0"/>
              </a:rPr>
              <a:t>(163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nl-NL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– Typed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Define a type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Call a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96156" y="2328051"/>
            <a:ext cx="8572316" cy="20049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return_type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method_name</a:t>
            </a:r>
            <a:r>
              <a:rPr lang="nl-NL" sz="2000" dirty="0">
                <a:latin typeface="Consolas" panose="020B0609020204030204" pitchFamily="49" charset="0"/>
              </a:rPr>
              <a:t>&gt;(&lt;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list_of_parameters</a:t>
            </a:r>
            <a:r>
              <a:rPr lang="nl-NL" sz="2000" dirty="0">
                <a:latin typeface="Consolas" panose="020B0609020204030204" pitchFamily="49" charset="0"/>
              </a:rPr>
              <a:t>&gt;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>
                <a:solidFill>
                  <a:srgbClr val="00B050"/>
                </a:solidFill>
              </a:rPr>
              <a:t>//body of the method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return 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value_of_return_type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NL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6156" y="5343634"/>
            <a:ext cx="85723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000" dirty="0" smtClean="0"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000" dirty="0" err="1" smtClean="0">
                <a:highlight>
                  <a:srgbClr val="FFFFFF"/>
                </a:highlight>
                <a:latin typeface="Consolas"/>
              </a:rPr>
              <a:t>return_type</a:t>
            </a:r>
            <a:r>
              <a:rPr lang="nl-NL" sz="2000" dirty="0" smtClean="0">
                <a:highlight>
                  <a:srgbClr val="FFFFFF"/>
                </a:highlight>
                <a:latin typeface="Consolas"/>
              </a:rPr>
              <a:t>&gt; </a:t>
            </a:r>
            <a:r>
              <a:rPr lang="nl-NL" sz="2000" dirty="0" err="1" smtClean="0">
                <a:highlight>
                  <a:srgbClr val="FFFFFF"/>
                </a:highlight>
                <a:latin typeface="Consolas"/>
              </a:rPr>
              <a:t>varname</a:t>
            </a:r>
            <a:r>
              <a:rPr lang="nl-NL" sz="2000" dirty="0" smtClean="0">
                <a:highlight>
                  <a:srgbClr val="FFFFFF"/>
                </a:highlight>
                <a:latin typeface="Consolas"/>
              </a:rPr>
              <a:t> = &lt;</a:t>
            </a:r>
            <a:r>
              <a:rPr lang="nl-NL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method_name</a:t>
            </a:r>
            <a:r>
              <a:rPr lang="nl-NL" sz="2000" dirty="0">
                <a:highlight>
                  <a:srgbClr val="FFFFFF"/>
                </a:highlight>
                <a:latin typeface="Consolas"/>
              </a:rPr>
              <a:t>&gt;(&lt;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list_of_arguments</a:t>
            </a:r>
            <a:r>
              <a:rPr lang="nl-NL" sz="2000" dirty="0">
                <a:highlight>
                  <a:srgbClr val="FFFFFF"/>
                </a:highlight>
                <a:latin typeface="Consolas"/>
              </a:rPr>
              <a:t>&gt;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798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prstClr val="black"/>
                </a:solidFill>
              </a:rPr>
              <a:t>A method must defined be between the curly brackets ( { } ) of a class</a:t>
            </a:r>
          </a:p>
          <a:p>
            <a:pPr marL="0" indent="0" algn="ctr">
              <a:buNone/>
            </a:pPr>
            <a:endParaRPr lang="en-US" sz="24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CEF071-6382-42FE-A4CC-DE39211496FA}"/>
              </a:ext>
            </a:extLst>
          </p:cNvPr>
          <p:cNvCxnSpPr/>
          <p:nvPr/>
        </p:nvCxnSpPr>
        <p:spPr>
          <a:xfrm>
            <a:off x="4149090" y="2308860"/>
            <a:ext cx="0" cy="468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43DC16-D7E8-4FC9-A467-1506A896A908}"/>
              </a:ext>
            </a:extLst>
          </p:cNvPr>
          <p:cNvCxnSpPr/>
          <p:nvPr/>
        </p:nvCxnSpPr>
        <p:spPr>
          <a:xfrm>
            <a:off x="1383030" y="3554730"/>
            <a:ext cx="0" cy="16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 compiler knows the difference between a variable and a method by detecting whether the identifier is followed by a pair of parentheses.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Multiple parameters should be separated by commas (,). For example:</a:t>
            </a:r>
          </a:p>
          <a:p>
            <a:pPr marL="201168" lvl="1" indent="0">
              <a:buNone/>
            </a:pPr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InitBankAccount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accountHolder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//body of the method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Pragmatics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Use verbs in the naming of a method (i.e. it represents an action)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Generally, method names start with a capital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Write an app that calculates the division of two numbers: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Write a method that takes both operands as parameters and returns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/>
              <a:t>Call this method from the button click handler.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817" y="3773594"/>
            <a:ext cx="29813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5059520" y="1502923"/>
            <a:ext cx="2133919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0" b="1" i="0" u="none" strike="noStrike" kern="1200" cap="none" spc="0" normalizeH="0" baseline="0" noProof="0" dirty="0">
                <a:ln w="6600">
                  <a:solidFill>
                    <a:srgbClr val="9B2D1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9B2D1F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12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874156\Desktop\Q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21482" r="6940" b="16998"/>
          <a:stretch/>
        </p:blipFill>
        <p:spPr bwMode="auto">
          <a:xfrm>
            <a:off x="5747104" y="3218447"/>
            <a:ext cx="5465379" cy="26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Previously</a:t>
            </a:r>
            <a:r>
              <a:rPr lang="nl-NL" dirty="0"/>
              <a:t> in 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last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Variable scope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Conditional statements: if-statement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/>
              <a:t>In-/equality and logical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Controls: </a:t>
            </a:r>
            <a:endParaRPr lang="en-GB" sz="22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err="1" smtClean="0"/>
              <a:t>PictureBox</a:t>
            </a:r>
            <a:r>
              <a:rPr lang="en-GB" sz="1800" dirty="0" smtClean="0"/>
              <a:t> </a:t>
            </a:r>
            <a:r>
              <a:rPr lang="en-GB" sz="1800" dirty="0"/>
              <a:t>&amp; </a:t>
            </a:r>
            <a:r>
              <a:rPr lang="en-GB" sz="1800" dirty="0" err="1" smtClean="0"/>
              <a:t>CheckBox</a:t>
            </a:r>
            <a:r>
              <a:rPr lang="en-GB" sz="1800" dirty="0" smtClean="0"/>
              <a:t> &amp; </a:t>
            </a:r>
            <a:r>
              <a:rPr lang="en-GB" sz="1800" dirty="0" err="1" smtClean="0"/>
              <a:t>Radiobutton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2010"/>
            <a:ext cx="10058400" cy="1450757"/>
          </a:xfrm>
        </p:spPr>
        <p:txBody>
          <a:bodyPr/>
          <a:lstStyle/>
          <a:p>
            <a:r>
              <a:rPr lang="en-GB" dirty="0"/>
              <a:t>Intro: more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Compound, prefix and postfix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To perform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To abbreviate assignment expressions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5240"/>
          </a:xfrm>
        </p:spPr>
        <p:txBody>
          <a:bodyPr>
            <a:normAutofit/>
          </a:bodyPr>
          <a:lstStyle/>
          <a:p>
            <a:r>
              <a:rPr lang="en-GB" sz="3600" dirty="0"/>
              <a:t>Syntax and semantics: compound assignment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2012660" y="2328051"/>
          <a:ext cx="822764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Operator</a:t>
                      </a:r>
                    </a:p>
                  </a:txBody>
                  <a:tcPr marL="77973" marR="77973" marT="38986" marB="38986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Example</a:t>
                      </a:r>
                    </a:p>
                  </a:txBody>
                  <a:tcPr marL="77973" marR="77973" marT="38986" marB="38986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Same effect as</a:t>
                      </a:r>
                    </a:p>
                  </a:txBody>
                  <a:tcPr marL="77973" marR="77973" marT="38986" marB="3898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+= 2;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= x + 2;</a:t>
                      </a: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y 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-= 10;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y = y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 10;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z 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*= 3;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z = z *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 3;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/= 2;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= x / 2;</a:t>
                      </a: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y 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%= 2;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y = y % 2;</a:t>
                      </a: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5240"/>
          </a:xfrm>
        </p:spPr>
        <p:txBody>
          <a:bodyPr>
            <a:normAutofit/>
          </a:bodyPr>
          <a:lstStyle/>
          <a:p>
            <a:r>
              <a:rPr lang="en-GB" sz="3600" dirty="0"/>
              <a:t>Syntax and semantics: increment and decrement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775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Used for adding 1 to or subtracting 1 from the value of a numeric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Can be prefix of postfix (means: before or after a variable) 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2012660" y="2892285"/>
          <a:ext cx="8224644" cy="264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261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Operator</a:t>
                      </a:r>
                    </a:p>
                  </a:txBody>
                  <a:tcPr marL="77973" marR="77973" marT="38986" marB="38986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Example</a:t>
                      </a:r>
                    </a:p>
                  </a:txBody>
                  <a:tcPr marL="77973" marR="77973" marT="38986" marB="38986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Same effect as</a:t>
                      </a:r>
                    </a:p>
                  </a:txBody>
                  <a:tcPr marL="77973" marR="77973" marT="38986" marB="3898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61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x++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= x + 1;</a:t>
                      </a: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61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++x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= x + 1;</a:t>
                      </a: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61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x--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= x -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 1;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61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--x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Consolas" panose="020B0609020204030204" pitchFamily="49" charset="0"/>
                        </a:rPr>
                        <a:t>x = x -</a:t>
                      </a:r>
                      <a:r>
                        <a:rPr lang="en-GB" sz="2200" baseline="0" dirty="0">
                          <a:latin typeface="Consolas" panose="020B0609020204030204" pitchFamily="49" charset="0"/>
                        </a:rPr>
                        <a:t> 1;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 marL="77973" marR="77973" marT="38986" marB="389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4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2746"/>
          </a:xfrm>
        </p:spPr>
        <p:txBody>
          <a:bodyPr/>
          <a:lstStyle/>
          <a:p>
            <a:r>
              <a:rPr lang="en-GB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Syntax and semantics: prefix vs postfix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Increment (++) and decrement (--)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prefix or postfix has different effect 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433444" y="3857414"/>
          <a:ext cx="11386071" cy="203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678">
                  <a:extLst>
                    <a:ext uri="{9D8B030D-6E8A-4147-A177-3AD203B41FA5}">
                      <a16:colId xmlns:a16="http://schemas.microsoft.com/office/drawing/2014/main" val="940400363"/>
                    </a:ext>
                  </a:extLst>
                </a:gridCol>
              </a:tblGrid>
              <a:tr h="672399">
                <a:tc>
                  <a:txBody>
                    <a:bodyPr/>
                    <a:lstStyle/>
                    <a:p>
                      <a:r>
                        <a:rPr lang="en-GB" sz="2000" dirty="0"/>
                        <a:t>Expression</a:t>
                      </a:r>
                    </a:p>
                  </a:txBody>
                  <a:tcPr marL="77585" marR="77585" marT="38793" marB="3879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Explanation</a:t>
                      </a:r>
                    </a:p>
                  </a:txBody>
                  <a:tcPr marL="77585" marR="77585" marT="38793" marB="3879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Assignment</a:t>
                      </a:r>
                    </a:p>
                  </a:txBody>
                  <a:tcPr marL="77585" marR="77585" marT="38793" marB="387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99">
                <a:tc>
                  <a:txBody>
                    <a:bodyPr/>
                    <a:lstStyle/>
                    <a:p>
                      <a:r>
                        <a:rPr lang="en-GB" sz="2000" dirty="0"/>
                        <a:t>++x</a:t>
                      </a:r>
                    </a:p>
                  </a:txBody>
                  <a:tcPr marL="77585" marR="77585" marT="38793" marB="3879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First increments x by 1 then uses the </a:t>
                      </a:r>
                      <a:r>
                        <a:rPr lang="en-GB" sz="2000" b="1" dirty="0"/>
                        <a:t>new</a:t>
                      </a:r>
                      <a:r>
                        <a:rPr lang="en-GB" sz="2000" b="0" dirty="0"/>
                        <a:t> value</a:t>
                      </a:r>
                      <a:endParaRPr lang="en-GB" sz="2000" dirty="0"/>
                    </a:p>
                  </a:txBody>
                  <a:tcPr marL="77585" marR="77585" marT="38793" marB="38793"/>
                </a:tc>
                <a:tc>
                  <a:txBody>
                    <a:bodyPr/>
                    <a:lstStyle/>
                    <a:p>
                      <a:r>
                        <a:rPr lang="en-GB" sz="2000" baseline="0" dirty="0">
                          <a:latin typeface="Consolas" panose="020B0609020204030204" pitchFamily="49" charset="0"/>
                        </a:rPr>
                        <a:t>y = ++x * 3; </a:t>
                      </a:r>
                      <a:r>
                        <a:rPr lang="nl-NL" sz="2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x = 8;</a:t>
                      </a:r>
                      <a:r>
                        <a:rPr lang="nl-NL" sz="2000" baseline="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y = 24;</a:t>
                      </a:r>
                      <a:r>
                        <a:rPr lang="nl-NL" sz="2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GB" sz="2000" dirty="0"/>
                    </a:p>
                  </a:txBody>
                  <a:tcPr marL="77585" marR="77585" marT="38793" marB="387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399">
                <a:tc>
                  <a:txBody>
                    <a:bodyPr/>
                    <a:lstStyle/>
                    <a:p>
                      <a:r>
                        <a:rPr lang="en-GB" sz="2000" dirty="0"/>
                        <a:t>x++</a:t>
                      </a:r>
                    </a:p>
                  </a:txBody>
                  <a:tcPr marL="77585" marR="77585" marT="38793" marB="3879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Uses the </a:t>
                      </a:r>
                      <a:r>
                        <a:rPr lang="en-GB" sz="2000" b="1" dirty="0"/>
                        <a:t>origina</a:t>
                      </a:r>
                      <a:r>
                        <a:rPr lang="en-GB" sz="2000" b="1" baseline="0" dirty="0"/>
                        <a:t>l </a:t>
                      </a:r>
                      <a:r>
                        <a:rPr lang="en-GB" sz="2000" b="0" dirty="0"/>
                        <a:t>value then increments x</a:t>
                      </a:r>
                      <a:r>
                        <a:rPr lang="en-GB" sz="2000" b="0" baseline="0" dirty="0"/>
                        <a:t> by 1</a:t>
                      </a:r>
                      <a:endParaRPr lang="en-GB" sz="2000" dirty="0"/>
                    </a:p>
                  </a:txBody>
                  <a:tcPr marL="77585" marR="77585" marT="38793" marB="387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aseline="0" dirty="0">
                          <a:latin typeface="Consolas" panose="020B0609020204030204" pitchFamily="49" charset="0"/>
                        </a:rPr>
                        <a:t>y = x++ * 3; </a:t>
                      </a:r>
                      <a:r>
                        <a:rPr lang="nl-NL" sz="2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x = 8;</a:t>
                      </a:r>
                      <a:r>
                        <a:rPr lang="nl-NL" sz="2000" baseline="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y = 21;</a:t>
                      </a:r>
                      <a:r>
                        <a:rPr lang="nl-NL" sz="2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GB" sz="2000" dirty="0"/>
                    </a:p>
                    <a:p>
                      <a:endParaRPr lang="en-GB" sz="2000" dirty="0"/>
                    </a:p>
                  </a:txBody>
                  <a:tcPr marL="77585" marR="77585" marT="38793" marB="387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7280" y="2803202"/>
            <a:ext cx="66183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 increment and decrement operators are unary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Can be used standalone (no semantical difference between them)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9273" y="2841752"/>
            <a:ext cx="66183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numberOfProducts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numberOfProducts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numberOfProducts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= 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numberOfProducts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numberOfProducts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= 9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3077"/>
          </a:xfrm>
        </p:spPr>
        <p:txBody>
          <a:bodyPr>
            <a:normAutofit/>
          </a:bodyPr>
          <a:lstStyle/>
          <a:p>
            <a:r>
              <a:rPr lang="en-GB" sz="3600" dirty="0"/>
              <a:t>An assignment in an assignment (not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5183" y="5143598"/>
            <a:ext cx="8417300" cy="99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/>
              <a:t>In a more complex situation, this way of assigning can get very confusing, it is often better to just split it over multiple statements.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956832"/>
            <a:ext cx="97363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15;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++x * 4;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First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increments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x,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use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new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of x in y=x*4;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now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x has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8; y has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32;</a:t>
            </a: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7;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15;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a++ * 4;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Use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original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of a in b=a*4;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increment a;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now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a has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8; y has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28;</a:t>
            </a:r>
          </a:p>
        </p:txBody>
      </p:sp>
    </p:spTree>
    <p:extLst>
      <p:ext uri="{BB962C8B-B14F-4D97-AF65-F5344CB8AC3E}">
        <p14:creationId xmlns:p14="http://schemas.microsoft.com/office/powerpoint/2010/main" val="24043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for-statement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Thus far, we have seen non-repetitive behaviour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executed statements only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However, there are also repetition statements (loops)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Very useful if some statements need to be executed several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 possible repetition-statement is the </a:t>
            </a:r>
            <a:r>
              <a:rPr lang="en-GB" sz="2400" b="1" i="1" dirty="0"/>
              <a:t>for-statement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The statements execute a given number of times (counter times)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more repetition statements later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and semantics for-statement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4341" y="1993483"/>
            <a:ext cx="5717021" cy="2101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initialization_part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continuation_condition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action_after_each_iteration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&lt;statements&gt;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Canvas 28"/>
          <p:cNvGrpSpPr/>
          <p:nvPr/>
        </p:nvGrpSpPr>
        <p:grpSpPr>
          <a:xfrm>
            <a:off x="7034071" y="1845733"/>
            <a:ext cx="3919997" cy="4366223"/>
            <a:chOff x="0" y="0"/>
            <a:chExt cx="2889250" cy="405257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2889250" cy="405257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</p:sp>
        <p:grpSp>
          <p:nvGrpSpPr>
            <p:cNvPr id="11" name="Group 10"/>
            <p:cNvGrpSpPr/>
            <p:nvPr/>
          </p:nvGrpSpPr>
          <p:grpSpPr>
            <a:xfrm>
              <a:off x="362521" y="108652"/>
              <a:ext cx="2161228" cy="3763947"/>
              <a:chOff x="1060602" y="270662"/>
              <a:chExt cx="2161228" cy="3763947"/>
            </a:xfrm>
          </p:grpSpPr>
          <p:sp>
            <p:nvSpPr>
              <p:cNvPr id="27" name="Tekstvak 83"/>
              <p:cNvSpPr txBox="1"/>
              <p:nvPr/>
            </p:nvSpPr>
            <p:spPr>
              <a:xfrm>
                <a:off x="2607876" y="1658705"/>
                <a:ext cx="477520" cy="26225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endParaRPr lang="nl-N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kstvak 83"/>
              <p:cNvSpPr txBox="1"/>
              <p:nvPr/>
            </p:nvSpPr>
            <p:spPr>
              <a:xfrm>
                <a:off x="1979379" y="2019929"/>
                <a:ext cx="444092" cy="26289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true</a:t>
                </a:r>
                <a:endParaRPr lang="nl-N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kstvak 83"/>
              <p:cNvSpPr txBox="1"/>
              <p:nvPr/>
            </p:nvSpPr>
            <p:spPr>
              <a:xfrm>
                <a:off x="1391796" y="2548902"/>
                <a:ext cx="1654175" cy="28130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statements in loop-body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nl-N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kstvak 83"/>
              <p:cNvSpPr txBox="1"/>
              <p:nvPr/>
            </p:nvSpPr>
            <p:spPr>
              <a:xfrm>
                <a:off x="1660476" y="1449221"/>
                <a:ext cx="914400" cy="48930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continuation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condition</a:t>
                </a:r>
              </a:p>
            </p:txBody>
          </p:sp>
          <p:cxnSp>
            <p:nvCxnSpPr>
              <p:cNvPr id="14" name="Rechte verbindingslijn 53"/>
              <p:cNvCxnSpPr/>
              <p:nvPr/>
            </p:nvCxnSpPr>
            <p:spPr>
              <a:xfrm flipV="1">
                <a:off x="1060602" y="1096710"/>
                <a:ext cx="0" cy="2364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hte verbindingslijn 256"/>
              <p:cNvCxnSpPr/>
              <p:nvPr/>
            </p:nvCxnSpPr>
            <p:spPr>
              <a:xfrm>
                <a:off x="1060624" y="3451971"/>
                <a:ext cx="351315" cy="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260"/>
              <p:cNvCxnSpPr/>
              <p:nvPr/>
            </p:nvCxnSpPr>
            <p:spPr>
              <a:xfrm>
                <a:off x="1068418" y="1097233"/>
                <a:ext cx="963813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Rechte verbindingslijn 265"/>
              <p:cNvCxnSpPr/>
              <p:nvPr/>
            </p:nvCxnSpPr>
            <p:spPr>
              <a:xfrm>
                <a:off x="2059473" y="373075"/>
                <a:ext cx="9148" cy="220832"/>
              </a:xfrm>
              <a:prstGeom prst="line">
                <a:avLst/>
              </a:prstGeom>
              <a:ln cap="flat">
                <a:solidFill>
                  <a:schemeClr val="tx1"/>
                </a:solidFill>
                <a:headEnd type="none" w="lg" len="lg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003398" y="270662"/>
                <a:ext cx="117043" cy="951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5072" y="3939994"/>
                <a:ext cx="116840" cy="946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1433569" y="1309405"/>
                <a:ext cx="1251005" cy="753465"/>
              </a:xfrm>
              <a:prstGeom prst="flowChartDecision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11753" y="2486917"/>
                <a:ext cx="1594793" cy="395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p:cxnSp>
            <p:nvCxnSpPr>
              <p:cNvPr id="22" name="Rechte verbindingslijn 265"/>
              <p:cNvCxnSpPr/>
              <p:nvPr/>
            </p:nvCxnSpPr>
            <p:spPr>
              <a:xfrm flipH="1">
                <a:off x="2055571" y="2083549"/>
                <a:ext cx="13141" cy="374339"/>
              </a:xfrm>
              <a:prstGeom prst="line">
                <a:avLst/>
              </a:prstGeom>
              <a:ln cap="flat">
                <a:solidFill>
                  <a:schemeClr val="tx1"/>
                </a:solidFill>
                <a:headEnd type="none" w="lg" len="lg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260"/>
              <p:cNvCxnSpPr/>
              <p:nvPr/>
            </p:nvCxnSpPr>
            <p:spPr>
              <a:xfrm flipH="1">
                <a:off x="2251911" y="3996954"/>
                <a:ext cx="969919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53"/>
              <p:cNvCxnSpPr/>
              <p:nvPr/>
            </p:nvCxnSpPr>
            <p:spPr>
              <a:xfrm flipV="1">
                <a:off x="3203870" y="1675507"/>
                <a:ext cx="0" cy="2321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56"/>
              <p:cNvCxnSpPr/>
              <p:nvPr/>
            </p:nvCxnSpPr>
            <p:spPr>
              <a:xfrm flipV="1">
                <a:off x="2684253" y="1675646"/>
                <a:ext cx="519804" cy="11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433646" y="582336"/>
                <a:ext cx="1337945" cy="3949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29" name="Tekstvak 83"/>
              <p:cNvSpPr txBox="1"/>
              <p:nvPr/>
            </p:nvSpPr>
            <p:spPr>
              <a:xfrm>
                <a:off x="1454211" y="642951"/>
                <a:ext cx="1273175" cy="2806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initialization_part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nl-N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0" name="Rechte verbindingslijn 265"/>
              <p:cNvCxnSpPr/>
              <p:nvPr/>
            </p:nvCxnSpPr>
            <p:spPr>
              <a:xfrm>
                <a:off x="2055401" y="987552"/>
                <a:ext cx="4267" cy="309849"/>
              </a:xfrm>
              <a:prstGeom prst="line">
                <a:avLst/>
              </a:prstGeom>
              <a:ln cap="flat">
                <a:solidFill>
                  <a:schemeClr val="tx1"/>
                </a:solidFill>
                <a:headEnd type="none" w="lg" len="lg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423417" y="3244465"/>
                <a:ext cx="1582954" cy="5155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p:sp>
            <p:nvSpPr>
              <p:cNvPr id="32" name="Tekstvak 83"/>
              <p:cNvSpPr txBox="1"/>
              <p:nvPr/>
            </p:nvSpPr>
            <p:spPr>
              <a:xfrm>
                <a:off x="1657093" y="3297456"/>
                <a:ext cx="1272540" cy="4330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action_after_each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l-NL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_iteration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nl-N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3" name="Rechte verbindingslijn 265"/>
              <p:cNvCxnSpPr/>
              <p:nvPr/>
            </p:nvCxnSpPr>
            <p:spPr>
              <a:xfrm>
                <a:off x="2051481" y="2893939"/>
                <a:ext cx="3810" cy="309245"/>
              </a:xfrm>
              <a:prstGeom prst="line">
                <a:avLst/>
              </a:prstGeom>
              <a:ln cap="flat">
                <a:solidFill>
                  <a:schemeClr val="tx1"/>
                </a:solidFill>
                <a:headEnd type="none" w="lg" len="lg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35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1262" y="2019501"/>
            <a:ext cx="853043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 counter &lt;= 10; counter++)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has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55 ( 0 + 1 + 2 + … + 10 )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1261" y="4238652"/>
            <a:ext cx="853043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9; counter &lt;= 104; counter+=3)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has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9 + 12 + 15 + … + 102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Void and typed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Compound, prefix and postfix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For-loops</a:t>
            </a:r>
            <a:endParaRPr lang="en-GB" sz="2400" dirty="0"/>
          </a:p>
          <a:p>
            <a:pPr marL="201168" lvl="1" indent="0">
              <a:buNone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600" b="1" dirty="0"/>
              <a:t> Learning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Define and call methods</a:t>
            </a:r>
            <a:endParaRPr lang="en-GB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Use parameters and return values as input and output of a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Counter-controlled repetition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counter can be defined before the for-statement or in the initialization-part.</a:t>
            </a:r>
            <a:br>
              <a:rPr lang="en-GB" sz="2200" dirty="0"/>
            </a:br>
            <a:r>
              <a:rPr lang="en-GB" sz="2200" dirty="0"/>
              <a:t>In case the counter is defined in the initialization-part, the scope of the counter is only the for-statement (the counter only exists in the for-statement)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1262" y="3584830"/>
            <a:ext cx="853043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 counter &lt;= 10; counter++)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 . . . }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following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statement is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possible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!!</a:t>
            </a:r>
          </a:p>
          <a:p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lblInfo.Text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87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Write an app that takes a base number and a length as inputs and calculates the multiplication table like the example below: (1 x 4 = 4, 2 x 4 = 8, 3 x 4 = 12, etc.)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93" y="3244691"/>
            <a:ext cx="8187774" cy="231257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606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Methods are used to implement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Methods make use of parameters and return values for input/output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Compound, prefix and postfix operators can be used to abbreviate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 for-loop can be used to implement repetition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week 3</a:t>
            </a:r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A method is a block of code with an identifier to perform an action (i.e. to perform actions with the data stored in the variables)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400" i="1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Change the picture based on the state of a set of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Also, you want to perform a </a:t>
            </a:r>
            <a:r>
              <a:rPr lang="en-GB" sz="2400" dirty="0" smtClean="0"/>
              <a:t>calculation </a:t>
            </a:r>
            <a:r>
              <a:rPr lang="en-GB" sz="2400" dirty="0"/>
              <a:t>and get an answer.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Methods 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bnBeer_CheckedChanged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rbnBeer.Checked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cbxAge.Checked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Properties.Resources.Beer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b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Properties.Resources.TooYoung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bxAge_CheckedChanged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rbnBeer.Checked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cbxAge.Checked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Properties.Resources.Beer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b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Properties.Resources.TooYoung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575B54E-6727-49EA-8365-E8EB1EB37277}"/>
              </a:ext>
            </a:extLst>
          </p:cNvPr>
          <p:cNvGrpSpPr/>
          <p:nvPr/>
        </p:nvGrpSpPr>
        <p:grpSpPr>
          <a:xfrm>
            <a:off x="1440180" y="2274570"/>
            <a:ext cx="6240780" cy="3594524"/>
            <a:chOff x="1440180" y="2114550"/>
            <a:chExt cx="6240780" cy="35945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85D0F-2707-48F9-A840-3E09CE5FCAB3}"/>
                </a:ext>
              </a:extLst>
            </p:cNvPr>
            <p:cNvSpPr/>
            <p:nvPr/>
          </p:nvSpPr>
          <p:spPr>
            <a:xfrm>
              <a:off x="1440180" y="2114550"/>
              <a:ext cx="6240780" cy="1433618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B6B421-0A31-4F74-9152-B0B3E130A39F}"/>
                </a:ext>
              </a:extLst>
            </p:cNvPr>
            <p:cNvSpPr/>
            <p:nvPr/>
          </p:nvSpPr>
          <p:spPr>
            <a:xfrm>
              <a:off x="1440180" y="4275456"/>
              <a:ext cx="6240780" cy="1433618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058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Methods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&lt;method identifier&gt;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rbnBeer.Checked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cbxAge.Checked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Properties.Resources.Beer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b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Properties.Resources.TooYoung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bnBeer_CheckedChanged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&lt;refer to method&gt;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bxAge_CheckedChanged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&lt;refer to method&gt;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  <a:p>
            <a:pPr marL="0" indent="0">
              <a:buNone/>
            </a:pPr>
            <a:endParaRPr lang="en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4EAE95A-195B-42D7-B422-267D3FA4C8FE}"/>
              </a:ext>
            </a:extLst>
          </p:cNvPr>
          <p:cNvSpPr/>
          <p:nvPr/>
        </p:nvSpPr>
        <p:spPr>
          <a:xfrm>
            <a:off x="6537960" y="1845734"/>
            <a:ext cx="2651760" cy="731520"/>
          </a:xfrm>
          <a:prstGeom prst="wedgeRoundRectCallout">
            <a:avLst>
              <a:gd name="adj1" fmla="val -142684"/>
              <a:gd name="adj2" fmla="val -25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 header</a:t>
            </a:r>
            <a:endParaRPr lang="en-NL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67A81BD-070F-4390-AB9F-2A76531BB50B}"/>
              </a:ext>
            </a:extLst>
          </p:cNvPr>
          <p:cNvSpPr/>
          <p:nvPr/>
        </p:nvSpPr>
        <p:spPr>
          <a:xfrm>
            <a:off x="4880610" y="4500457"/>
            <a:ext cx="2651760" cy="731520"/>
          </a:xfrm>
          <a:prstGeom prst="wedgeRoundRectCallout">
            <a:avLst>
              <a:gd name="adj1" fmla="val -94838"/>
              <a:gd name="adj2" fmla="val -70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Calling a method</a:t>
            </a:r>
            <a:endParaRPr lang="en-NL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5EE1D69-5B20-415E-BA70-247672D61107}"/>
              </a:ext>
            </a:extLst>
          </p:cNvPr>
          <p:cNvSpPr/>
          <p:nvPr/>
        </p:nvSpPr>
        <p:spPr>
          <a:xfrm>
            <a:off x="4880610" y="5503334"/>
            <a:ext cx="2651760" cy="731520"/>
          </a:xfrm>
          <a:prstGeom prst="wedgeRoundRectCallout">
            <a:avLst>
              <a:gd name="adj1" fmla="val -94838"/>
              <a:gd name="adj2" fmla="val -87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Calling a method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97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Two types of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Void methods</a:t>
            </a:r>
            <a:r>
              <a:rPr lang="en-GB" sz="2400" dirty="0"/>
              <a:t>: have some code but don't return an answer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Typed methods: </a:t>
            </a:r>
            <a:r>
              <a:rPr lang="en-GB" sz="2400" dirty="0"/>
              <a:t>have some code and return an answer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11927" y="4153798"/>
            <a:ext cx="7855528" cy="1340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Which one to use depends on if the ‘action’ you want to perform requires something to be returned (e.g. returning a value)</a:t>
            </a:r>
          </a:p>
        </p:txBody>
      </p:sp>
    </p:spTree>
    <p:extLst>
      <p:ext uri="{BB962C8B-B14F-4D97-AF65-F5344CB8AC3E}">
        <p14:creationId xmlns:p14="http://schemas.microsoft.com/office/powerpoint/2010/main" val="3289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Example: Void method without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0672" y="1950542"/>
            <a:ext cx="790470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pdateImage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defTabSz="914400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//body of the method	</a:t>
            </a:r>
          </a:p>
          <a:p>
            <a:pPr defTabSz="914400"/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rbnBeer.Checked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cbxAge.Checked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Properties.Resources.Beer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b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pbxImage.Image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Properties.Resources.TooYoung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50672" y="5278335"/>
            <a:ext cx="7904708" cy="8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UpdateImage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endParaRPr lang="nl-NL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9977" y="2003361"/>
            <a:ext cx="2728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 method can have 0 or more parameters, placed between parenthesis after the method-name.</a:t>
            </a:r>
          </a:p>
          <a:p>
            <a:r>
              <a:rPr lang="en-US" sz="2000" i="1" dirty="0"/>
              <a:t>Even in case of no parameters: always parentheses.</a:t>
            </a:r>
            <a:endParaRPr lang="nl-NL" sz="2000" i="1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714751" y="2186936"/>
            <a:ext cx="532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9977" y="5127291"/>
            <a:ext cx="272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Now the code in the body of the method is executed.</a:t>
            </a:r>
            <a:endParaRPr lang="nl-NL" sz="2000" i="1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3166110" y="5357035"/>
            <a:ext cx="5873867" cy="38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Example: Void method with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7882" y="2213459"/>
            <a:ext cx="751963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howMessage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msg)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defTabSz="914400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//body of the method</a:t>
            </a:r>
          </a:p>
          <a:p>
            <a:pPr defTabSz="914400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lblMessage.Text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msg;	</a:t>
            </a:r>
          </a:p>
          <a:p>
            <a:pPr defTabSz="914400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 msg );</a:t>
            </a:r>
          </a:p>
          <a:p>
            <a:pPr defTabSz="9144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7882" y="4359186"/>
            <a:ext cx="6877060" cy="8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howMessage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Please select a beverage!"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nl-NL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2377" y="2103317"/>
            <a:ext cx="2728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 method with 1 parameter, named amount. The parameter acts as a local variable in the method, the value is provided by the calling code.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91497" y="2412274"/>
            <a:ext cx="3200882" cy="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07517" y="4802950"/>
            <a:ext cx="27281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Now the code in the body of the method is executed with the literal string for the parameter </a:t>
            </a:r>
            <a:r>
              <a:rPr lang="en-US" sz="2000" dirty="0"/>
              <a:t>msg</a:t>
            </a:r>
            <a:r>
              <a:rPr lang="en-US" sz="2000" i="1" dirty="0"/>
              <a:t>.</a:t>
            </a:r>
            <a:endParaRPr lang="nl-NL" sz="2000" i="1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7338060" y="4802950"/>
            <a:ext cx="1525978" cy="4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84ACE2B530048BEF89B44F2C7995D" ma:contentTypeVersion="1" ma:contentTypeDescription="Create a new document." ma:contentTypeScope="" ma:versionID="c68c7424f65d7767e4d71c08e2e85a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59F274-1976-4D95-BDEC-ABBE2EA60E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135A5B-EFCE-4CCE-8C29-3F296DAF57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233B2C-1F3C-4A4D-8525-1A0CF32736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1350</Words>
  <Application>Microsoft Office PowerPoint</Application>
  <PresentationFormat>Breedbeeld</PresentationFormat>
  <Paragraphs>272</Paragraphs>
  <Slides>34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Terugblik</vt:lpstr>
      <vt:lpstr>Application Development Orienting - Week 3</vt:lpstr>
      <vt:lpstr>Previously in ADO</vt:lpstr>
      <vt:lpstr>Content</vt:lpstr>
      <vt:lpstr>Intro: Methods</vt:lpstr>
      <vt:lpstr>Intro: Methods  - Example</vt:lpstr>
      <vt:lpstr>Intro: Methods - Example</vt:lpstr>
      <vt:lpstr>Intro: Methods</vt:lpstr>
      <vt:lpstr>Example: Void method without parameters</vt:lpstr>
      <vt:lpstr>Example: Void method with parameters</vt:lpstr>
      <vt:lpstr>Syntax – Void method</vt:lpstr>
      <vt:lpstr>Example: Typed method without parameter</vt:lpstr>
      <vt:lpstr>Example: Typed method with parameter</vt:lpstr>
      <vt:lpstr>Syntax – Typed method</vt:lpstr>
      <vt:lpstr>Extra information</vt:lpstr>
      <vt:lpstr>Extra information</vt:lpstr>
      <vt:lpstr>Pragmatics</vt:lpstr>
      <vt:lpstr>Your turn!</vt:lpstr>
      <vt:lpstr>Questions?</vt:lpstr>
      <vt:lpstr>PowerPoint-presentatie</vt:lpstr>
      <vt:lpstr>Intro: more operators </vt:lpstr>
      <vt:lpstr>Syntax and semantics: compound assignment</vt:lpstr>
      <vt:lpstr>Syntax and semantics: increment and decrement</vt:lpstr>
      <vt:lpstr>Syntax and semantics: prefix vs postfix</vt:lpstr>
      <vt:lpstr>Extra information</vt:lpstr>
      <vt:lpstr>An assignment in an assignment (not recommended)</vt:lpstr>
      <vt:lpstr>Questions?</vt:lpstr>
      <vt:lpstr>Intro: for-statement</vt:lpstr>
      <vt:lpstr>Syntax and semantics for-statement</vt:lpstr>
      <vt:lpstr>Examples</vt:lpstr>
      <vt:lpstr>Extra information</vt:lpstr>
      <vt:lpstr>Your turn!</vt:lpstr>
      <vt:lpstr>Questions?</vt:lpstr>
      <vt:lpstr>Summary</vt:lpstr>
      <vt:lpstr>What to do next?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PCSX – Week Y</dc:title>
  <dc:creator>Kuah,Chung W.C.</dc:creator>
  <cp:lastModifiedBy>Koehorst,Michiel M.W.</cp:lastModifiedBy>
  <cp:revision>226</cp:revision>
  <dcterms:created xsi:type="dcterms:W3CDTF">2017-12-20T07:36:00Z</dcterms:created>
  <dcterms:modified xsi:type="dcterms:W3CDTF">2019-09-16T13:29:44Z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0x010100E0984ACE2B530048BEF89B44F2C7995D</vt:lpwstr>
  </property>
</Properties>
</file>