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32" r:id="rId5"/>
  </p:sldMasterIdLst>
  <p:notesMasterIdLst>
    <p:notesMasterId r:id="rId22"/>
  </p:notesMasterIdLst>
  <p:handoutMasterIdLst>
    <p:handoutMasterId r:id="rId23"/>
  </p:handoutMasterIdLst>
  <p:sldIdLst>
    <p:sldId id="256" r:id="rId6"/>
    <p:sldId id="363" r:id="rId7"/>
    <p:sldId id="257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69" r:id="rId18"/>
    <p:sldId id="385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50F22A2-A8E0-459A-BCB6-D64892F751B0}">
          <p14:sldIdLst>
            <p14:sldId id="256"/>
            <p14:sldId id="363"/>
            <p14:sldId id="257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69"/>
            <p14:sldId id="385"/>
          </p14:sldIdLst>
        </p14:section>
        <p14:section name="End" id="{3536A985-C536-4FF6-88E7-83C471B70155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25" autoAdjust="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0956A-0A82-4A05-AA15-DA6DB62239BF}" type="datetimeFigureOut">
              <a:rPr lang="nl-NL" smtClean="0"/>
              <a:t>22-8-2019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7A00-E330-4A20-8883-7337349C1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87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85A62-667C-4E2E-A0E2-F8A6A87B708D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2701-B948-4F78-A110-622E069254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3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731FE-9EB0-48E6-8122-2C9EC5B56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82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1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6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85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8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E810-AD38-44D2-BF86-4606CB796F51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7603-BE9D-4AD4-8BAB-1762AB9033CD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ADD-1021-45DD-8FCD-08DE31D8591A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2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117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935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746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8329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5446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0609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670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944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67E-A928-42F3-8636-D31D0E2C9C6B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43732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60520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9977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7352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7C0-E391-4625-B1BE-B03CC66270D6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E6C2-5D7F-41DB-8D5B-CFF0B195F0BD}" type="datetime1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E553-701A-42B7-BC1D-23A4A7EA7816}" type="datetime1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3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4AD-B756-4CAA-860B-A562C5DC8068}" type="datetime1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F7A7-7885-4824-8B24-22124E759FC5}" type="datetime1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2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23BE0E-90E6-4775-90B8-DB2B34DDA6DD}" type="datetime1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6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5E2A-3EB3-471E-977E-51BAA8B77E83}" type="datetime1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429A2C-B096-410A-AE1D-228986931D6F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</a:t>
            </a:r>
            <a:br>
              <a:rPr lang="en-GB" dirty="0"/>
            </a:br>
            <a:r>
              <a:rPr lang="en-GB" dirty="0"/>
              <a:t>Development</a:t>
            </a:r>
            <a:br>
              <a:rPr lang="en-GB" dirty="0"/>
            </a:br>
            <a:r>
              <a:rPr lang="en-GB" dirty="0"/>
              <a:t>Orienting – Week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An array can be passed as an argument to a method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10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9012" y="2281557"/>
            <a:ext cx="805493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 as parameter:</a:t>
            </a:r>
            <a:b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Average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Times New Roman" pitchFamily="18" charset="0"/>
              </a:rPr>
              <a:t>{ . . . }</a:t>
            </a:r>
          </a:p>
          <a:p>
            <a:endParaRPr lang="nn-NO" sz="2000" dirty="0">
              <a:latin typeface="Consolas" panose="020B0609020204030204" pitchFamily="49" charset="0"/>
              <a:cs typeface="Times New Roman" pitchFamily="18" charset="0"/>
            </a:endParaRPr>
          </a:p>
          <a:p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double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grades[0] = 7;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grades[1] = 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grades[2] = 8.4;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grades[3] = 9;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grades[4] = 6.5;</a:t>
            </a:r>
            <a:endParaRPr lang="nl-NL" sz="2000" dirty="0">
              <a:latin typeface="Consolas" panose="020B0609020204030204" pitchFamily="49" charset="0"/>
            </a:endParaRPr>
          </a:p>
          <a:p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Average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nl-NL" sz="20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87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Write an app that can store a list of 10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Add controls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Add a name to the list, make sure an error message is shown if the list is full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Search the list for a given name, if it is found, show the index; if not, show a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11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9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12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35E35-8AB1-46C1-9C13-38EECD22E9F3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/28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5059520" y="1502923"/>
            <a:ext cx="2133919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0000" b="1" i="0" u="none" strike="noStrike" kern="1200" cap="none" spc="0" normalizeH="0" baseline="0" noProof="0" dirty="0">
                <a:ln w="6600">
                  <a:solidFill>
                    <a:srgbClr val="9B2D1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9B2D1F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175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of last week’s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71" y="1845734"/>
            <a:ext cx="10058400" cy="4023360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14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7" name="Picture 6" descr="A picture containing stationary, writing implement&#10;&#10;Description automatically generated">
            <a:extLst>
              <a:ext uri="{FF2B5EF4-FFF2-40B4-BE49-F238E27FC236}">
                <a16:creationId xmlns:a16="http://schemas.microsoft.com/office/drawing/2014/main" id="{13B55803-AD69-4605-BCA9-47A0AF25E7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40" y="2050777"/>
            <a:ext cx="5396280" cy="36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Array to store and manipulate multiple data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15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week 7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Individual reviews of week 6 test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16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874156\Desktop\Q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t="21482" r="6940" b="16998"/>
          <a:stretch/>
        </p:blipFill>
        <p:spPr bwMode="auto">
          <a:xfrm>
            <a:off x="5747104" y="3218447"/>
            <a:ext cx="5465379" cy="265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Previously</a:t>
            </a:r>
            <a:r>
              <a:rPr lang="nl-NL" dirty="0"/>
              <a:t> in ADO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so far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Variables and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Repetition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3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Arrays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Learning objectives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Use arrays to store multiple data entries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We sometimes need to store and access multiple elements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An array is an ordered sequence of variables of the same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 Referenced by the name of the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 Each variable can be accessed by the name of the array and an index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2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5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59237" y="2378702"/>
            <a:ext cx="9334486" cy="3439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&lt;type&gt;[]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array_name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//declare an array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 &lt;type&gt;[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create an array big enough to store &lt;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array_size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&gt; elements;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all elements initialized with bytes 0.</a:t>
            </a:r>
            <a:endParaRPr lang="nl-NL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//assign elements to an array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&gt;[&lt;index&gt;] = 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value_of_same_type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9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6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62104" y="2448943"/>
            <a:ext cx="978021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[] grades;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grades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 double</a:t>
            </a:r>
            <a:r>
              <a:rPr lang="en-US" sz="2000" dirty="0">
                <a:latin typeface="Consolas" panose="020B0609020204030204" pitchFamily="49" charset="0"/>
              </a:rPr>
              <a:t>[5];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// create an array to store 5 doubles 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grades[0] = 7;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grades[1] = 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grades[2] = 8.4;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grades[3] = 9;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grades[4] = 6.5;</a:t>
            </a:r>
            <a:endParaRPr lang="nl-NL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elements of the array grades are 7, 5, 8.4, 9 and 6.5</a:t>
            </a:r>
            <a:endParaRPr lang="nl-NL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7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(create and initialize an array)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7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5835" y="2265055"/>
            <a:ext cx="775663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[] names = {</a:t>
            </a:r>
            <a:r>
              <a:rPr lang="en-US" sz="2000" dirty="0"/>
              <a:t>"</a:t>
            </a:r>
            <a:r>
              <a:rPr lang="en-US" sz="2000" dirty="0">
                <a:latin typeface="Consolas" panose="020B0609020204030204" pitchFamily="49" charset="0"/>
              </a:rPr>
              <a:t>Sue</a:t>
            </a:r>
            <a:r>
              <a:rPr lang="en-US" sz="2000" dirty="0"/>
              <a:t>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/>
              <a:t>"</a:t>
            </a:r>
            <a:r>
              <a:rPr lang="en-US" sz="2000" dirty="0">
                <a:latin typeface="Consolas" panose="020B0609020204030204" pitchFamily="49" charset="0"/>
              </a:rPr>
              <a:t>Jane</a:t>
            </a:r>
            <a:r>
              <a:rPr lang="en-US" sz="2000" dirty="0"/>
              <a:t>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/>
              <a:t>"</a:t>
            </a:r>
            <a:r>
              <a:rPr lang="en-US" sz="2000" dirty="0">
                <a:latin typeface="Consolas" panose="020B0609020204030204" pitchFamily="49" charset="0"/>
              </a:rPr>
              <a:t>Bruce</a:t>
            </a:r>
            <a:r>
              <a:rPr lang="en-US" sz="2000" dirty="0"/>
              <a:t>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/>
              <a:t>"</a:t>
            </a:r>
            <a:r>
              <a:rPr lang="en-US" sz="2000" dirty="0">
                <a:latin typeface="Consolas" panose="020B0609020204030204" pitchFamily="49" charset="0"/>
              </a:rPr>
              <a:t>Wayne</a:t>
            </a:r>
            <a:r>
              <a:rPr lang="en-US" sz="2000" dirty="0"/>
              <a:t>"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creates an array names, just big enough to store the elements as indicated between the curly brackets.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The array is initialized with the values as indicated between the curly brackets.</a:t>
            </a:r>
          </a:p>
          <a:p>
            <a:endParaRPr lang="nl-NL" sz="2000" dirty="0"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556112" y="2298428"/>
            <a:ext cx="1080120" cy="805279"/>
            <a:chOff x="5452766" y="2591783"/>
            <a:chExt cx="1080120" cy="805279"/>
          </a:xfrm>
        </p:grpSpPr>
        <p:sp>
          <p:nvSpPr>
            <p:cNvPr id="14" name="Rectangle 13"/>
            <p:cNvSpPr/>
            <p:nvPr/>
          </p:nvSpPr>
          <p:spPr>
            <a:xfrm>
              <a:off x="5567428" y="2965062"/>
              <a:ext cx="397565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2766" y="259178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names</a:t>
              </a:r>
              <a:endParaRPr lang="nl-NL" dirty="0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9241089" y="3759601"/>
          <a:ext cx="194421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"Sue"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"Jane"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"Bruce"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"Wayne"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9909656" y="3103707"/>
            <a:ext cx="303541" cy="6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9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9453"/>
            <a:ext cx="10058400" cy="1450757"/>
          </a:xfrm>
        </p:spPr>
        <p:txBody>
          <a:bodyPr/>
          <a:lstStyle/>
          <a:p>
            <a:r>
              <a:rPr lang="en-GB" dirty="0"/>
              <a:t>Example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8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75846" y="1862387"/>
            <a:ext cx="528775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[] numbers;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numbers = 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[7];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i=0; i&lt;7;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 numbers[i] = 2*(i+1);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nl-NL" sz="2000" dirty="0">
              <a:latin typeface="Consolas" panose="020B06090202040302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811086" y="1946195"/>
            <a:ext cx="1765396" cy="432000"/>
            <a:chOff x="4226775" y="2965062"/>
            <a:chExt cx="1765396" cy="432000"/>
          </a:xfrm>
        </p:grpSpPr>
        <p:sp>
          <p:nvSpPr>
            <p:cNvPr id="37" name="Rectangle 36"/>
            <p:cNvSpPr/>
            <p:nvPr/>
          </p:nvSpPr>
          <p:spPr>
            <a:xfrm>
              <a:off x="5475336" y="2965062"/>
              <a:ext cx="516835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26775" y="2965062"/>
              <a:ext cx="1248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numbers</a:t>
              </a:r>
              <a:endParaRPr lang="nl-NL" sz="2000" dirty="0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9605811" y="3062535"/>
          <a:ext cx="199564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29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10274377" y="2406641"/>
            <a:ext cx="329257" cy="6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0225" y="4291333"/>
            <a:ext cx="751522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sum = 0 ;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// suppose we have an array X 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i=0; i&lt;20 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 sum = sum + X[i];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// sum has value X[0] + X[1] + . . . + X[19] 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202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/>
              <a:t>Methods and 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/>
              <a:t>grades.Length</a:t>
            </a:r>
            <a:r>
              <a:rPr lang="en-US" sz="2200" dirty="0"/>
              <a:t> : </a:t>
            </a:r>
            <a:r>
              <a:rPr lang="en-US" sz="2200" i="1" dirty="0"/>
              <a:t>the number of elements of the array grades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/>
              <a:t>Array.Sort</a:t>
            </a:r>
            <a:r>
              <a:rPr lang="en-US" sz="2200" dirty="0"/>
              <a:t>(grades): </a:t>
            </a:r>
            <a:r>
              <a:rPr lang="en-US" sz="2200" i="1" dirty="0"/>
              <a:t>sorts all elements of the array grades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index in an array always starts at </a:t>
            </a:r>
            <a:r>
              <a:rPr lang="en-US" sz="2400" b="1" dirty="0"/>
              <a:t>0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9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5912" y="3874334"/>
            <a:ext cx="82705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sum = 0 ;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// suppose we have an array X 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i=0; i &lt; </a:t>
            </a:r>
            <a:r>
              <a:rPr lang="en-US" sz="2000" b="1" i="1" dirty="0" err="1">
                <a:latin typeface="Consolas" panose="020B0609020204030204" pitchFamily="49" charset="0"/>
              </a:rPr>
              <a:t>X.Length</a:t>
            </a:r>
            <a:r>
              <a:rPr lang="en-US" sz="2000" b="1" i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 sum = sum + X[i];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// sum has value X[0] + X[1] + . . . + X[???] 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84ACE2B530048BEF89B44F2C7995D" ma:contentTypeVersion="1" ma:contentTypeDescription="Create a new document." ma:contentTypeScope="" ma:versionID="c68c7424f65d7767e4d71c08e2e85a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0BE3B-8E68-42B3-9408-8AA1C96736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450E4-F903-434C-85B7-BFB716C7A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780792-81C5-4F24-B8E7-FC2059933C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545</Words>
  <Application>Microsoft Office PowerPoint</Application>
  <PresentationFormat>Breedbeeld</PresentationFormat>
  <Paragraphs>142</Paragraphs>
  <Slides>16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Terugblik</vt:lpstr>
      <vt:lpstr>Application Development Orienting – Week 7</vt:lpstr>
      <vt:lpstr>Previously in ADO</vt:lpstr>
      <vt:lpstr>Content</vt:lpstr>
      <vt:lpstr>Intro: Arrays</vt:lpstr>
      <vt:lpstr>Syntax array</vt:lpstr>
      <vt:lpstr>Examples</vt:lpstr>
      <vt:lpstr>Example (create and initialize an array)</vt:lpstr>
      <vt:lpstr>Example (cont.)</vt:lpstr>
      <vt:lpstr>Extra information</vt:lpstr>
      <vt:lpstr>Extra information(cont.)</vt:lpstr>
      <vt:lpstr>Your turn!</vt:lpstr>
      <vt:lpstr>Questions?</vt:lpstr>
      <vt:lpstr>PowerPoint-presentatie</vt:lpstr>
      <vt:lpstr>Review of last week’s test</vt:lpstr>
      <vt:lpstr>Summary</vt:lpstr>
      <vt:lpstr>What to do next?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PCSX – Week Y</dc:title>
  <dc:creator>Kuah,Chung W.C.</dc:creator>
  <cp:lastModifiedBy>Koehorst,Michiel M.W.</cp:lastModifiedBy>
  <cp:revision>282</cp:revision>
  <dcterms:created xsi:type="dcterms:W3CDTF">2017-12-20T07:36:00Z</dcterms:created>
  <dcterms:modified xsi:type="dcterms:W3CDTF">2019-08-22T09:23:11Z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0x010100E0984ACE2B530048BEF89B44F2C7995D</vt:lpwstr>
  </property>
</Properties>
</file>