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8737A-7995-4B74-B63A-80E0593C4CFC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A7392-2789-462C-8F1D-017BB83F83C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49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894CF-CF29-460C-8820-A692FD564E2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D3654-9A79-4B47-9CF7-D6BAF450FC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3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93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47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38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961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50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1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531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67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03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804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2B002-1032-497A-A690-67428BD6A599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9A4C-FF88-4BD5-9F00-E822CED680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46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week </a:t>
            </a:r>
            <a:r>
              <a:rPr lang="en-US" dirty="0" smtClean="0"/>
              <a:t>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692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/>
              <a:t>2 </a:t>
            </a:r>
            <a:r>
              <a:rPr lang="en-US" dirty="0" smtClean="0"/>
              <a:t>examples </a:t>
            </a:r>
            <a:r>
              <a:rPr lang="en-US" dirty="0" smtClean="0"/>
              <a:t>of AI in your daily life. </a:t>
            </a:r>
          </a:p>
          <a:p>
            <a:pPr lvl="1">
              <a:buFontTx/>
              <a:buChar char="-"/>
            </a:pPr>
            <a:r>
              <a:rPr lang="en-US" dirty="0" smtClean="0"/>
              <a:t>What do you like about this technology/product/service? </a:t>
            </a:r>
          </a:p>
          <a:p>
            <a:pPr lvl="1">
              <a:buFontTx/>
              <a:buChar char="-"/>
            </a:pPr>
            <a:r>
              <a:rPr lang="en-US" dirty="0" smtClean="0"/>
              <a:t>What do you dislike about this </a:t>
            </a:r>
            <a:r>
              <a:rPr lang="en-US" dirty="0"/>
              <a:t>technology/product/service?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637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374831"/>
              </p:ext>
            </p:extLst>
          </p:nvPr>
        </p:nvGraphicFramePr>
        <p:xfrm>
          <a:off x="457200" y="1417640"/>
          <a:ext cx="8229600" cy="175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809102967"/>
                    </a:ext>
                  </a:extLst>
                </a:gridCol>
              </a:tblGrid>
              <a:tr h="7031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Criteria – complete </a:t>
                      </a:r>
                      <a:endParaRPr lang="en-US" baseline="0" dirty="0" smtClean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24365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 choice of product </a:t>
                      </a:r>
                      <a:r>
                        <a:rPr lang="en-US" baseline="0" dirty="0" smtClean="0"/>
                        <a:t>(show understanding of AI)</a:t>
                      </a:r>
                      <a:endParaRPr lang="nl-NL" smtClean="0"/>
                    </a:p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11704"/>
                  </a:ext>
                </a:extLst>
              </a:tr>
              <a:tr h="407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Clear</a:t>
                      </a:r>
                      <a:r>
                        <a:rPr lang="en-US" baseline="0" dirty="0" smtClean="0"/>
                        <a:t> reasoning why you like/dislike the product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10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5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A9B934E7590B4C84E42C817DCABBDE" ma:contentTypeVersion="1" ma:contentTypeDescription="Create a new document." ma:contentTypeScope="" ma:versionID="dacf722e2c2c5981e574d11d988073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CD5526-6944-49C5-810A-23AD72ADAFD1}"/>
</file>

<file path=customXml/itemProps2.xml><?xml version="1.0" encoding="utf-8"?>
<ds:datastoreItem xmlns:ds="http://schemas.openxmlformats.org/officeDocument/2006/customXml" ds:itemID="{E86A0EDE-34B3-4F1E-ACDC-6783489108A9}"/>
</file>

<file path=customXml/itemProps3.xml><?xml version="1.0" encoding="utf-8"?>
<ds:datastoreItem xmlns:ds="http://schemas.openxmlformats.org/officeDocument/2006/customXml" ds:itemID="{6E04CED7-B191-4124-9ACA-66B35E669974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52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Introduction </vt:lpstr>
      <vt:lpstr>Assignment </vt:lpstr>
      <vt:lpstr>PowerPoint Presentation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day as UX designer</dc:title>
  <dc:creator>Lin,Yuzhong Y.</dc:creator>
  <cp:lastModifiedBy>Lin,Yuzhong Y.</cp:lastModifiedBy>
  <cp:revision>9</cp:revision>
  <dcterms:created xsi:type="dcterms:W3CDTF">2019-06-13T07:37:01Z</dcterms:created>
  <dcterms:modified xsi:type="dcterms:W3CDTF">2019-06-13T09:35:48Z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0x01010051A9B934E7590B4C84E42C817DCABBDE</vt:lpwstr>
  </property>
</Properties>
</file>