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8" r:id="rId6"/>
    <p:sldId id="257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8737A-7995-4B74-B63A-80E0593C4CFC}" type="datetimeFigureOut">
              <a:rPr lang="nl-NL" smtClean="0"/>
              <a:t>30-8-2019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A7392-2789-462C-8F1D-017BB83F83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049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894CF-CF29-460C-8820-A692FD564E29}" type="datetimeFigureOut">
              <a:rPr lang="nl-NL" smtClean="0"/>
              <a:t>30-8-2019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D3654-9A79-4B47-9CF7-D6BAF450FCC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24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571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30-8-2019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873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30-8-2019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593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30-8-2019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478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30-8-2019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238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30-8-2019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961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30-8-2019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550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30-8-2019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110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30-8-2019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531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30-8-2019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679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30-8-2019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37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30-8-2019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804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2B002-1032-497A-A690-67428BD6A599}" type="datetimeFigureOut">
              <a:rPr lang="nl-NL" smtClean="0"/>
              <a:t>30-8-2019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046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day as UX designer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week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692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Give at least 2 examples of your favorite mobile/web app/desktop software, or any daily product ? (based on UX)</a:t>
            </a:r>
          </a:p>
          <a:p>
            <a:pPr lvl="1">
              <a:buFontTx/>
              <a:buChar char="-"/>
            </a:pPr>
            <a:r>
              <a:rPr lang="en-US" dirty="0"/>
              <a:t>Provide at least 2 examples of your good experience </a:t>
            </a:r>
            <a:endParaRPr lang="en-US"/>
          </a:p>
          <a:p>
            <a:pPr lvl="1">
              <a:buFontTx/>
              <a:buChar char="-"/>
            </a:pPr>
            <a:r>
              <a:rPr lang="en-US" dirty="0"/>
              <a:t>Why ?  ( use usability heuristics to help you )</a:t>
            </a:r>
            <a:endParaRPr lang="en-US" dirty="0">
              <a:cs typeface="Arial"/>
            </a:endParaRPr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/>
              <a:t>Give at least 2 examples of your least favorite app/web/desktop software or any daily product , which have made you frustrated ? </a:t>
            </a:r>
          </a:p>
          <a:p>
            <a:pPr marL="342900" lvl="1" indent="0">
              <a:buNone/>
            </a:pPr>
            <a:r>
              <a:rPr lang="en-US" dirty="0"/>
              <a:t> - provide at least 2 examples of your bad experience </a:t>
            </a:r>
          </a:p>
          <a:p>
            <a:pPr marL="342900" lvl="1" indent="0">
              <a:buNone/>
            </a:pPr>
            <a:r>
              <a:rPr lang="en-US" dirty="0"/>
              <a:t>- Why ?  ( use usability heuristics to help you)</a:t>
            </a:r>
            <a:endParaRPr lang="en-US" dirty="0">
              <a:cs typeface="Arial"/>
            </a:endParaRPr>
          </a:p>
          <a:p>
            <a:pPr marL="342900" lvl="1" indent="0">
              <a:buNone/>
            </a:pPr>
            <a:r>
              <a:rPr lang="en-US" dirty="0"/>
              <a:t>- How do you like to improve ?  </a:t>
            </a:r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456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014551"/>
              </p:ext>
            </p:extLst>
          </p:nvPr>
        </p:nvGraphicFramePr>
        <p:xfrm>
          <a:off x="457200" y="1417640"/>
          <a:ext cx="8229600" cy="3961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809102967"/>
                    </a:ext>
                  </a:extLst>
                </a:gridCol>
              </a:tblGrid>
              <a:tr h="7031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Criteria – complete </a:t>
                      </a:r>
                      <a:endParaRPr lang="en-US" baseline="0" dirty="0"/>
                    </a:p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24365"/>
                  </a:ext>
                </a:extLst>
              </a:tr>
              <a:tr h="407358">
                <a:tc>
                  <a:txBody>
                    <a:bodyPr/>
                    <a:lstStyle/>
                    <a:p>
                      <a:r>
                        <a:rPr lang="en-US" dirty="0"/>
                        <a:t>Good choice of product ( frequently used) 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911704"/>
                  </a:ext>
                </a:extLst>
              </a:tr>
              <a:tr h="407358">
                <a:tc>
                  <a:txBody>
                    <a:bodyPr/>
                    <a:lstStyle/>
                    <a:p>
                      <a:r>
                        <a:rPr lang="en-US" dirty="0"/>
                        <a:t>2 examples</a:t>
                      </a:r>
                      <a:r>
                        <a:rPr lang="en-US" baseline="0" dirty="0"/>
                        <a:t> of good UX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10133"/>
                  </a:ext>
                </a:extLst>
              </a:tr>
              <a:tr h="407358">
                <a:tc>
                  <a:txBody>
                    <a:bodyPr/>
                    <a:lstStyle/>
                    <a:p>
                      <a:r>
                        <a:rPr lang="en-US" dirty="0"/>
                        <a:t>2 examples</a:t>
                      </a:r>
                      <a:r>
                        <a:rPr lang="en-US" baseline="0" dirty="0"/>
                        <a:t> of bad UX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82829"/>
                  </a:ext>
                </a:extLst>
              </a:tr>
              <a:tr h="407358">
                <a:tc>
                  <a:txBody>
                    <a:bodyPr/>
                    <a:lstStyle/>
                    <a:p>
                      <a:r>
                        <a:rPr lang="en-US" dirty="0"/>
                        <a:t>Clear description of the Interaction</a:t>
                      </a:r>
                      <a:r>
                        <a:rPr lang="en-US" baseline="0" dirty="0"/>
                        <a:t> between you and the product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62526"/>
                  </a:ext>
                </a:extLst>
              </a:tr>
              <a:tr h="407358">
                <a:tc>
                  <a:txBody>
                    <a:bodyPr/>
                    <a:lstStyle/>
                    <a:p>
                      <a:r>
                        <a:rPr lang="en-US" dirty="0"/>
                        <a:t>Clear</a:t>
                      </a:r>
                      <a:r>
                        <a:rPr lang="en-US" baseline="0" dirty="0"/>
                        <a:t> reasoning why 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607253"/>
                  </a:ext>
                </a:extLst>
              </a:tr>
              <a:tr h="407358">
                <a:tc>
                  <a:txBody>
                    <a:bodyPr/>
                    <a:lstStyle/>
                    <a:p>
                      <a:r>
                        <a:rPr lang="en-US" dirty="0"/>
                        <a:t>Give</a:t>
                      </a:r>
                      <a:r>
                        <a:rPr lang="en-US" baseline="0" dirty="0"/>
                        <a:t> your idea of the improvement for the bad UI/interaction 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00547"/>
                  </a:ext>
                </a:extLst>
              </a:tr>
              <a:tr h="407358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192644"/>
                  </a:ext>
                </a:extLst>
              </a:tr>
              <a:tr h="407358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757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5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A9B934E7590B4C84E42C817DCABBDE" ma:contentTypeVersion="1" ma:contentTypeDescription="Create a new document." ma:contentTypeScope="" ma:versionID="dacf722e2c2c5981e574d11d988073b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C287F2-F922-4112-B21B-1D36D04740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EA28453-726D-4E38-A3A0-C900B2EF1D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33B5040-B876-47C2-B257-1C38E6A53A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124</Words>
  <Application>Microsoft Office PowerPoint</Application>
  <PresentationFormat>On-screen Show (4:3)</PresentationFormat>
  <Paragraphs>19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 day as UX designer</vt:lpstr>
      <vt:lpstr>Assignment </vt:lpstr>
      <vt:lpstr>PowerPoint Presentation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day as UX designer</dc:title>
  <dc:creator>Lin,Yuzhong Y.</dc:creator>
  <cp:lastModifiedBy>Lin,Yuzhong Y.</cp:lastModifiedBy>
  <cp:revision>26</cp:revision>
  <dcterms:created xsi:type="dcterms:W3CDTF">2019-06-13T07:37:01Z</dcterms:created>
  <dcterms:modified xsi:type="dcterms:W3CDTF">2019-08-30T08:45:08Z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0x01010051A9B934E7590B4C84E42C817DCABBDE</vt:lpwstr>
  </property>
</Properties>
</file>