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1"/>
  </p:notesMasterIdLst>
  <p:handoutMasterIdLst>
    <p:handoutMasterId r:id="rId32"/>
  </p:handoutMasterIdLst>
  <p:sldIdLst>
    <p:sldId id="256" r:id="rId3"/>
    <p:sldId id="307" r:id="rId4"/>
    <p:sldId id="405" r:id="rId5"/>
    <p:sldId id="268" r:id="rId6"/>
    <p:sldId id="324" r:id="rId7"/>
    <p:sldId id="323" r:id="rId8"/>
    <p:sldId id="389" r:id="rId9"/>
    <p:sldId id="390" r:id="rId10"/>
    <p:sldId id="381" r:id="rId11"/>
    <p:sldId id="330" r:id="rId12"/>
    <p:sldId id="326" r:id="rId13"/>
    <p:sldId id="378" r:id="rId14"/>
    <p:sldId id="369" r:id="rId15"/>
    <p:sldId id="319" r:id="rId16"/>
    <p:sldId id="321" r:id="rId17"/>
    <p:sldId id="370" r:id="rId18"/>
    <p:sldId id="384" r:id="rId19"/>
    <p:sldId id="402" r:id="rId20"/>
    <p:sldId id="403" r:id="rId21"/>
    <p:sldId id="395" r:id="rId22"/>
    <p:sldId id="396" r:id="rId23"/>
    <p:sldId id="392" r:id="rId24"/>
    <p:sldId id="394" r:id="rId25"/>
    <p:sldId id="393" r:id="rId26"/>
    <p:sldId id="404" r:id="rId27"/>
    <p:sldId id="397" r:id="rId28"/>
    <p:sldId id="400" r:id="rId29"/>
    <p:sldId id="401" r:id="rId30"/>
  </p:sldIdLst>
  <p:sldSz cx="9144000" cy="6858000" type="screen4x3"/>
  <p:notesSz cx="7104063" cy="10234613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ramakrishnan,Karthika K." initials="SK" lastIdx="0" clrIdx="0">
    <p:extLst>
      <p:ext uri="{19B8F6BF-5375-455C-9EA6-DF929625EA0E}">
        <p15:presenceInfo xmlns:p15="http://schemas.microsoft.com/office/powerpoint/2012/main" userId="S-1-5-21-11087255-1466054374-1897138802-2071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244" autoAdjust="0"/>
  </p:normalViewPr>
  <p:slideViewPr>
    <p:cSldViewPr>
      <p:cViewPr varScale="1">
        <p:scale>
          <a:sx n="64" d="100"/>
          <a:sy n="64" d="100"/>
        </p:scale>
        <p:origin x="20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8AC49-6E2A-463F-84CE-A8153E7D0D7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3D2990-8845-4A0A-8408-493CE8ABB9DB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31073D80-82C5-42BF-860E-AD1D5F4FAA95}" type="parTrans" cxnId="{CF53F73B-DBFC-44A3-B67C-627C8B59FBB5}">
      <dgm:prSet/>
      <dgm:spPr/>
      <dgm:t>
        <a:bodyPr/>
        <a:lstStyle/>
        <a:p>
          <a:endParaRPr lang="en-US"/>
        </a:p>
      </dgm:t>
    </dgm:pt>
    <dgm:pt modelId="{F44FEC81-0D30-45C5-9AD8-B73BCC5B7149}" type="sibTrans" cxnId="{CF53F73B-DBFC-44A3-B67C-627C8B59FBB5}">
      <dgm:prSet/>
      <dgm:spPr/>
      <dgm:t>
        <a:bodyPr/>
        <a:lstStyle/>
        <a:p>
          <a:endParaRPr lang="en-US"/>
        </a:p>
      </dgm:t>
    </dgm:pt>
    <dgm:pt modelId="{D305B93D-EAB9-4DD0-9B11-E2DCC44FC2E9}">
      <dgm:prSet phldrT="[Text]"/>
      <dgm:spPr/>
      <dgm:t>
        <a:bodyPr/>
        <a:lstStyle/>
        <a:p>
          <a:r>
            <a:rPr lang="en-US" dirty="0"/>
            <a:t>Screen users</a:t>
          </a:r>
        </a:p>
      </dgm:t>
    </dgm:pt>
    <dgm:pt modelId="{D88E1559-5FFA-460D-AE08-1494826C9D37}" type="parTrans" cxnId="{F5E8CAD2-2631-4B00-9D7E-389A5F032FCE}">
      <dgm:prSet/>
      <dgm:spPr/>
      <dgm:t>
        <a:bodyPr/>
        <a:lstStyle/>
        <a:p>
          <a:endParaRPr lang="en-US"/>
        </a:p>
      </dgm:t>
    </dgm:pt>
    <dgm:pt modelId="{09C6F1F6-0686-4E5E-A8D8-41D53916F003}" type="sibTrans" cxnId="{F5E8CAD2-2631-4B00-9D7E-389A5F032FCE}">
      <dgm:prSet/>
      <dgm:spPr/>
      <dgm:t>
        <a:bodyPr/>
        <a:lstStyle/>
        <a:p>
          <a:endParaRPr lang="en-US"/>
        </a:p>
      </dgm:t>
    </dgm:pt>
    <dgm:pt modelId="{DD9D7DB0-2C09-4DE9-A329-FCEB99BF3C57}">
      <dgm:prSet phldrT="[Text]"/>
      <dgm:spPr/>
      <dgm:t>
        <a:bodyPr/>
        <a:lstStyle/>
        <a:p>
          <a:r>
            <a:rPr lang="en-US" dirty="0"/>
            <a:t>Fieldwork</a:t>
          </a:r>
        </a:p>
      </dgm:t>
    </dgm:pt>
    <dgm:pt modelId="{23AE9323-62B1-4572-8EE0-574EF02E4AA8}" type="parTrans" cxnId="{6F36DA97-368E-4A77-8BB8-64D07D3CFE8E}">
      <dgm:prSet/>
      <dgm:spPr/>
      <dgm:t>
        <a:bodyPr/>
        <a:lstStyle/>
        <a:p>
          <a:endParaRPr lang="en-US"/>
        </a:p>
      </dgm:t>
    </dgm:pt>
    <dgm:pt modelId="{6D9EC914-6BAA-4CB6-954F-3086C7718C0E}" type="sibTrans" cxnId="{6F36DA97-368E-4A77-8BB8-64D07D3CFE8E}">
      <dgm:prSet/>
      <dgm:spPr/>
      <dgm:t>
        <a:bodyPr/>
        <a:lstStyle/>
        <a:p>
          <a:endParaRPr lang="en-US"/>
        </a:p>
      </dgm:t>
    </dgm:pt>
    <dgm:pt modelId="{56FE3B2B-806D-4613-9CB6-B86A138CE53E}">
      <dgm:prSet phldrT="[Text]" custT="1"/>
      <dgm:spPr/>
      <dgm:t>
        <a:bodyPr/>
        <a:lstStyle/>
        <a:p>
          <a:r>
            <a:rPr lang="en-US" sz="1300" dirty="0"/>
            <a:t>Define a </a:t>
          </a:r>
          <a:r>
            <a:rPr lang="en-US" sz="1400" dirty="0"/>
            <a:t>clear</a:t>
          </a:r>
          <a:r>
            <a:rPr lang="en-US" sz="1300" dirty="0"/>
            <a:t> mission</a:t>
          </a:r>
        </a:p>
      </dgm:t>
    </dgm:pt>
    <dgm:pt modelId="{AED85CE5-5865-4921-92C6-F6D4AF3E5529}" type="parTrans" cxnId="{85CC4979-B393-442E-9CC7-9E19BF148662}">
      <dgm:prSet/>
      <dgm:spPr/>
      <dgm:t>
        <a:bodyPr/>
        <a:lstStyle/>
        <a:p>
          <a:endParaRPr lang="en-US"/>
        </a:p>
      </dgm:t>
    </dgm:pt>
    <dgm:pt modelId="{438B4A26-A484-4204-9879-B3119CA75FC8}" type="sibTrans" cxnId="{85CC4979-B393-442E-9CC7-9E19BF148662}">
      <dgm:prSet/>
      <dgm:spPr/>
      <dgm:t>
        <a:bodyPr/>
        <a:lstStyle/>
        <a:p>
          <a:endParaRPr lang="en-US"/>
        </a:p>
      </dgm:t>
    </dgm:pt>
    <dgm:pt modelId="{D3585159-DF7F-4698-94DB-61DE04AD939C}">
      <dgm:prSet phldrT="[Text]" custT="1"/>
      <dgm:spPr/>
      <dgm:t>
        <a:bodyPr/>
        <a:lstStyle/>
        <a:p>
          <a:r>
            <a:rPr lang="en-US" sz="1400" dirty="0"/>
            <a:t>Identify target users</a:t>
          </a:r>
        </a:p>
      </dgm:t>
    </dgm:pt>
    <dgm:pt modelId="{2D679D98-2F7D-4F95-9994-C93089446669}" type="parTrans" cxnId="{74454459-CC39-49D9-B1D3-7B3784B8CF85}">
      <dgm:prSet/>
      <dgm:spPr/>
      <dgm:t>
        <a:bodyPr/>
        <a:lstStyle/>
        <a:p>
          <a:endParaRPr lang="en-US"/>
        </a:p>
      </dgm:t>
    </dgm:pt>
    <dgm:pt modelId="{2DC4F416-A8A7-4DB0-BA50-0735416CDA12}" type="sibTrans" cxnId="{74454459-CC39-49D9-B1D3-7B3784B8CF85}">
      <dgm:prSet/>
      <dgm:spPr/>
      <dgm:t>
        <a:bodyPr/>
        <a:lstStyle/>
        <a:p>
          <a:endParaRPr lang="en-US"/>
        </a:p>
      </dgm:t>
    </dgm:pt>
    <dgm:pt modelId="{6A8B9192-C8BE-460E-ADC6-0E0E660EAE8D}">
      <dgm:prSet phldrT="[Text]" custT="1"/>
      <dgm:spPr/>
      <dgm:t>
        <a:bodyPr/>
        <a:lstStyle/>
        <a:p>
          <a:r>
            <a:rPr lang="en-US" sz="1400" dirty="0"/>
            <a:t>Conduct studies on users</a:t>
          </a:r>
        </a:p>
      </dgm:t>
    </dgm:pt>
    <dgm:pt modelId="{2C0C50BC-9930-494E-A6F4-67F289271BD2}" type="parTrans" cxnId="{55D948CC-6BE2-4FE3-B5C1-BB3F0A6615F6}">
      <dgm:prSet/>
      <dgm:spPr/>
      <dgm:t>
        <a:bodyPr/>
        <a:lstStyle/>
        <a:p>
          <a:endParaRPr lang="en-US"/>
        </a:p>
      </dgm:t>
    </dgm:pt>
    <dgm:pt modelId="{838E476C-D174-47B6-9DAB-214467D0A2E6}" type="sibTrans" cxnId="{55D948CC-6BE2-4FE3-B5C1-BB3F0A6615F6}">
      <dgm:prSet/>
      <dgm:spPr/>
      <dgm:t>
        <a:bodyPr/>
        <a:lstStyle/>
        <a:p>
          <a:endParaRPr lang="en-US"/>
        </a:p>
      </dgm:t>
    </dgm:pt>
    <dgm:pt modelId="{7AA68055-9375-430D-8D9A-DD94AA9D166A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F15948EE-81A0-45AF-B949-4DE9F0BB9727}" type="parTrans" cxnId="{F9C13931-1438-4650-AF47-5D2AAD9B8BB3}">
      <dgm:prSet/>
      <dgm:spPr/>
      <dgm:t>
        <a:bodyPr/>
        <a:lstStyle/>
        <a:p>
          <a:endParaRPr lang="en-US"/>
        </a:p>
      </dgm:t>
    </dgm:pt>
    <dgm:pt modelId="{775BEC45-28CC-4FC3-BE9B-17A9C97F86DC}" type="sibTrans" cxnId="{F9C13931-1438-4650-AF47-5D2AAD9B8BB3}">
      <dgm:prSet/>
      <dgm:spPr/>
      <dgm:t>
        <a:bodyPr/>
        <a:lstStyle/>
        <a:p>
          <a:endParaRPr lang="en-US"/>
        </a:p>
      </dgm:t>
    </dgm:pt>
    <dgm:pt modelId="{FE5C26DE-C27D-4B07-81E3-7760A44CF669}">
      <dgm:prSet phldrT="[Text]" custT="1"/>
      <dgm:spPr/>
      <dgm:t>
        <a:bodyPr/>
        <a:lstStyle/>
        <a:p>
          <a:r>
            <a:rPr lang="en-US" sz="1400" dirty="0"/>
            <a:t>Form personas, user requirements</a:t>
          </a:r>
        </a:p>
      </dgm:t>
    </dgm:pt>
    <dgm:pt modelId="{88577E01-99A1-40A5-B762-677FFC98BDF3}" type="parTrans" cxnId="{38C47EB5-6B43-47DC-83EA-65864BE9B347}">
      <dgm:prSet/>
      <dgm:spPr/>
      <dgm:t>
        <a:bodyPr/>
        <a:lstStyle/>
        <a:p>
          <a:endParaRPr lang="en-US"/>
        </a:p>
      </dgm:t>
    </dgm:pt>
    <dgm:pt modelId="{93A55629-F99F-4DCF-A7F6-6B771E641AB8}" type="sibTrans" cxnId="{38C47EB5-6B43-47DC-83EA-65864BE9B347}">
      <dgm:prSet/>
      <dgm:spPr/>
      <dgm:t>
        <a:bodyPr/>
        <a:lstStyle/>
        <a:p>
          <a:endParaRPr lang="en-US"/>
        </a:p>
      </dgm:t>
    </dgm:pt>
    <dgm:pt modelId="{6A2E4367-72E1-42A1-BB71-4F979D0B704E}" type="pres">
      <dgm:prSet presAssocID="{88B8AC49-6E2A-463F-84CE-A8153E7D0D72}" presName="rootnode" presStyleCnt="0">
        <dgm:presLayoutVars>
          <dgm:chMax/>
          <dgm:chPref/>
          <dgm:dir/>
          <dgm:animLvl val="lvl"/>
        </dgm:presLayoutVars>
      </dgm:prSet>
      <dgm:spPr/>
    </dgm:pt>
    <dgm:pt modelId="{12A37CAE-28D6-49BD-8A3F-E18A39F85348}" type="pres">
      <dgm:prSet presAssocID="{7D3D2990-8845-4A0A-8408-493CE8ABB9DB}" presName="composite" presStyleCnt="0"/>
      <dgm:spPr/>
    </dgm:pt>
    <dgm:pt modelId="{84A26B47-2D57-4996-9044-E1F795AC48DD}" type="pres">
      <dgm:prSet presAssocID="{7D3D2990-8845-4A0A-8408-493CE8ABB9DB}" presName="bentUpArrow1" presStyleLbl="alignImgPlace1" presStyleIdx="0" presStyleCnt="3"/>
      <dgm:spPr/>
    </dgm:pt>
    <dgm:pt modelId="{A64D26DA-B243-49BC-AEA5-3F5C49AEFCF2}" type="pres">
      <dgm:prSet presAssocID="{7D3D2990-8845-4A0A-8408-493CE8ABB9D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1CFDB7F-F2C3-4ADD-A357-29122C6E206D}" type="pres">
      <dgm:prSet presAssocID="{7D3D2990-8845-4A0A-8408-493CE8ABB9D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0B25F77-0F40-4360-8E6F-52112471C4F6}" type="pres">
      <dgm:prSet presAssocID="{F44FEC81-0D30-45C5-9AD8-B73BCC5B7149}" presName="sibTrans" presStyleCnt="0"/>
      <dgm:spPr/>
    </dgm:pt>
    <dgm:pt modelId="{E9A48B90-AD79-48D5-9B40-0CB13D91B394}" type="pres">
      <dgm:prSet presAssocID="{D305B93D-EAB9-4DD0-9B11-E2DCC44FC2E9}" presName="composite" presStyleCnt="0"/>
      <dgm:spPr/>
    </dgm:pt>
    <dgm:pt modelId="{D8A6C374-D6A0-42AF-82B6-C4AA5DD1E312}" type="pres">
      <dgm:prSet presAssocID="{D305B93D-EAB9-4DD0-9B11-E2DCC44FC2E9}" presName="bentUpArrow1" presStyleLbl="alignImgPlace1" presStyleIdx="1" presStyleCnt="3"/>
      <dgm:spPr/>
    </dgm:pt>
    <dgm:pt modelId="{F4D5668B-0D0C-4C2F-B5FE-DC46E70A9321}" type="pres">
      <dgm:prSet presAssocID="{D305B93D-EAB9-4DD0-9B11-E2DCC44FC2E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073919A-24B0-456E-9A16-7006B660CAA2}" type="pres">
      <dgm:prSet presAssocID="{D305B93D-EAB9-4DD0-9B11-E2DCC44FC2E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7316F77-F2DD-405F-91EC-116CF8FDDA5B}" type="pres">
      <dgm:prSet presAssocID="{09C6F1F6-0686-4E5E-A8D8-41D53916F003}" presName="sibTrans" presStyleCnt="0"/>
      <dgm:spPr/>
    </dgm:pt>
    <dgm:pt modelId="{DAFC8FDF-E3DA-40C3-A937-F503AFCF5A27}" type="pres">
      <dgm:prSet presAssocID="{DD9D7DB0-2C09-4DE9-A329-FCEB99BF3C57}" presName="composite" presStyleCnt="0"/>
      <dgm:spPr/>
    </dgm:pt>
    <dgm:pt modelId="{29FA7418-4EB1-427F-BF0A-340245F1FD3F}" type="pres">
      <dgm:prSet presAssocID="{DD9D7DB0-2C09-4DE9-A329-FCEB99BF3C57}" presName="bentUpArrow1" presStyleLbl="alignImgPlace1" presStyleIdx="2" presStyleCnt="3"/>
      <dgm:spPr/>
    </dgm:pt>
    <dgm:pt modelId="{6B142DFA-37A0-4FE9-9D72-DA5739A91E3A}" type="pres">
      <dgm:prSet presAssocID="{DD9D7DB0-2C09-4DE9-A329-FCEB99BF3C5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2017848-A816-4114-8D96-EEEA4399532E}" type="pres">
      <dgm:prSet presAssocID="{DD9D7DB0-2C09-4DE9-A329-FCEB99BF3C5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A6B08EE-6E3B-4ABD-BB5B-872A43E5BAD3}" type="pres">
      <dgm:prSet presAssocID="{6D9EC914-6BAA-4CB6-954F-3086C7718C0E}" presName="sibTrans" presStyleCnt="0"/>
      <dgm:spPr/>
    </dgm:pt>
    <dgm:pt modelId="{652B00B5-1501-4103-9BA7-6D88B8F77EAB}" type="pres">
      <dgm:prSet presAssocID="{7AA68055-9375-430D-8D9A-DD94AA9D166A}" presName="composite" presStyleCnt="0"/>
      <dgm:spPr/>
    </dgm:pt>
    <dgm:pt modelId="{C6B0077F-59AB-4A8C-BD10-62B81977C935}" type="pres">
      <dgm:prSet presAssocID="{7AA68055-9375-430D-8D9A-DD94AA9D166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823B8CF-1424-4DD1-8794-7334AD4E1E93}" type="pres">
      <dgm:prSet presAssocID="{7AA68055-9375-430D-8D9A-DD94AA9D166A}" presName="FinalChildText" presStyleLbl="revTx" presStyleIdx="3" presStyleCnt="4" custScaleX="148857" custLinFactNeighborX="26104">
        <dgm:presLayoutVars>
          <dgm:chMax val="0"/>
          <dgm:chPref val="0"/>
          <dgm:bulletEnabled val="1"/>
        </dgm:presLayoutVars>
      </dgm:prSet>
      <dgm:spPr/>
    </dgm:pt>
  </dgm:ptLst>
  <dgm:cxnLst>
    <dgm:cxn modelId="{A5C7EC07-6E5B-47C6-8AFD-DD934AF6B674}" type="presOf" srcId="{6A8B9192-C8BE-460E-ADC6-0E0E660EAE8D}" destId="{A2017848-A816-4114-8D96-EEEA4399532E}" srcOrd="0" destOrd="0" presId="urn:microsoft.com/office/officeart/2005/8/layout/StepDownProcess"/>
    <dgm:cxn modelId="{F9C13931-1438-4650-AF47-5D2AAD9B8BB3}" srcId="{88B8AC49-6E2A-463F-84CE-A8153E7D0D72}" destId="{7AA68055-9375-430D-8D9A-DD94AA9D166A}" srcOrd="3" destOrd="0" parTransId="{F15948EE-81A0-45AF-B949-4DE9F0BB9727}" sibTransId="{775BEC45-28CC-4FC3-BE9B-17A9C97F86DC}"/>
    <dgm:cxn modelId="{6F413737-8D44-4D6B-869B-DD24A21ECDC0}" type="presOf" srcId="{FE5C26DE-C27D-4B07-81E3-7760A44CF669}" destId="{C823B8CF-1424-4DD1-8794-7334AD4E1E93}" srcOrd="0" destOrd="0" presId="urn:microsoft.com/office/officeart/2005/8/layout/StepDownProcess"/>
    <dgm:cxn modelId="{CF53F73B-DBFC-44A3-B67C-627C8B59FBB5}" srcId="{88B8AC49-6E2A-463F-84CE-A8153E7D0D72}" destId="{7D3D2990-8845-4A0A-8408-493CE8ABB9DB}" srcOrd="0" destOrd="0" parTransId="{31073D80-82C5-42BF-860E-AD1D5F4FAA95}" sibTransId="{F44FEC81-0D30-45C5-9AD8-B73BCC5B7149}"/>
    <dgm:cxn modelId="{E08FE53D-BEF5-4958-8D73-EC753A2E5018}" type="presOf" srcId="{7D3D2990-8845-4A0A-8408-493CE8ABB9DB}" destId="{A64D26DA-B243-49BC-AEA5-3F5C49AEFCF2}" srcOrd="0" destOrd="0" presId="urn:microsoft.com/office/officeart/2005/8/layout/StepDownProcess"/>
    <dgm:cxn modelId="{DEF1AF78-7D7F-4F25-97E5-D931EA1B4054}" type="presOf" srcId="{88B8AC49-6E2A-463F-84CE-A8153E7D0D72}" destId="{6A2E4367-72E1-42A1-BB71-4F979D0B704E}" srcOrd="0" destOrd="0" presId="urn:microsoft.com/office/officeart/2005/8/layout/StepDownProcess"/>
    <dgm:cxn modelId="{555B2579-7FBF-4F23-8FD7-2E5C4FD6BC45}" type="presOf" srcId="{D3585159-DF7F-4698-94DB-61DE04AD939C}" destId="{8073919A-24B0-456E-9A16-7006B660CAA2}" srcOrd="0" destOrd="0" presId="urn:microsoft.com/office/officeart/2005/8/layout/StepDownProcess"/>
    <dgm:cxn modelId="{74454459-CC39-49D9-B1D3-7B3784B8CF85}" srcId="{D305B93D-EAB9-4DD0-9B11-E2DCC44FC2E9}" destId="{D3585159-DF7F-4698-94DB-61DE04AD939C}" srcOrd="0" destOrd="0" parTransId="{2D679D98-2F7D-4F95-9994-C93089446669}" sibTransId="{2DC4F416-A8A7-4DB0-BA50-0735416CDA12}"/>
    <dgm:cxn modelId="{85CC4979-B393-442E-9CC7-9E19BF148662}" srcId="{7D3D2990-8845-4A0A-8408-493CE8ABB9DB}" destId="{56FE3B2B-806D-4613-9CB6-B86A138CE53E}" srcOrd="0" destOrd="0" parTransId="{AED85CE5-5865-4921-92C6-F6D4AF3E5529}" sibTransId="{438B4A26-A484-4204-9879-B3119CA75FC8}"/>
    <dgm:cxn modelId="{6F36DA97-368E-4A77-8BB8-64D07D3CFE8E}" srcId="{88B8AC49-6E2A-463F-84CE-A8153E7D0D72}" destId="{DD9D7DB0-2C09-4DE9-A329-FCEB99BF3C57}" srcOrd="2" destOrd="0" parTransId="{23AE9323-62B1-4572-8EE0-574EF02E4AA8}" sibTransId="{6D9EC914-6BAA-4CB6-954F-3086C7718C0E}"/>
    <dgm:cxn modelId="{38C47EB5-6B43-47DC-83EA-65864BE9B347}" srcId="{7AA68055-9375-430D-8D9A-DD94AA9D166A}" destId="{FE5C26DE-C27D-4B07-81E3-7760A44CF669}" srcOrd="0" destOrd="0" parTransId="{88577E01-99A1-40A5-B762-677FFC98BDF3}" sibTransId="{93A55629-F99F-4DCF-A7F6-6B771E641AB8}"/>
    <dgm:cxn modelId="{2371D3BF-51BD-4930-B065-813757C6116B}" type="presOf" srcId="{DD9D7DB0-2C09-4DE9-A329-FCEB99BF3C57}" destId="{6B142DFA-37A0-4FE9-9D72-DA5739A91E3A}" srcOrd="0" destOrd="0" presId="urn:microsoft.com/office/officeart/2005/8/layout/StepDownProcess"/>
    <dgm:cxn modelId="{526223CC-8211-4357-8643-84D156745BD6}" type="presOf" srcId="{56FE3B2B-806D-4613-9CB6-B86A138CE53E}" destId="{81CFDB7F-F2C3-4ADD-A357-29122C6E206D}" srcOrd="0" destOrd="0" presId="urn:microsoft.com/office/officeart/2005/8/layout/StepDownProcess"/>
    <dgm:cxn modelId="{55D948CC-6BE2-4FE3-B5C1-BB3F0A6615F6}" srcId="{DD9D7DB0-2C09-4DE9-A329-FCEB99BF3C57}" destId="{6A8B9192-C8BE-460E-ADC6-0E0E660EAE8D}" srcOrd="0" destOrd="0" parTransId="{2C0C50BC-9930-494E-A6F4-67F289271BD2}" sibTransId="{838E476C-D174-47B6-9DAB-214467D0A2E6}"/>
    <dgm:cxn modelId="{F5E8CAD2-2631-4B00-9D7E-389A5F032FCE}" srcId="{88B8AC49-6E2A-463F-84CE-A8153E7D0D72}" destId="{D305B93D-EAB9-4DD0-9B11-E2DCC44FC2E9}" srcOrd="1" destOrd="0" parTransId="{D88E1559-5FFA-460D-AE08-1494826C9D37}" sibTransId="{09C6F1F6-0686-4E5E-A8D8-41D53916F003}"/>
    <dgm:cxn modelId="{BEE2B5D4-7F7A-4FD3-A4CD-4D990CE1BBF0}" type="presOf" srcId="{D305B93D-EAB9-4DD0-9B11-E2DCC44FC2E9}" destId="{F4D5668B-0D0C-4C2F-B5FE-DC46E70A9321}" srcOrd="0" destOrd="0" presId="urn:microsoft.com/office/officeart/2005/8/layout/StepDownProcess"/>
    <dgm:cxn modelId="{839089DC-7790-4066-AFF5-C4C2351E7F94}" type="presOf" srcId="{7AA68055-9375-430D-8D9A-DD94AA9D166A}" destId="{C6B0077F-59AB-4A8C-BD10-62B81977C935}" srcOrd="0" destOrd="0" presId="urn:microsoft.com/office/officeart/2005/8/layout/StepDownProcess"/>
    <dgm:cxn modelId="{C1E43506-4854-4A47-8925-EBC1B6460945}" type="presParOf" srcId="{6A2E4367-72E1-42A1-BB71-4F979D0B704E}" destId="{12A37CAE-28D6-49BD-8A3F-E18A39F85348}" srcOrd="0" destOrd="0" presId="urn:microsoft.com/office/officeart/2005/8/layout/StepDownProcess"/>
    <dgm:cxn modelId="{05A8A6CF-8305-43A6-B933-CBA32FFD8936}" type="presParOf" srcId="{12A37CAE-28D6-49BD-8A3F-E18A39F85348}" destId="{84A26B47-2D57-4996-9044-E1F795AC48DD}" srcOrd="0" destOrd="0" presId="urn:microsoft.com/office/officeart/2005/8/layout/StepDownProcess"/>
    <dgm:cxn modelId="{740FDB39-7A7B-4E4C-BB16-0F67AC8DB0A7}" type="presParOf" srcId="{12A37CAE-28D6-49BD-8A3F-E18A39F85348}" destId="{A64D26DA-B243-49BC-AEA5-3F5C49AEFCF2}" srcOrd="1" destOrd="0" presId="urn:microsoft.com/office/officeart/2005/8/layout/StepDownProcess"/>
    <dgm:cxn modelId="{B67BF290-D55A-457B-BB42-3D2233DC6627}" type="presParOf" srcId="{12A37CAE-28D6-49BD-8A3F-E18A39F85348}" destId="{81CFDB7F-F2C3-4ADD-A357-29122C6E206D}" srcOrd="2" destOrd="0" presId="urn:microsoft.com/office/officeart/2005/8/layout/StepDownProcess"/>
    <dgm:cxn modelId="{80948553-872D-4CEC-BD00-89295973EBDF}" type="presParOf" srcId="{6A2E4367-72E1-42A1-BB71-4F979D0B704E}" destId="{80B25F77-0F40-4360-8E6F-52112471C4F6}" srcOrd="1" destOrd="0" presId="urn:microsoft.com/office/officeart/2005/8/layout/StepDownProcess"/>
    <dgm:cxn modelId="{351006E3-E380-4B17-AC00-DB104FD98C40}" type="presParOf" srcId="{6A2E4367-72E1-42A1-BB71-4F979D0B704E}" destId="{E9A48B90-AD79-48D5-9B40-0CB13D91B394}" srcOrd="2" destOrd="0" presId="urn:microsoft.com/office/officeart/2005/8/layout/StepDownProcess"/>
    <dgm:cxn modelId="{57CFD2E7-04EF-4E5E-BB05-C669F007752F}" type="presParOf" srcId="{E9A48B90-AD79-48D5-9B40-0CB13D91B394}" destId="{D8A6C374-D6A0-42AF-82B6-C4AA5DD1E312}" srcOrd="0" destOrd="0" presId="urn:microsoft.com/office/officeart/2005/8/layout/StepDownProcess"/>
    <dgm:cxn modelId="{EAFA35B0-4ED5-43E2-9681-44F3121C8A96}" type="presParOf" srcId="{E9A48B90-AD79-48D5-9B40-0CB13D91B394}" destId="{F4D5668B-0D0C-4C2F-B5FE-DC46E70A9321}" srcOrd="1" destOrd="0" presId="urn:microsoft.com/office/officeart/2005/8/layout/StepDownProcess"/>
    <dgm:cxn modelId="{0C043654-9768-41CB-9F78-D4D9674107EC}" type="presParOf" srcId="{E9A48B90-AD79-48D5-9B40-0CB13D91B394}" destId="{8073919A-24B0-456E-9A16-7006B660CAA2}" srcOrd="2" destOrd="0" presId="urn:microsoft.com/office/officeart/2005/8/layout/StepDownProcess"/>
    <dgm:cxn modelId="{BB872D5E-83D1-4CAB-B31D-0A398FF9A3E7}" type="presParOf" srcId="{6A2E4367-72E1-42A1-BB71-4F979D0B704E}" destId="{97316F77-F2DD-405F-91EC-116CF8FDDA5B}" srcOrd="3" destOrd="0" presId="urn:microsoft.com/office/officeart/2005/8/layout/StepDownProcess"/>
    <dgm:cxn modelId="{1C157FE3-6249-465C-9484-EFC88AB37F8D}" type="presParOf" srcId="{6A2E4367-72E1-42A1-BB71-4F979D0B704E}" destId="{DAFC8FDF-E3DA-40C3-A937-F503AFCF5A27}" srcOrd="4" destOrd="0" presId="urn:microsoft.com/office/officeart/2005/8/layout/StepDownProcess"/>
    <dgm:cxn modelId="{77B9A267-B18A-4F6F-A2ED-3640EFE59A11}" type="presParOf" srcId="{DAFC8FDF-E3DA-40C3-A937-F503AFCF5A27}" destId="{29FA7418-4EB1-427F-BF0A-340245F1FD3F}" srcOrd="0" destOrd="0" presId="urn:microsoft.com/office/officeart/2005/8/layout/StepDownProcess"/>
    <dgm:cxn modelId="{E40A5A28-AD72-4CA1-980C-6F7AA0501653}" type="presParOf" srcId="{DAFC8FDF-E3DA-40C3-A937-F503AFCF5A27}" destId="{6B142DFA-37A0-4FE9-9D72-DA5739A91E3A}" srcOrd="1" destOrd="0" presId="urn:microsoft.com/office/officeart/2005/8/layout/StepDownProcess"/>
    <dgm:cxn modelId="{B4F3579B-D45A-40CD-B5BA-E61FE1E0DB2F}" type="presParOf" srcId="{DAFC8FDF-E3DA-40C3-A937-F503AFCF5A27}" destId="{A2017848-A816-4114-8D96-EEEA4399532E}" srcOrd="2" destOrd="0" presId="urn:microsoft.com/office/officeart/2005/8/layout/StepDownProcess"/>
    <dgm:cxn modelId="{5A2011BD-3DC9-4058-9F1F-0CAB8F9DC6EE}" type="presParOf" srcId="{6A2E4367-72E1-42A1-BB71-4F979D0B704E}" destId="{7A6B08EE-6E3B-4ABD-BB5B-872A43E5BAD3}" srcOrd="5" destOrd="0" presId="urn:microsoft.com/office/officeart/2005/8/layout/StepDownProcess"/>
    <dgm:cxn modelId="{38D97869-4ECF-4F48-9E2D-0D1829227A7F}" type="presParOf" srcId="{6A2E4367-72E1-42A1-BB71-4F979D0B704E}" destId="{652B00B5-1501-4103-9BA7-6D88B8F77EAB}" srcOrd="6" destOrd="0" presId="urn:microsoft.com/office/officeart/2005/8/layout/StepDownProcess"/>
    <dgm:cxn modelId="{2C3028A6-2932-49B7-9FAD-8B1FFBCA1F14}" type="presParOf" srcId="{652B00B5-1501-4103-9BA7-6D88B8F77EAB}" destId="{C6B0077F-59AB-4A8C-BD10-62B81977C935}" srcOrd="0" destOrd="0" presId="urn:microsoft.com/office/officeart/2005/8/layout/StepDownProcess"/>
    <dgm:cxn modelId="{DA1F8DD7-0A52-4D8D-881B-5F22073834CB}" type="presParOf" srcId="{652B00B5-1501-4103-9BA7-6D88B8F77EAB}" destId="{C823B8CF-1424-4DD1-8794-7334AD4E1E9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B8AC49-6E2A-463F-84CE-A8153E7D0D72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3D2990-8845-4A0A-8408-493CE8ABB9DB}">
      <dgm:prSet phldrT="[Text]"/>
      <dgm:spPr/>
      <dgm:t>
        <a:bodyPr/>
        <a:lstStyle/>
        <a:p>
          <a:r>
            <a:rPr lang="en-US" dirty="0"/>
            <a:t>Define questions</a:t>
          </a:r>
        </a:p>
      </dgm:t>
    </dgm:pt>
    <dgm:pt modelId="{31073D80-82C5-42BF-860E-AD1D5F4FAA95}" type="parTrans" cxnId="{CF53F73B-DBFC-44A3-B67C-627C8B59FBB5}">
      <dgm:prSet/>
      <dgm:spPr/>
      <dgm:t>
        <a:bodyPr/>
        <a:lstStyle/>
        <a:p>
          <a:endParaRPr lang="en-US"/>
        </a:p>
      </dgm:t>
    </dgm:pt>
    <dgm:pt modelId="{F44FEC81-0D30-45C5-9AD8-B73BCC5B7149}" type="sibTrans" cxnId="{CF53F73B-DBFC-44A3-B67C-627C8B59FBB5}">
      <dgm:prSet/>
      <dgm:spPr/>
      <dgm:t>
        <a:bodyPr/>
        <a:lstStyle/>
        <a:p>
          <a:endParaRPr lang="en-US"/>
        </a:p>
      </dgm:t>
    </dgm:pt>
    <dgm:pt modelId="{D305B93D-EAB9-4DD0-9B11-E2DCC44FC2E9}">
      <dgm:prSet phldrT="[Text]"/>
      <dgm:spPr/>
      <dgm:t>
        <a:bodyPr/>
        <a:lstStyle/>
        <a:p>
          <a:r>
            <a:rPr lang="en-US" dirty="0"/>
            <a:t>Create survey</a:t>
          </a:r>
        </a:p>
      </dgm:t>
    </dgm:pt>
    <dgm:pt modelId="{D88E1559-5FFA-460D-AE08-1494826C9D37}" type="parTrans" cxnId="{F5E8CAD2-2631-4B00-9D7E-389A5F032FCE}">
      <dgm:prSet/>
      <dgm:spPr/>
      <dgm:t>
        <a:bodyPr/>
        <a:lstStyle/>
        <a:p>
          <a:endParaRPr lang="en-US"/>
        </a:p>
      </dgm:t>
    </dgm:pt>
    <dgm:pt modelId="{09C6F1F6-0686-4E5E-A8D8-41D53916F003}" type="sibTrans" cxnId="{F5E8CAD2-2631-4B00-9D7E-389A5F032FCE}">
      <dgm:prSet/>
      <dgm:spPr/>
      <dgm:t>
        <a:bodyPr/>
        <a:lstStyle/>
        <a:p>
          <a:endParaRPr lang="en-US"/>
        </a:p>
      </dgm:t>
    </dgm:pt>
    <dgm:pt modelId="{DD9D7DB0-2C09-4DE9-A329-FCEB99BF3C57}">
      <dgm:prSet phldrT="[Text]"/>
      <dgm:spPr/>
      <dgm:t>
        <a:bodyPr/>
        <a:lstStyle/>
        <a:p>
          <a:r>
            <a:rPr lang="en-US" dirty="0"/>
            <a:t>Test survey</a:t>
          </a:r>
        </a:p>
      </dgm:t>
    </dgm:pt>
    <dgm:pt modelId="{23AE9323-62B1-4572-8EE0-574EF02E4AA8}" type="parTrans" cxnId="{6F36DA97-368E-4A77-8BB8-64D07D3CFE8E}">
      <dgm:prSet/>
      <dgm:spPr/>
      <dgm:t>
        <a:bodyPr/>
        <a:lstStyle/>
        <a:p>
          <a:endParaRPr lang="en-US"/>
        </a:p>
      </dgm:t>
    </dgm:pt>
    <dgm:pt modelId="{6D9EC914-6BAA-4CB6-954F-3086C7718C0E}" type="sibTrans" cxnId="{6F36DA97-368E-4A77-8BB8-64D07D3CFE8E}">
      <dgm:prSet/>
      <dgm:spPr/>
      <dgm:t>
        <a:bodyPr/>
        <a:lstStyle/>
        <a:p>
          <a:endParaRPr lang="en-US"/>
        </a:p>
      </dgm:t>
    </dgm:pt>
    <dgm:pt modelId="{56FE3B2B-806D-4613-9CB6-B86A138CE53E}">
      <dgm:prSet phldrT="[Text]" custT="1"/>
      <dgm:spPr/>
      <dgm:t>
        <a:bodyPr/>
        <a:lstStyle/>
        <a:p>
          <a:r>
            <a:rPr lang="en-GB" sz="1600" dirty="0"/>
            <a:t>Define a set of research questions</a:t>
          </a:r>
          <a:endParaRPr lang="en-US" sz="1600" dirty="0"/>
        </a:p>
      </dgm:t>
    </dgm:pt>
    <dgm:pt modelId="{AED85CE5-5865-4921-92C6-F6D4AF3E5529}" type="parTrans" cxnId="{85CC4979-B393-442E-9CC7-9E19BF148662}">
      <dgm:prSet/>
      <dgm:spPr/>
      <dgm:t>
        <a:bodyPr/>
        <a:lstStyle/>
        <a:p>
          <a:endParaRPr lang="en-US"/>
        </a:p>
      </dgm:t>
    </dgm:pt>
    <dgm:pt modelId="{438B4A26-A484-4204-9879-B3119CA75FC8}" type="sibTrans" cxnId="{85CC4979-B393-442E-9CC7-9E19BF148662}">
      <dgm:prSet/>
      <dgm:spPr/>
      <dgm:t>
        <a:bodyPr/>
        <a:lstStyle/>
        <a:p>
          <a:endParaRPr lang="en-US"/>
        </a:p>
      </dgm:t>
    </dgm:pt>
    <dgm:pt modelId="{D3585159-DF7F-4698-94DB-61DE04AD939C}">
      <dgm:prSet phldrT="[Text]" custT="1"/>
      <dgm:spPr/>
      <dgm:t>
        <a:bodyPr/>
        <a:lstStyle/>
        <a:p>
          <a:r>
            <a:rPr lang="en-GB" sz="1600" dirty="0"/>
            <a:t>Use a tool like </a:t>
          </a:r>
          <a:r>
            <a:rPr lang="en-GB" sz="1600" dirty="0" err="1"/>
            <a:t>SurveyMonkey</a:t>
          </a:r>
          <a:r>
            <a:rPr lang="en-GB" sz="1600" dirty="0"/>
            <a:t>, </a:t>
          </a:r>
          <a:r>
            <a:rPr lang="en-GB" sz="1600" dirty="0" err="1"/>
            <a:t>SurveyGizmo</a:t>
          </a:r>
          <a:r>
            <a:rPr lang="en-GB" sz="1600" dirty="0"/>
            <a:t> or </a:t>
          </a:r>
          <a:r>
            <a:rPr lang="en-GB" sz="1600" dirty="0" err="1"/>
            <a:t>GoogleForms</a:t>
          </a:r>
          <a:endParaRPr lang="en-US" sz="1600" dirty="0"/>
        </a:p>
      </dgm:t>
    </dgm:pt>
    <dgm:pt modelId="{2D679D98-2F7D-4F95-9994-C93089446669}" type="parTrans" cxnId="{74454459-CC39-49D9-B1D3-7B3784B8CF85}">
      <dgm:prSet/>
      <dgm:spPr/>
      <dgm:t>
        <a:bodyPr/>
        <a:lstStyle/>
        <a:p>
          <a:endParaRPr lang="en-US"/>
        </a:p>
      </dgm:t>
    </dgm:pt>
    <dgm:pt modelId="{2DC4F416-A8A7-4DB0-BA50-0735416CDA12}" type="sibTrans" cxnId="{74454459-CC39-49D9-B1D3-7B3784B8CF85}">
      <dgm:prSet/>
      <dgm:spPr/>
      <dgm:t>
        <a:bodyPr/>
        <a:lstStyle/>
        <a:p>
          <a:endParaRPr lang="en-US"/>
        </a:p>
      </dgm:t>
    </dgm:pt>
    <dgm:pt modelId="{6A8B9192-C8BE-460E-ADC6-0E0E660EAE8D}">
      <dgm:prSet phldrT="[Text]" custT="1"/>
      <dgm:spPr/>
      <dgm:t>
        <a:bodyPr/>
        <a:lstStyle/>
        <a:p>
          <a:r>
            <a:rPr lang="en-GB" sz="1600" dirty="0"/>
            <a:t>Run it on a subset of users</a:t>
          </a:r>
          <a:endParaRPr lang="en-US" sz="1600" dirty="0"/>
        </a:p>
      </dgm:t>
    </dgm:pt>
    <dgm:pt modelId="{2C0C50BC-9930-494E-A6F4-67F289271BD2}" type="parTrans" cxnId="{55D948CC-6BE2-4FE3-B5C1-BB3F0A6615F6}">
      <dgm:prSet/>
      <dgm:spPr/>
      <dgm:t>
        <a:bodyPr/>
        <a:lstStyle/>
        <a:p>
          <a:endParaRPr lang="en-US"/>
        </a:p>
      </dgm:t>
    </dgm:pt>
    <dgm:pt modelId="{838E476C-D174-47B6-9DAB-214467D0A2E6}" type="sibTrans" cxnId="{55D948CC-6BE2-4FE3-B5C1-BB3F0A6615F6}">
      <dgm:prSet/>
      <dgm:spPr/>
      <dgm:t>
        <a:bodyPr/>
        <a:lstStyle/>
        <a:p>
          <a:endParaRPr lang="en-US"/>
        </a:p>
      </dgm:t>
    </dgm:pt>
    <dgm:pt modelId="{7AA68055-9375-430D-8D9A-DD94AA9D166A}">
      <dgm:prSet phldrT="[Text]"/>
      <dgm:spPr/>
      <dgm:t>
        <a:bodyPr/>
        <a:lstStyle/>
        <a:p>
          <a:r>
            <a:rPr lang="en-US" dirty="0"/>
            <a:t>Launch survey</a:t>
          </a:r>
        </a:p>
      </dgm:t>
    </dgm:pt>
    <dgm:pt modelId="{F15948EE-81A0-45AF-B949-4DE9F0BB9727}" type="parTrans" cxnId="{F9C13931-1438-4650-AF47-5D2AAD9B8BB3}">
      <dgm:prSet/>
      <dgm:spPr/>
      <dgm:t>
        <a:bodyPr/>
        <a:lstStyle/>
        <a:p>
          <a:endParaRPr lang="en-US"/>
        </a:p>
      </dgm:t>
    </dgm:pt>
    <dgm:pt modelId="{775BEC45-28CC-4FC3-BE9B-17A9C97F86DC}" type="sibTrans" cxnId="{F9C13931-1438-4650-AF47-5D2AAD9B8BB3}">
      <dgm:prSet/>
      <dgm:spPr/>
      <dgm:t>
        <a:bodyPr/>
        <a:lstStyle/>
        <a:p>
          <a:endParaRPr lang="en-US"/>
        </a:p>
      </dgm:t>
    </dgm:pt>
    <dgm:pt modelId="{FE5C26DE-C27D-4B07-81E3-7760A44CF669}">
      <dgm:prSet phldrT="[Text]" custT="1"/>
      <dgm:spPr/>
      <dgm:t>
        <a:bodyPr/>
        <a:lstStyle/>
        <a:p>
          <a:r>
            <a:rPr lang="en-US" sz="1600" dirty="0"/>
            <a:t>Run it on whole sample of users</a:t>
          </a:r>
        </a:p>
      </dgm:t>
    </dgm:pt>
    <dgm:pt modelId="{88577E01-99A1-40A5-B762-677FFC98BDF3}" type="parTrans" cxnId="{38C47EB5-6B43-47DC-83EA-65864BE9B347}">
      <dgm:prSet/>
      <dgm:spPr/>
      <dgm:t>
        <a:bodyPr/>
        <a:lstStyle/>
        <a:p>
          <a:endParaRPr lang="en-US"/>
        </a:p>
      </dgm:t>
    </dgm:pt>
    <dgm:pt modelId="{93A55629-F99F-4DCF-A7F6-6B771E641AB8}" type="sibTrans" cxnId="{38C47EB5-6B43-47DC-83EA-65864BE9B347}">
      <dgm:prSet/>
      <dgm:spPr/>
      <dgm:t>
        <a:bodyPr/>
        <a:lstStyle/>
        <a:p>
          <a:endParaRPr lang="en-US"/>
        </a:p>
      </dgm:t>
    </dgm:pt>
    <dgm:pt modelId="{6A2E4367-72E1-42A1-BB71-4F979D0B704E}" type="pres">
      <dgm:prSet presAssocID="{88B8AC49-6E2A-463F-84CE-A8153E7D0D72}" presName="rootnode" presStyleCnt="0">
        <dgm:presLayoutVars>
          <dgm:chMax/>
          <dgm:chPref/>
          <dgm:dir/>
          <dgm:animLvl val="lvl"/>
        </dgm:presLayoutVars>
      </dgm:prSet>
      <dgm:spPr/>
    </dgm:pt>
    <dgm:pt modelId="{12A37CAE-28D6-49BD-8A3F-E18A39F85348}" type="pres">
      <dgm:prSet presAssocID="{7D3D2990-8845-4A0A-8408-493CE8ABB9DB}" presName="composite" presStyleCnt="0"/>
      <dgm:spPr/>
    </dgm:pt>
    <dgm:pt modelId="{84A26B47-2D57-4996-9044-E1F795AC48DD}" type="pres">
      <dgm:prSet presAssocID="{7D3D2990-8845-4A0A-8408-493CE8ABB9DB}" presName="bentUpArrow1" presStyleLbl="alignImgPlace1" presStyleIdx="0" presStyleCnt="3" custLinFactNeighborX="56682"/>
      <dgm:spPr/>
    </dgm:pt>
    <dgm:pt modelId="{A64D26DA-B243-49BC-AEA5-3F5C49AEFCF2}" type="pres">
      <dgm:prSet presAssocID="{7D3D2990-8845-4A0A-8408-493CE8ABB9DB}" presName="ParentText" presStyleLbl="node1" presStyleIdx="0" presStyleCnt="4" custLinFactNeighborX="38334">
        <dgm:presLayoutVars>
          <dgm:chMax val="1"/>
          <dgm:chPref val="1"/>
          <dgm:bulletEnabled val="1"/>
        </dgm:presLayoutVars>
      </dgm:prSet>
      <dgm:spPr/>
    </dgm:pt>
    <dgm:pt modelId="{81CFDB7F-F2C3-4ADD-A357-29122C6E206D}" type="pres">
      <dgm:prSet presAssocID="{7D3D2990-8845-4A0A-8408-493CE8ABB9DB}" presName="ChildText" presStyleLbl="revTx" presStyleIdx="0" presStyleCnt="4" custScaleX="354733" custLinFactX="90385" custLinFactNeighborX="100000" custLinFactNeighborY="-705">
        <dgm:presLayoutVars>
          <dgm:chMax val="0"/>
          <dgm:chPref val="0"/>
          <dgm:bulletEnabled val="1"/>
        </dgm:presLayoutVars>
      </dgm:prSet>
      <dgm:spPr/>
    </dgm:pt>
    <dgm:pt modelId="{80B25F77-0F40-4360-8E6F-52112471C4F6}" type="pres">
      <dgm:prSet presAssocID="{F44FEC81-0D30-45C5-9AD8-B73BCC5B7149}" presName="sibTrans" presStyleCnt="0"/>
      <dgm:spPr/>
    </dgm:pt>
    <dgm:pt modelId="{E9A48B90-AD79-48D5-9B40-0CB13D91B394}" type="pres">
      <dgm:prSet presAssocID="{D305B93D-EAB9-4DD0-9B11-E2DCC44FC2E9}" presName="composite" presStyleCnt="0"/>
      <dgm:spPr/>
    </dgm:pt>
    <dgm:pt modelId="{D8A6C374-D6A0-42AF-82B6-C4AA5DD1E312}" type="pres">
      <dgm:prSet presAssocID="{D305B93D-EAB9-4DD0-9B11-E2DCC44FC2E9}" presName="bentUpArrow1" presStyleLbl="alignImgPlace1" presStyleIdx="1" presStyleCnt="3" custLinFactNeighborX="-36536"/>
      <dgm:spPr/>
    </dgm:pt>
    <dgm:pt modelId="{F4D5668B-0D0C-4C2F-B5FE-DC46E70A9321}" type="pres">
      <dgm:prSet presAssocID="{D305B93D-EAB9-4DD0-9B11-E2DCC44FC2E9}" presName="ParentText" presStyleLbl="node1" presStyleIdx="1" presStyleCnt="4" custLinFactNeighborX="-24708">
        <dgm:presLayoutVars>
          <dgm:chMax val="1"/>
          <dgm:chPref val="1"/>
          <dgm:bulletEnabled val="1"/>
        </dgm:presLayoutVars>
      </dgm:prSet>
      <dgm:spPr/>
    </dgm:pt>
    <dgm:pt modelId="{8073919A-24B0-456E-9A16-7006B660CAA2}" type="pres">
      <dgm:prSet presAssocID="{D305B93D-EAB9-4DD0-9B11-E2DCC44FC2E9}" presName="ChildText" presStyleLbl="revTx" presStyleIdx="1" presStyleCnt="4" custScaleX="430182" custLinFactX="38372" custLinFactNeighborX="100000" custLinFactNeighborY="3201">
        <dgm:presLayoutVars>
          <dgm:chMax val="0"/>
          <dgm:chPref val="0"/>
          <dgm:bulletEnabled val="1"/>
        </dgm:presLayoutVars>
      </dgm:prSet>
      <dgm:spPr/>
    </dgm:pt>
    <dgm:pt modelId="{97316F77-F2DD-405F-91EC-116CF8FDDA5B}" type="pres">
      <dgm:prSet presAssocID="{09C6F1F6-0686-4E5E-A8D8-41D53916F003}" presName="sibTrans" presStyleCnt="0"/>
      <dgm:spPr/>
    </dgm:pt>
    <dgm:pt modelId="{DAFC8FDF-E3DA-40C3-A937-F503AFCF5A27}" type="pres">
      <dgm:prSet presAssocID="{DD9D7DB0-2C09-4DE9-A329-FCEB99BF3C57}" presName="composite" presStyleCnt="0"/>
      <dgm:spPr/>
    </dgm:pt>
    <dgm:pt modelId="{29FA7418-4EB1-427F-BF0A-340245F1FD3F}" type="pres">
      <dgm:prSet presAssocID="{DD9D7DB0-2C09-4DE9-A329-FCEB99BF3C57}" presName="bentUpArrow1" presStyleLbl="alignImgPlace1" presStyleIdx="2" presStyleCnt="3" custLinFactNeighborX="-71391"/>
      <dgm:spPr/>
    </dgm:pt>
    <dgm:pt modelId="{6B142DFA-37A0-4FE9-9D72-DA5739A91E3A}" type="pres">
      <dgm:prSet presAssocID="{DD9D7DB0-2C09-4DE9-A329-FCEB99BF3C57}" presName="ParentText" presStyleLbl="node1" presStyleIdx="2" presStyleCnt="4" custLinFactNeighborX="-48281">
        <dgm:presLayoutVars>
          <dgm:chMax val="1"/>
          <dgm:chPref val="1"/>
          <dgm:bulletEnabled val="1"/>
        </dgm:presLayoutVars>
      </dgm:prSet>
      <dgm:spPr/>
    </dgm:pt>
    <dgm:pt modelId="{A2017848-A816-4114-8D96-EEEA4399532E}" type="pres">
      <dgm:prSet presAssocID="{DD9D7DB0-2C09-4DE9-A329-FCEB99BF3C57}" presName="ChildText" presStyleLbl="revTx" presStyleIdx="2" presStyleCnt="4" custScaleX="299837" custLinFactNeighborX="44765">
        <dgm:presLayoutVars>
          <dgm:chMax val="0"/>
          <dgm:chPref val="0"/>
          <dgm:bulletEnabled val="1"/>
        </dgm:presLayoutVars>
      </dgm:prSet>
      <dgm:spPr/>
    </dgm:pt>
    <dgm:pt modelId="{7A6B08EE-6E3B-4ABD-BB5B-872A43E5BAD3}" type="pres">
      <dgm:prSet presAssocID="{6D9EC914-6BAA-4CB6-954F-3086C7718C0E}" presName="sibTrans" presStyleCnt="0"/>
      <dgm:spPr/>
    </dgm:pt>
    <dgm:pt modelId="{652B00B5-1501-4103-9BA7-6D88B8F77EAB}" type="pres">
      <dgm:prSet presAssocID="{7AA68055-9375-430D-8D9A-DD94AA9D166A}" presName="composite" presStyleCnt="0"/>
      <dgm:spPr/>
    </dgm:pt>
    <dgm:pt modelId="{C6B0077F-59AB-4A8C-BD10-62B81977C935}" type="pres">
      <dgm:prSet presAssocID="{7AA68055-9375-430D-8D9A-DD94AA9D166A}" presName="ParentText" presStyleLbl="node1" presStyleIdx="3" presStyleCnt="4" custLinFactNeighborX="-91933">
        <dgm:presLayoutVars>
          <dgm:chMax val="1"/>
          <dgm:chPref val="1"/>
          <dgm:bulletEnabled val="1"/>
        </dgm:presLayoutVars>
      </dgm:prSet>
      <dgm:spPr/>
    </dgm:pt>
    <dgm:pt modelId="{C823B8CF-1424-4DD1-8794-7334AD4E1E93}" type="pres">
      <dgm:prSet presAssocID="{7AA68055-9375-430D-8D9A-DD94AA9D166A}" presName="FinalChildText" presStyleLbl="revTx" presStyleIdx="3" presStyleCnt="4" custScaleX="348118" custLinFactNeighborX="8873" custLinFactNeighborY="-4838">
        <dgm:presLayoutVars>
          <dgm:chMax val="0"/>
          <dgm:chPref val="0"/>
          <dgm:bulletEnabled val="1"/>
        </dgm:presLayoutVars>
      </dgm:prSet>
      <dgm:spPr/>
    </dgm:pt>
  </dgm:ptLst>
  <dgm:cxnLst>
    <dgm:cxn modelId="{A5C7EC07-6E5B-47C6-8AFD-DD934AF6B674}" type="presOf" srcId="{6A8B9192-C8BE-460E-ADC6-0E0E660EAE8D}" destId="{A2017848-A816-4114-8D96-EEEA4399532E}" srcOrd="0" destOrd="0" presId="urn:microsoft.com/office/officeart/2005/8/layout/StepDownProcess"/>
    <dgm:cxn modelId="{F9C13931-1438-4650-AF47-5D2AAD9B8BB3}" srcId="{88B8AC49-6E2A-463F-84CE-A8153E7D0D72}" destId="{7AA68055-9375-430D-8D9A-DD94AA9D166A}" srcOrd="3" destOrd="0" parTransId="{F15948EE-81A0-45AF-B949-4DE9F0BB9727}" sibTransId="{775BEC45-28CC-4FC3-BE9B-17A9C97F86DC}"/>
    <dgm:cxn modelId="{6F413737-8D44-4D6B-869B-DD24A21ECDC0}" type="presOf" srcId="{FE5C26DE-C27D-4B07-81E3-7760A44CF669}" destId="{C823B8CF-1424-4DD1-8794-7334AD4E1E93}" srcOrd="0" destOrd="0" presId="urn:microsoft.com/office/officeart/2005/8/layout/StepDownProcess"/>
    <dgm:cxn modelId="{CF53F73B-DBFC-44A3-B67C-627C8B59FBB5}" srcId="{88B8AC49-6E2A-463F-84CE-A8153E7D0D72}" destId="{7D3D2990-8845-4A0A-8408-493CE8ABB9DB}" srcOrd="0" destOrd="0" parTransId="{31073D80-82C5-42BF-860E-AD1D5F4FAA95}" sibTransId="{F44FEC81-0D30-45C5-9AD8-B73BCC5B7149}"/>
    <dgm:cxn modelId="{E08FE53D-BEF5-4958-8D73-EC753A2E5018}" type="presOf" srcId="{7D3D2990-8845-4A0A-8408-493CE8ABB9DB}" destId="{A64D26DA-B243-49BC-AEA5-3F5C49AEFCF2}" srcOrd="0" destOrd="0" presId="urn:microsoft.com/office/officeart/2005/8/layout/StepDownProcess"/>
    <dgm:cxn modelId="{DEF1AF78-7D7F-4F25-97E5-D931EA1B4054}" type="presOf" srcId="{88B8AC49-6E2A-463F-84CE-A8153E7D0D72}" destId="{6A2E4367-72E1-42A1-BB71-4F979D0B704E}" srcOrd="0" destOrd="0" presId="urn:microsoft.com/office/officeart/2005/8/layout/StepDownProcess"/>
    <dgm:cxn modelId="{555B2579-7FBF-4F23-8FD7-2E5C4FD6BC45}" type="presOf" srcId="{D3585159-DF7F-4698-94DB-61DE04AD939C}" destId="{8073919A-24B0-456E-9A16-7006B660CAA2}" srcOrd="0" destOrd="0" presId="urn:microsoft.com/office/officeart/2005/8/layout/StepDownProcess"/>
    <dgm:cxn modelId="{74454459-CC39-49D9-B1D3-7B3784B8CF85}" srcId="{D305B93D-EAB9-4DD0-9B11-E2DCC44FC2E9}" destId="{D3585159-DF7F-4698-94DB-61DE04AD939C}" srcOrd="0" destOrd="0" parTransId="{2D679D98-2F7D-4F95-9994-C93089446669}" sibTransId="{2DC4F416-A8A7-4DB0-BA50-0735416CDA12}"/>
    <dgm:cxn modelId="{85CC4979-B393-442E-9CC7-9E19BF148662}" srcId="{7D3D2990-8845-4A0A-8408-493CE8ABB9DB}" destId="{56FE3B2B-806D-4613-9CB6-B86A138CE53E}" srcOrd="0" destOrd="0" parTransId="{AED85CE5-5865-4921-92C6-F6D4AF3E5529}" sibTransId="{438B4A26-A484-4204-9879-B3119CA75FC8}"/>
    <dgm:cxn modelId="{6F36DA97-368E-4A77-8BB8-64D07D3CFE8E}" srcId="{88B8AC49-6E2A-463F-84CE-A8153E7D0D72}" destId="{DD9D7DB0-2C09-4DE9-A329-FCEB99BF3C57}" srcOrd="2" destOrd="0" parTransId="{23AE9323-62B1-4572-8EE0-574EF02E4AA8}" sibTransId="{6D9EC914-6BAA-4CB6-954F-3086C7718C0E}"/>
    <dgm:cxn modelId="{38C47EB5-6B43-47DC-83EA-65864BE9B347}" srcId="{7AA68055-9375-430D-8D9A-DD94AA9D166A}" destId="{FE5C26DE-C27D-4B07-81E3-7760A44CF669}" srcOrd="0" destOrd="0" parTransId="{88577E01-99A1-40A5-B762-677FFC98BDF3}" sibTransId="{93A55629-F99F-4DCF-A7F6-6B771E641AB8}"/>
    <dgm:cxn modelId="{2371D3BF-51BD-4930-B065-813757C6116B}" type="presOf" srcId="{DD9D7DB0-2C09-4DE9-A329-FCEB99BF3C57}" destId="{6B142DFA-37A0-4FE9-9D72-DA5739A91E3A}" srcOrd="0" destOrd="0" presId="urn:microsoft.com/office/officeart/2005/8/layout/StepDownProcess"/>
    <dgm:cxn modelId="{526223CC-8211-4357-8643-84D156745BD6}" type="presOf" srcId="{56FE3B2B-806D-4613-9CB6-B86A138CE53E}" destId="{81CFDB7F-F2C3-4ADD-A357-29122C6E206D}" srcOrd="0" destOrd="0" presId="urn:microsoft.com/office/officeart/2005/8/layout/StepDownProcess"/>
    <dgm:cxn modelId="{55D948CC-6BE2-4FE3-B5C1-BB3F0A6615F6}" srcId="{DD9D7DB0-2C09-4DE9-A329-FCEB99BF3C57}" destId="{6A8B9192-C8BE-460E-ADC6-0E0E660EAE8D}" srcOrd="0" destOrd="0" parTransId="{2C0C50BC-9930-494E-A6F4-67F289271BD2}" sibTransId="{838E476C-D174-47B6-9DAB-214467D0A2E6}"/>
    <dgm:cxn modelId="{F5E8CAD2-2631-4B00-9D7E-389A5F032FCE}" srcId="{88B8AC49-6E2A-463F-84CE-A8153E7D0D72}" destId="{D305B93D-EAB9-4DD0-9B11-E2DCC44FC2E9}" srcOrd="1" destOrd="0" parTransId="{D88E1559-5FFA-460D-AE08-1494826C9D37}" sibTransId="{09C6F1F6-0686-4E5E-A8D8-41D53916F003}"/>
    <dgm:cxn modelId="{BEE2B5D4-7F7A-4FD3-A4CD-4D990CE1BBF0}" type="presOf" srcId="{D305B93D-EAB9-4DD0-9B11-E2DCC44FC2E9}" destId="{F4D5668B-0D0C-4C2F-B5FE-DC46E70A9321}" srcOrd="0" destOrd="0" presId="urn:microsoft.com/office/officeart/2005/8/layout/StepDownProcess"/>
    <dgm:cxn modelId="{839089DC-7790-4066-AFF5-C4C2351E7F94}" type="presOf" srcId="{7AA68055-9375-430D-8D9A-DD94AA9D166A}" destId="{C6B0077F-59AB-4A8C-BD10-62B81977C935}" srcOrd="0" destOrd="0" presId="urn:microsoft.com/office/officeart/2005/8/layout/StepDownProcess"/>
    <dgm:cxn modelId="{C1E43506-4854-4A47-8925-EBC1B6460945}" type="presParOf" srcId="{6A2E4367-72E1-42A1-BB71-4F979D0B704E}" destId="{12A37CAE-28D6-49BD-8A3F-E18A39F85348}" srcOrd="0" destOrd="0" presId="urn:microsoft.com/office/officeart/2005/8/layout/StepDownProcess"/>
    <dgm:cxn modelId="{05A8A6CF-8305-43A6-B933-CBA32FFD8936}" type="presParOf" srcId="{12A37CAE-28D6-49BD-8A3F-E18A39F85348}" destId="{84A26B47-2D57-4996-9044-E1F795AC48DD}" srcOrd="0" destOrd="0" presId="urn:microsoft.com/office/officeart/2005/8/layout/StepDownProcess"/>
    <dgm:cxn modelId="{740FDB39-7A7B-4E4C-BB16-0F67AC8DB0A7}" type="presParOf" srcId="{12A37CAE-28D6-49BD-8A3F-E18A39F85348}" destId="{A64D26DA-B243-49BC-AEA5-3F5C49AEFCF2}" srcOrd="1" destOrd="0" presId="urn:microsoft.com/office/officeart/2005/8/layout/StepDownProcess"/>
    <dgm:cxn modelId="{B67BF290-D55A-457B-BB42-3D2233DC6627}" type="presParOf" srcId="{12A37CAE-28D6-49BD-8A3F-E18A39F85348}" destId="{81CFDB7F-F2C3-4ADD-A357-29122C6E206D}" srcOrd="2" destOrd="0" presId="urn:microsoft.com/office/officeart/2005/8/layout/StepDownProcess"/>
    <dgm:cxn modelId="{80948553-872D-4CEC-BD00-89295973EBDF}" type="presParOf" srcId="{6A2E4367-72E1-42A1-BB71-4F979D0B704E}" destId="{80B25F77-0F40-4360-8E6F-52112471C4F6}" srcOrd="1" destOrd="0" presId="urn:microsoft.com/office/officeart/2005/8/layout/StepDownProcess"/>
    <dgm:cxn modelId="{351006E3-E380-4B17-AC00-DB104FD98C40}" type="presParOf" srcId="{6A2E4367-72E1-42A1-BB71-4F979D0B704E}" destId="{E9A48B90-AD79-48D5-9B40-0CB13D91B394}" srcOrd="2" destOrd="0" presId="urn:microsoft.com/office/officeart/2005/8/layout/StepDownProcess"/>
    <dgm:cxn modelId="{57CFD2E7-04EF-4E5E-BB05-C669F007752F}" type="presParOf" srcId="{E9A48B90-AD79-48D5-9B40-0CB13D91B394}" destId="{D8A6C374-D6A0-42AF-82B6-C4AA5DD1E312}" srcOrd="0" destOrd="0" presId="urn:microsoft.com/office/officeart/2005/8/layout/StepDownProcess"/>
    <dgm:cxn modelId="{EAFA35B0-4ED5-43E2-9681-44F3121C8A96}" type="presParOf" srcId="{E9A48B90-AD79-48D5-9B40-0CB13D91B394}" destId="{F4D5668B-0D0C-4C2F-B5FE-DC46E70A9321}" srcOrd="1" destOrd="0" presId="urn:microsoft.com/office/officeart/2005/8/layout/StepDownProcess"/>
    <dgm:cxn modelId="{0C043654-9768-41CB-9F78-D4D9674107EC}" type="presParOf" srcId="{E9A48B90-AD79-48D5-9B40-0CB13D91B394}" destId="{8073919A-24B0-456E-9A16-7006B660CAA2}" srcOrd="2" destOrd="0" presId="urn:microsoft.com/office/officeart/2005/8/layout/StepDownProcess"/>
    <dgm:cxn modelId="{BB872D5E-83D1-4CAB-B31D-0A398FF9A3E7}" type="presParOf" srcId="{6A2E4367-72E1-42A1-BB71-4F979D0B704E}" destId="{97316F77-F2DD-405F-91EC-116CF8FDDA5B}" srcOrd="3" destOrd="0" presId="urn:microsoft.com/office/officeart/2005/8/layout/StepDownProcess"/>
    <dgm:cxn modelId="{1C157FE3-6249-465C-9484-EFC88AB37F8D}" type="presParOf" srcId="{6A2E4367-72E1-42A1-BB71-4F979D0B704E}" destId="{DAFC8FDF-E3DA-40C3-A937-F503AFCF5A27}" srcOrd="4" destOrd="0" presId="urn:microsoft.com/office/officeart/2005/8/layout/StepDownProcess"/>
    <dgm:cxn modelId="{77B9A267-B18A-4F6F-A2ED-3640EFE59A11}" type="presParOf" srcId="{DAFC8FDF-E3DA-40C3-A937-F503AFCF5A27}" destId="{29FA7418-4EB1-427F-BF0A-340245F1FD3F}" srcOrd="0" destOrd="0" presId="urn:microsoft.com/office/officeart/2005/8/layout/StepDownProcess"/>
    <dgm:cxn modelId="{E40A5A28-AD72-4CA1-980C-6F7AA0501653}" type="presParOf" srcId="{DAFC8FDF-E3DA-40C3-A937-F503AFCF5A27}" destId="{6B142DFA-37A0-4FE9-9D72-DA5739A91E3A}" srcOrd="1" destOrd="0" presId="urn:microsoft.com/office/officeart/2005/8/layout/StepDownProcess"/>
    <dgm:cxn modelId="{B4F3579B-D45A-40CD-B5BA-E61FE1E0DB2F}" type="presParOf" srcId="{DAFC8FDF-E3DA-40C3-A937-F503AFCF5A27}" destId="{A2017848-A816-4114-8D96-EEEA4399532E}" srcOrd="2" destOrd="0" presId="urn:microsoft.com/office/officeart/2005/8/layout/StepDownProcess"/>
    <dgm:cxn modelId="{5A2011BD-3DC9-4058-9F1F-0CAB8F9DC6EE}" type="presParOf" srcId="{6A2E4367-72E1-42A1-BB71-4F979D0B704E}" destId="{7A6B08EE-6E3B-4ABD-BB5B-872A43E5BAD3}" srcOrd="5" destOrd="0" presId="urn:microsoft.com/office/officeart/2005/8/layout/StepDownProcess"/>
    <dgm:cxn modelId="{38D97869-4ECF-4F48-9E2D-0D1829227A7F}" type="presParOf" srcId="{6A2E4367-72E1-42A1-BB71-4F979D0B704E}" destId="{652B00B5-1501-4103-9BA7-6D88B8F77EAB}" srcOrd="6" destOrd="0" presId="urn:microsoft.com/office/officeart/2005/8/layout/StepDownProcess"/>
    <dgm:cxn modelId="{2C3028A6-2932-49B7-9FAD-8B1FFBCA1F14}" type="presParOf" srcId="{652B00B5-1501-4103-9BA7-6D88B8F77EAB}" destId="{C6B0077F-59AB-4A8C-BD10-62B81977C935}" srcOrd="0" destOrd="0" presId="urn:microsoft.com/office/officeart/2005/8/layout/StepDownProcess"/>
    <dgm:cxn modelId="{DA1F8DD7-0A52-4D8D-881B-5F22073834CB}" type="presParOf" srcId="{652B00B5-1501-4103-9BA7-6D88B8F77EAB}" destId="{C823B8CF-1424-4DD1-8794-7334AD4E1E9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133F4-789C-41DD-BD65-643A22EE701D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94799-9555-4602-B659-76805C2022FC}">
      <dgm:prSet phldrT="[Text]"/>
      <dgm:spPr/>
      <dgm:t>
        <a:bodyPr/>
        <a:lstStyle/>
        <a:p>
          <a:r>
            <a:rPr lang="en-US" dirty="0"/>
            <a:t>Lesson</a:t>
          </a:r>
        </a:p>
      </dgm:t>
    </dgm:pt>
    <dgm:pt modelId="{FFB48DBC-B990-40A0-ABD0-07212A7FA440}" type="parTrans" cxnId="{3A268C91-154A-414C-9CF9-F3D7D33CDFCC}">
      <dgm:prSet/>
      <dgm:spPr/>
      <dgm:t>
        <a:bodyPr/>
        <a:lstStyle/>
        <a:p>
          <a:endParaRPr lang="en-US"/>
        </a:p>
      </dgm:t>
    </dgm:pt>
    <dgm:pt modelId="{16588256-C43D-4B7F-B61F-D624799261C7}" type="sibTrans" cxnId="{3A268C91-154A-414C-9CF9-F3D7D33CDFCC}">
      <dgm:prSet/>
      <dgm:spPr/>
      <dgm:t>
        <a:bodyPr/>
        <a:lstStyle/>
        <a:p>
          <a:endParaRPr lang="en-US"/>
        </a:p>
      </dgm:t>
    </dgm:pt>
    <dgm:pt modelId="{2D57CFBF-6598-49EA-8DC9-CACD6A9A9FC7}">
      <dgm:prSet phldrT="[Text]"/>
      <dgm:spPr/>
      <dgm:t>
        <a:bodyPr/>
        <a:lstStyle/>
        <a:p>
          <a:r>
            <a:rPr lang="en-US" dirty="0"/>
            <a:t>Interesting?</a:t>
          </a:r>
        </a:p>
      </dgm:t>
    </dgm:pt>
    <dgm:pt modelId="{7494C899-698D-449E-A61D-64C2169F5747}" type="parTrans" cxnId="{173760CE-DE4E-4564-8405-231E639FC71D}">
      <dgm:prSet/>
      <dgm:spPr/>
      <dgm:t>
        <a:bodyPr/>
        <a:lstStyle/>
        <a:p>
          <a:endParaRPr lang="en-US"/>
        </a:p>
      </dgm:t>
    </dgm:pt>
    <dgm:pt modelId="{6B738A75-8A92-4424-8506-8FF294AC03C8}" type="sibTrans" cxnId="{173760CE-DE4E-4564-8405-231E639FC71D}">
      <dgm:prSet/>
      <dgm:spPr/>
      <dgm:t>
        <a:bodyPr/>
        <a:lstStyle/>
        <a:p>
          <a:endParaRPr lang="en-US"/>
        </a:p>
      </dgm:t>
    </dgm:pt>
    <dgm:pt modelId="{EFBD39D6-2D7E-4E9E-B8E0-4A65CC83DD95}">
      <dgm:prSet phldrT="[Text]"/>
      <dgm:spPr/>
      <dgm:t>
        <a:bodyPr/>
        <a:lstStyle/>
        <a:p>
          <a:r>
            <a:rPr lang="en-US" dirty="0"/>
            <a:t>Informative?</a:t>
          </a:r>
        </a:p>
      </dgm:t>
    </dgm:pt>
    <dgm:pt modelId="{C017DBEC-272E-4725-AF4C-4FE357CB40DC}" type="parTrans" cxnId="{685DD1C6-41BE-460C-865E-670FD074734F}">
      <dgm:prSet/>
      <dgm:spPr/>
      <dgm:t>
        <a:bodyPr/>
        <a:lstStyle/>
        <a:p>
          <a:endParaRPr lang="en-US"/>
        </a:p>
      </dgm:t>
    </dgm:pt>
    <dgm:pt modelId="{EA24B64F-E444-4A1D-8B6E-2EEA1C32838F}" type="sibTrans" cxnId="{685DD1C6-41BE-460C-865E-670FD074734F}">
      <dgm:prSet/>
      <dgm:spPr/>
      <dgm:t>
        <a:bodyPr/>
        <a:lstStyle/>
        <a:p>
          <a:endParaRPr lang="en-US"/>
        </a:p>
      </dgm:t>
    </dgm:pt>
    <dgm:pt modelId="{FBE29F92-7EC3-4706-AE8B-E2852D004624}">
      <dgm:prSet phldrT="[Text]"/>
      <dgm:spPr/>
      <dgm:t>
        <a:bodyPr/>
        <a:lstStyle/>
        <a:p>
          <a:r>
            <a:rPr lang="en-US" dirty="0"/>
            <a:t>Difficult?</a:t>
          </a:r>
        </a:p>
      </dgm:t>
    </dgm:pt>
    <dgm:pt modelId="{5BBF2F5E-C126-4CD4-BB7E-20A1D28CA89E}" type="parTrans" cxnId="{BDE08DFF-AE6A-4A4D-850A-5103091BBF57}">
      <dgm:prSet/>
      <dgm:spPr/>
      <dgm:t>
        <a:bodyPr/>
        <a:lstStyle/>
        <a:p>
          <a:endParaRPr lang="en-US"/>
        </a:p>
      </dgm:t>
    </dgm:pt>
    <dgm:pt modelId="{BE6BAB9D-357B-49F0-B8ED-94E7954C1E39}" type="sibTrans" cxnId="{BDE08DFF-AE6A-4A4D-850A-5103091BBF57}">
      <dgm:prSet/>
      <dgm:spPr/>
      <dgm:t>
        <a:bodyPr/>
        <a:lstStyle/>
        <a:p>
          <a:endParaRPr lang="en-US"/>
        </a:p>
      </dgm:t>
    </dgm:pt>
    <dgm:pt modelId="{D4EB1D1E-EF02-46DE-97AF-7DFFBF625CCE}" type="pres">
      <dgm:prSet presAssocID="{878133F4-789C-41DD-BD65-643A22EE701D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6F208552-07FC-47B5-91F7-070BDE46579C}" type="pres">
      <dgm:prSet presAssocID="{DC394799-9555-4602-B659-76805C2022FC}" presName="Parent" presStyleLbl="node1" presStyleIdx="0" presStyleCnt="2">
        <dgm:presLayoutVars>
          <dgm:chMax val="4"/>
          <dgm:chPref val="3"/>
        </dgm:presLayoutVars>
      </dgm:prSet>
      <dgm:spPr/>
    </dgm:pt>
    <dgm:pt modelId="{9C427A27-12CB-44FA-81F2-8EB28F20799E}" type="pres">
      <dgm:prSet presAssocID="{2D57CFBF-6598-49EA-8DC9-CACD6A9A9FC7}" presName="Accent" presStyleLbl="node1" presStyleIdx="1" presStyleCnt="2"/>
      <dgm:spPr/>
    </dgm:pt>
    <dgm:pt modelId="{DB7E1662-2D85-4A3F-ABB7-33BAABC0D8E1}" type="pres">
      <dgm:prSet presAssocID="{2D57CFBF-6598-49EA-8DC9-CACD6A9A9FC7}" presName="Image1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771C963D-26FC-4635-9D89-3F25898DFAB7}" type="pres">
      <dgm:prSet presAssocID="{2D57CFBF-6598-49EA-8DC9-CACD6A9A9FC7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F49DB53-C1E0-4C71-83FB-6ECAF457F9FE}" type="pres">
      <dgm:prSet presAssocID="{EFBD39D6-2D7E-4E9E-B8E0-4A65CC83DD95}" presName="Image2" presStyleCnt="0"/>
      <dgm:spPr/>
    </dgm:pt>
    <dgm:pt modelId="{BC8DF177-63F8-4AB4-B72D-9ED0526540CA}" type="pres">
      <dgm:prSet presAssocID="{EFBD39D6-2D7E-4E9E-B8E0-4A65CC83DD95}" presName="Imag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9A33CAF2-3C8C-4C75-805B-3B13E9292C12}" type="pres">
      <dgm:prSet presAssocID="{EFBD39D6-2D7E-4E9E-B8E0-4A65CC83DD95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617486-37FD-4DDB-90D5-DD573D66F84B}" type="pres">
      <dgm:prSet presAssocID="{FBE29F92-7EC3-4706-AE8B-E2852D004624}" presName="Image3" presStyleCnt="0"/>
      <dgm:spPr/>
    </dgm:pt>
    <dgm:pt modelId="{3DC7B0D2-264B-42E0-A3C5-AD16C08DBE2F}" type="pres">
      <dgm:prSet presAssocID="{FBE29F92-7EC3-4706-AE8B-E2852D004624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3D25E0-5744-44E6-A01E-D2DDC982B3EF}" type="pres">
      <dgm:prSet presAssocID="{FBE29F92-7EC3-4706-AE8B-E2852D00462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CA1A-2CEE-40FE-9125-56C33283E14E}" type="presOf" srcId="{2D57CFBF-6598-49EA-8DC9-CACD6A9A9FC7}" destId="{771C963D-26FC-4635-9D89-3F25898DFAB7}" srcOrd="0" destOrd="0" presId="urn:microsoft.com/office/officeart/2011/layout/RadialPictureList"/>
    <dgm:cxn modelId="{D2395F49-DFCE-49B6-8960-906F02CD710B}" type="presOf" srcId="{EFBD39D6-2D7E-4E9E-B8E0-4A65CC83DD95}" destId="{9A33CAF2-3C8C-4C75-805B-3B13E9292C12}" srcOrd="0" destOrd="0" presId="urn:microsoft.com/office/officeart/2011/layout/RadialPictureList"/>
    <dgm:cxn modelId="{3A268C91-154A-414C-9CF9-F3D7D33CDFCC}" srcId="{878133F4-789C-41DD-BD65-643A22EE701D}" destId="{DC394799-9555-4602-B659-76805C2022FC}" srcOrd="0" destOrd="0" parTransId="{FFB48DBC-B990-40A0-ABD0-07212A7FA440}" sibTransId="{16588256-C43D-4B7F-B61F-D624799261C7}"/>
    <dgm:cxn modelId="{E2550BA8-9AD8-4FDC-B0BA-E3E439A53DED}" type="presOf" srcId="{DC394799-9555-4602-B659-76805C2022FC}" destId="{6F208552-07FC-47B5-91F7-070BDE46579C}" srcOrd="0" destOrd="0" presId="urn:microsoft.com/office/officeart/2011/layout/RadialPictureList"/>
    <dgm:cxn modelId="{685DD1C6-41BE-460C-865E-670FD074734F}" srcId="{DC394799-9555-4602-B659-76805C2022FC}" destId="{EFBD39D6-2D7E-4E9E-B8E0-4A65CC83DD95}" srcOrd="1" destOrd="0" parTransId="{C017DBEC-272E-4725-AF4C-4FE357CB40DC}" sibTransId="{EA24B64F-E444-4A1D-8B6E-2EEA1C32838F}"/>
    <dgm:cxn modelId="{173760CE-DE4E-4564-8405-231E639FC71D}" srcId="{DC394799-9555-4602-B659-76805C2022FC}" destId="{2D57CFBF-6598-49EA-8DC9-CACD6A9A9FC7}" srcOrd="0" destOrd="0" parTransId="{7494C899-698D-449E-A61D-64C2169F5747}" sibTransId="{6B738A75-8A92-4424-8506-8FF294AC03C8}"/>
    <dgm:cxn modelId="{BC8E36E9-9A71-4232-8700-A48A967E1DF4}" type="presOf" srcId="{FBE29F92-7EC3-4706-AE8B-E2852D004624}" destId="{C73D25E0-5744-44E6-A01E-D2DDC982B3EF}" srcOrd="0" destOrd="0" presId="urn:microsoft.com/office/officeart/2011/layout/RadialPictureList"/>
    <dgm:cxn modelId="{C70B78ED-29E9-48C3-87B0-25E872703419}" type="presOf" srcId="{878133F4-789C-41DD-BD65-643A22EE701D}" destId="{D4EB1D1E-EF02-46DE-97AF-7DFFBF625CCE}" srcOrd="0" destOrd="0" presId="urn:microsoft.com/office/officeart/2011/layout/RadialPictureList"/>
    <dgm:cxn modelId="{BDE08DFF-AE6A-4A4D-850A-5103091BBF57}" srcId="{DC394799-9555-4602-B659-76805C2022FC}" destId="{FBE29F92-7EC3-4706-AE8B-E2852D004624}" srcOrd="2" destOrd="0" parTransId="{5BBF2F5E-C126-4CD4-BB7E-20A1D28CA89E}" sibTransId="{BE6BAB9D-357B-49F0-B8ED-94E7954C1E39}"/>
    <dgm:cxn modelId="{91267E81-70A1-450C-94C3-93EFA8ADE897}" type="presParOf" srcId="{D4EB1D1E-EF02-46DE-97AF-7DFFBF625CCE}" destId="{6F208552-07FC-47B5-91F7-070BDE46579C}" srcOrd="0" destOrd="0" presId="urn:microsoft.com/office/officeart/2011/layout/RadialPictureList"/>
    <dgm:cxn modelId="{3CD0735A-768A-415A-A83B-94C583E5EAF8}" type="presParOf" srcId="{D4EB1D1E-EF02-46DE-97AF-7DFFBF625CCE}" destId="{9C427A27-12CB-44FA-81F2-8EB28F20799E}" srcOrd="1" destOrd="0" presId="urn:microsoft.com/office/officeart/2011/layout/RadialPictureList"/>
    <dgm:cxn modelId="{89A8B889-01FE-4BA7-9234-3FC2A95B3FB3}" type="presParOf" srcId="{D4EB1D1E-EF02-46DE-97AF-7DFFBF625CCE}" destId="{DB7E1662-2D85-4A3F-ABB7-33BAABC0D8E1}" srcOrd="2" destOrd="0" presId="urn:microsoft.com/office/officeart/2011/layout/RadialPictureList"/>
    <dgm:cxn modelId="{837E1F3E-BD31-4589-A544-30F9311FE0F3}" type="presParOf" srcId="{D4EB1D1E-EF02-46DE-97AF-7DFFBF625CCE}" destId="{771C963D-26FC-4635-9D89-3F25898DFAB7}" srcOrd="3" destOrd="0" presId="urn:microsoft.com/office/officeart/2011/layout/RadialPictureList"/>
    <dgm:cxn modelId="{34AEC7F4-B76C-4BA0-90E3-CFA018F48666}" type="presParOf" srcId="{D4EB1D1E-EF02-46DE-97AF-7DFFBF625CCE}" destId="{CF49DB53-C1E0-4C71-83FB-6ECAF457F9FE}" srcOrd="4" destOrd="0" presId="urn:microsoft.com/office/officeart/2011/layout/RadialPictureList"/>
    <dgm:cxn modelId="{823A2E0B-C9BE-4CDE-8103-C2521BB85780}" type="presParOf" srcId="{CF49DB53-C1E0-4C71-83FB-6ECAF457F9FE}" destId="{BC8DF177-63F8-4AB4-B72D-9ED0526540CA}" srcOrd="0" destOrd="0" presId="urn:microsoft.com/office/officeart/2011/layout/RadialPictureList"/>
    <dgm:cxn modelId="{6B4AE3FF-DC38-468A-87B3-57F3F78A88EF}" type="presParOf" srcId="{D4EB1D1E-EF02-46DE-97AF-7DFFBF625CCE}" destId="{9A33CAF2-3C8C-4C75-805B-3B13E9292C12}" srcOrd="5" destOrd="0" presId="urn:microsoft.com/office/officeart/2011/layout/RadialPictureList"/>
    <dgm:cxn modelId="{A06A0D65-F6A0-4FE3-8220-B18024B9A386}" type="presParOf" srcId="{D4EB1D1E-EF02-46DE-97AF-7DFFBF625CCE}" destId="{C0617486-37FD-4DDB-90D5-DD573D66F84B}" srcOrd="6" destOrd="0" presId="urn:microsoft.com/office/officeart/2011/layout/RadialPictureList"/>
    <dgm:cxn modelId="{99952D9F-8652-4BED-9A1C-FF545709D022}" type="presParOf" srcId="{C0617486-37FD-4DDB-90D5-DD573D66F84B}" destId="{3DC7B0D2-264B-42E0-A3C5-AD16C08DBE2F}" srcOrd="0" destOrd="0" presId="urn:microsoft.com/office/officeart/2011/layout/RadialPictureList"/>
    <dgm:cxn modelId="{489E3CE7-88E1-4DC6-824B-2ACD8631A450}" type="presParOf" srcId="{D4EB1D1E-EF02-46DE-97AF-7DFFBF625CCE}" destId="{C73D25E0-5744-44E6-A01E-D2DDC982B3EF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26B47-2D57-4996-9044-E1F795AC48DD}">
      <dsp:nvSpPr>
        <dsp:cNvPr id="0" name=""/>
        <dsp:cNvSpPr/>
      </dsp:nvSpPr>
      <dsp:spPr>
        <a:xfrm rot="5400000">
          <a:off x="1459173" y="843513"/>
          <a:ext cx="740787" cy="8433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4D26DA-B243-49BC-AEA5-3F5C49AEFCF2}">
      <dsp:nvSpPr>
        <dsp:cNvPr id="0" name=""/>
        <dsp:cNvSpPr/>
      </dsp:nvSpPr>
      <dsp:spPr>
        <a:xfrm>
          <a:off x="1262909" y="22334"/>
          <a:ext cx="1247050" cy="87289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Objectives</a:t>
          </a:r>
        </a:p>
      </dsp:txBody>
      <dsp:txXfrm>
        <a:off x="1305528" y="64953"/>
        <a:ext cx="1161812" cy="787657"/>
      </dsp:txXfrm>
    </dsp:sp>
    <dsp:sp modelId="{81CFDB7F-F2C3-4ADD-A357-29122C6E206D}">
      <dsp:nvSpPr>
        <dsp:cNvPr id="0" name=""/>
        <dsp:cNvSpPr/>
      </dsp:nvSpPr>
      <dsp:spPr>
        <a:xfrm>
          <a:off x="2509960" y="105585"/>
          <a:ext cx="906986" cy="7055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Define a </a:t>
          </a:r>
          <a:r>
            <a:rPr lang="en-US" sz="1400" kern="1200" dirty="0"/>
            <a:t>clear</a:t>
          </a:r>
          <a:r>
            <a:rPr lang="en-US" sz="1300" kern="1200" dirty="0"/>
            <a:t> mission</a:t>
          </a:r>
        </a:p>
      </dsp:txBody>
      <dsp:txXfrm>
        <a:off x="2509960" y="105585"/>
        <a:ext cx="906986" cy="705512"/>
      </dsp:txXfrm>
    </dsp:sp>
    <dsp:sp modelId="{D8A6C374-D6A0-42AF-82B6-C4AA5DD1E312}">
      <dsp:nvSpPr>
        <dsp:cNvPr id="0" name=""/>
        <dsp:cNvSpPr/>
      </dsp:nvSpPr>
      <dsp:spPr>
        <a:xfrm rot="5400000">
          <a:off x="2493110" y="1824062"/>
          <a:ext cx="740787" cy="8433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387423"/>
            <a:satOff val="23188"/>
            <a:lumOff val="626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D5668B-0D0C-4C2F-B5FE-DC46E70A9321}">
      <dsp:nvSpPr>
        <dsp:cNvPr id="0" name=""/>
        <dsp:cNvSpPr/>
      </dsp:nvSpPr>
      <dsp:spPr>
        <a:xfrm>
          <a:off x="2296847" y="1002884"/>
          <a:ext cx="1247050" cy="872895"/>
        </a:xfrm>
        <a:prstGeom prst="roundRect">
          <a:avLst>
            <a:gd name="adj" fmla="val 1667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Screen users</a:t>
          </a:r>
        </a:p>
      </dsp:txBody>
      <dsp:txXfrm>
        <a:off x="2339466" y="1045503"/>
        <a:ext cx="1161812" cy="787657"/>
      </dsp:txXfrm>
    </dsp:sp>
    <dsp:sp modelId="{8073919A-24B0-456E-9A16-7006B660CAA2}">
      <dsp:nvSpPr>
        <dsp:cNvPr id="0" name=""/>
        <dsp:cNvSpPr/>
      </dsp:nvSpPr>
      <dsp:spPr>
        <a:xfrm>
          <a:off x="3543898" y="1086134"/>
          <a:ext cx="906986" cy="7055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target users</a:t>
          </a:r>
        </a:p>
      </dsp:txBody>
      <dsp:txXfrm>
        <a:off x="3543898" y="1086134"/>
        <a:ext cx="906986" cy="705512"/>
      </dsp:txXfrm>
    </dsp:sp>
    <dsp:sp modelId="{29FA7418-4EB1-427F-BF0A-340245F1FD3F}">
      <dsp:nvSpPr>
        <dsp:cNvPr id="0" name=""/>
        <dsp:cNvSpPr/>
      </dsp:nvSpPr>
      <dsp:spPr>
        <a:xfrm rot="5400000">
          <a:off x="3527048" y="2804611"/>
          <a:ext cx="740787" cy="8433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142DFA-37A0-4FE9-9D72-DA5739A91E3A}">
      <dsp:nvSpPr>
        <dsp:cNvPr id="0" name=""/>
        <dsp:cNvSpPr/>
      </dsp:nvSpPr>
      <dsp:spPr>
        <a:xfrm>
          <a:off x="3330784" y="1983433"/>
          <a:ext cx="1247050" cy="872895"/>
        </a:xfrm>
        <a:prstGeom prst="roundRect">
          <a:avLst>
            <a:gd name="adj" fmla="val 1667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Fieldwork</a:t>
          </a:r>
        </a:p>
      </dsp:txBody>
      <dsp:txXfrm>
        <a:off x="3373403" y="2026052"/>
        <a:ext cx="1161812" cy="787657"/>
      </dsp:txXfrm>
    </dsp:sp>
    <dsp:sp modelId="{A2017848-A816-4114-8D96-EEEA4399532E}">
      <dsp:nvSpPr>
        <dsp:cNvPr id="0" name=""/>
        <dsp:cNvSpPr/>
      </dsp:nvSpPr>
      <dsp:spPr>
        <a:xfrm>
          <a:off x="4577835" y="2066684"/>
          <a:ext cx="906986" cy="7055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Conduct studies on users</a:t>
          </a:r>
        </a:p>
      </dsp:txBody>
      <dsp:txXfrm>
        <a:off x="4577835" y="2066684"/>
        <a:ext cx="906986" cy="705512"/>
      </dsp:txXfrm>
    </dsp:sp>
    <dsp:sp modelId="{C6B0077F-59AB-4A8C-BD10-62B81977C935}">
      <dsp:nvSpPr>
        <dsp:cNvPr id="0" name=""/>
        <dsp:cNvSpPr/>
      </dsp:nvSpPr>
      <dsp:spPr>
        <a:xfrm>
          <a:off x="4364722" y="2963982"/>
          <a:ext cx="1247050" cy="872895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</a:t>
          </a:r>
        </a:p>
      </dsp:txBody>
      <dsp:txXfrm>
        <a:off x="4407341" y="3006601"/>
        <a:ext cx="1161812" cy="787657"/>
      </dsp:txXfrm>
    </dsp:sp>
    <dsp:sp modelId="{C823B8CF-1424-4DD1-8794-7334AD4E1E93}">
      <dsp:nvSpPr>
        <dsp:cNvPr id="0" name=""/>
        <dsp:cNvSpPr/>
      </dsp:nvSpPr>
      <dsp:spPr>
        <a:xfrm>
          <a:off x="5626970" y="3047233"/>
          <a:ext cx="1350112" cy="7055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Form personas, user requirements</a:t>
          </a:r>
        </a:p>
      </dsp:txBody>
      <dsp:txXfrm>
        <a:off x="5626970" y="3047233"/>
        <a:ext cx="1350112" cy="705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26B47-2D57-4996-9044-E1F795AC48DD}">
      <dsp:nvSpPr>
        <dsp:cNvPr id="0" name=""/>
        <dsp:cNvSpPr/>
      </dsp:nvSpPr>
      <dsp:spPr>
        <a:xfrm rot="5400000">
          <a:off x="671532" y="849315"/>
          <a:ext cx="736830" cy="8388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4D26DA-B243-49BC-AEA5-3F5C49AEFCF2}">
      <dsp:nvSpPr>
        <dsp:cNvPr id="0" name=""/>
        <dsp:cNvSpPr/>
      </dsp:nvSpPr>
      <dsp:spPr>
        <a:xfrm>
          <a:off x="476328" y="32523"/>
          <a:ext cx="1240389" cy="86823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questions</a:t>
          </a:r>
        </a:p>
      </dsp:txBody>
      <dsp:txXfrm>
        <a:off x="518719" y="74914"/>
        <a:ext cx="1155607" cy="783450"/>
      </dsp:txXfrm>
    </dsp:sp>
    <dsp:sp modelId="{81CFDB7F-F2C3-4ADD-A357-29122C6E206D}">
      <dsp:nvSpPr>
        <dsp:cNvPr id="0" name=""/>
        <dsp:cNvSpPr/>
      </dsp:nvSpPr>
      <dsp:spPr>
        <a:xfrm>
          <a:off x="1809742" y="110381"/>
          <a:ext cx="3200191" cy="7017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Define a set of research questions</a:t>
          </a:r>
          <a:endParaRPr lang="en-US" sz="1600" kern="1200" dirty="0"/>
        </a:p>
      </dsp:txBody>
      <dsp:txXfrm>
        <a:off x="1809742" y="110381"/>
        <a:ext cx="3200191" cy="701743"/>
      </dsp:txXfrm>
    </dsp:sp>
    <dsp:sp modelId="{D8A6C374-D6A0-42AF-82B6-C4AA5DD1E312}">
      <dsp:nvSpPr>
        <dsp:cNvPr id="0" name=""/>
        <dsp:cNvSpPr/>
      </dsp:nvSpPr>
      <dsp:spPr>
        <a:xfrm rot="5400000">
          <a:off x="1718479" y="1824626"/>
          <a:ext cx="736830" cy="8388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387423"/>
            <a:satOff val="23188"/>
            <a:lumOff val="626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D5668B-0D0C-4C2F-B5FE-DC46E70A9321}">
      <dsp:nvSpPr>
        <dsp:cNvPr id="0" name=""/>
        <dsp:cNvSpPr/>
      </dsp:nvSpPr>
      <dsp:spPr>
        <a:xfrm>
          <a:off x="1523272" y="1007834"/>
          <a:ext cx="1240389" cy="868232"/>
        </a:xfrm>
        <a:prstGeom prst="roundRect">
          <a:avLst>
            <a:gd name="adj" fmla="val 1667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survey</a:t>
          </a:r>
        </a:p>
      </dsp:txBody>
      <dsp:txXfrm>
        <a:off x="1565663" y="1050225"/>
        <a:ext cx="1155607" cy="783450"/>
      </dsp:txXfrm>
    </dsp:sp>
    <dsp:sp modelId="{8073919A-24B0-456E-9A16-7006B660CAA2}">
      <dsp:nvSpPr>
        <dsp:cNvPr id="0" name=""/>
        <dsp:cNvSpPr/>
      </dsp:nvSpPr>
      <dsp:spPr>
        <a:xfrm>
          <a:off x="2829094" y="1113103"/>
          <a:ext cx="3880848" cy="7017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 a tool like </a:t>
          </a:r>
          <a:r>
            <a:rPr lang="en-GB" sz="1600" kern="1200" dirty="0" err="1"/>
            <a:t>SurveyMonkey</a:t>
          </a:r>
          <a:r>
            <a:rPr lang="en-GB" sz="1600" kern="1200" dirty="0"/>
            <a:t>, </a:t>
          </a:r>
          <a:r>
            <a:rPr lang="en-GB" sz="1600" kern="1200" dirty="0" err="1"/>
            <a:t>SurveyGizmo</a:t>
          </a:r>
          <a:r>
            <a:rPr lang="en-GB" sz="1600" kern="1200" dirty="0"/>
            <a:t> or </a:t>
          </a:r>
          <a:r>
            <a:rPr lang="en-GB" sz="1600" kern="1200" dirty="0" err="1"/>
            <a:t>GoogleForms</a:t>
          </a:r>
          <a:endParaRPr lang="en-US" sz="1600" kern="1200" dirty="0"/>
        </a:p>
      </dsp:txBody>
      <dsp:txXfrm>
        <a:off x="2829094" y="1113103"/>
        <a:ext cx="3880848" cy="701743"/>
      </dsp:txXfrm>
    </dsp:sp>
    <dsp:sp modelId="{29FA7418-4EB1-427F-BF0A-340245F1FD3F}">
      <dsp:nvSpPr>
        <dsp:cNvPr id="0" name=""/>
        <dsp:cNvSpPr/>
      </dsp:nvSpPr>
      <dsp:spPr>
        <a:xfrm rot="5400000">
          <a:off x="2757078" y="2799937"/>
          <a:ext cx="736830" cy="8388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6"/>
            <a:satOff val="46375"/>
            <a:lumOff val="1253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142DFA-37A0-4FE9-9D72-DA5739A91E3A}">
      <dsp:nvSpPr>
        <dsp:cNvPr id="0" name=""/>
        <dsp:cNvSpPr/>
      </dsp:nvSpPr>
      <dsp:spPr>
        <a:xfrm>
          <a:off x="2561858" y="1983146"/>
          <a:ext cx="1240389" cy="868232"/>
        </a:xfrm>
        <a:prstGeom prst="roundRect">
          <a:avLst>
            <a:gd name="adj" fmla="val 1667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survey</a:t>
          </a:r>
        </a:p>
      </dsp:txBody>
      <dsp:txXfrm>
        <a:off x="2604249" y="2025537"/>
        <a:ext cx="1155607" cy="783450"/>
      </dsp:txXfrm>
    </dsp:sp>
    <dsp:sp modelId="{A2017848-A816-4114-8D96-EEEA4399532E}">
      <dsp:nvSpPr>
        <dsp:cNvPr id="0" name=""/>
        <dsp:cNvSpPr/>
      </dsp:nvSpPr>
      <dsp:spPr>
        <a:xfrm>
          <a:off x="3903557" y="2065951"/>
          <a:ext cx="2704952" cy="7017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Run it on a subset of users</a:t>
          </a:r>
          <a:endParaRPr lang="en-US" sz="1600" kern="1200" dirty="0"/>
        </a:p>
      </dsp:txBody>
      <dsp:txXfrm>
        <a:off x="3903557" y="2065951"/>
        <a:ext cx="2704952" cy="701743"/>
      </dsp:txXfrm>
    </dsp:sp>
    <dsp:sp modelId="{C6B0077F-59AB-4A8C-BD10-62B81977C935}">
      <dsp:nvSpPr>
        <dsp:cNvPr id="0" name=""/>
        <dsp:cNvSpPr/>
      </dsp:nvSpPr>
      <dsp:spPr>
        <a:xfrm>
          <a:off x="3600350" y="2958457"/>
          <a:ext cx="1240389" cy="868232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Launch survey</a:t>
          </a:r>
        </a:p>
      </dsp:txBody>
      <dsp:txXfrm>
        <a:off x="3642741" y="3000848"/>
        <a:ext cx="1155607" cy="783450"/>
      </dsp:txXfrm>
    </dsp:sp>
    <dsp:sp modelId="{C823B8CF-1424-4DD1-8794-7334AD4E1E93}">
      <dsp:nvSpPr>
        <dsp:cNvPr id="0" name=""/>
        <dsp:cNvSpPr/>
      </dsp:nvSpPr>
      <dsp:spPr>
        <a:xfrm>
          <a:off x="4862716" y="3007312"/>
          <a:ext cx="3140515" cy="70174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it on whole sample of users</a:t>
          </a:r>
        </a:p>
      </dsp:txBody>
      <dsp:txXfrm>
        <a:off x="4862716" y="3007312"/>
        <a:ext cx="3140515" cy="701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08552-07FC-47B5-91F7-070BDE46579C}">
      <dsp:nvSpPr>
        <dsp:cNvPr id="0" name=""/>
        <dsp:cNvSpPr/>
      </dsp:nvSpPr>
      <dsp:spPr>
        <a:xfrm>
          <a:off x="983201" y="1778568"/>
          <a:ext cx="1906589" cy="1906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Lesson</a:t>
          </a:r>
        </a:p>
      </dsp:txBody>
      <dsp:txXfrm>
        <a:off x="1262414" y="2057795"/>
        <a:ext cx="1348163" cy="1348230"/>
      </dsp:txXfrm>
    </dsp:sp>
    <dsp:sp modelId="{9C427A27-12CB-44FA-81F2-8EB28F20799E}">
      <dsp:nvSpPr>
        <dsp:cNvPr id="0" name=""/>
        <dsp:cNvSpPr/>
      </dsp:nvSpPr>
      <dsp:spPr>
        <a:xfrm>
          <a:off x="0" y="718454"/>
          <a:ext cx="3843370" cy="400648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E1662-2D85-4A3F-ABB7-33BAABC0D8E1}">
      <dsp:nvSpPr>
        <dsp:cNvPr id="0" name=""/>
        <dsp:cNvSpPr/>
      </dsp:nvSpPr>
      <dsp:spPr>
        <a:xfrm>
          <a:off x="2829978" y="1056200"/>
          <a:ext cx="1021367" cy="10216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C963D-26FC-4635-9D89-3F25898DFAB7}">
      <dsp:nvSpPr>
        <dsp:cNvPr id="0" name=""/>
        <dsp:cNvSpPr/>
      </dsp:nvSpPr>
      <dsp:spPr>
        <a:xfrm>
          <a:off x="3928816" y="1072627"/>
          <a:ext cx="1367139" cy="98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 dirty="0"/>
            <a:t>Interesting?</a:t>
          </a:r>
        </a:p>
      </dsp:txBody>
      <dsp:txXfrm>
        <a:off x="3928816" y="1072627"/>
        <a:ext cx="1367139" cy="988799"/>
      </dsp:txXfrm>
    </dsp:sp>
    <dsp:sp modelId="{BC8DF177-63F8-4AB4-B72D-9ED0526540CA}">
      <dsp:nvSpPr>
        <dsp:cNvPr id="0" name=""/>
        <dsp:cNvSpPr/>
      </dsp:nvSpPr>
      <dsp:spPr>
        <a:xfrm>
          <a:off x="3224739" y="2218480"/>
          <a:ext cx="1021367" cy="102165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3CAF2-3C8C-4C75-805B-3B13E9292C12}">
      <dsp:nvSpPr>
        <dsp:cNvPr id="0" name=""/>
        <dsp:cNvSpPr/>
      </dsp:nvSpPr>
      <dsp:spPr>
        <a:xfrm>
          <a:off x="4329274" y="2232903"/>
          <a:ext cx="1367139" cy="98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 dirty="0"/>
            <a:t>Informative?</a:t>
          </a:r>
        </a:p>
      </dsp:txBody>
      <dsp:txXfrm>
        <a:off x="4329274" y="2232903"/>
        <a:ext cx="1367139" cy="988799"/>
      </dsp:txXfrm>
    </dsp:sp>
    <dsp:sp modelId="{3DC7B0D2-264B-42E0-A3C5-AD16C08DBE2F}">
      <dsp:nvSpPr>
        <dsp:cNvPr id="0" name=""/>
        <dsp:cNvSpPr/>
      </dsp:nvSpPr>
      <dsp:spPr>
        <a:xfrm>
          <a:off x="2829978" y="3397187"/>
          <a:ext cx="1021367" cy="102165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D25E0-5744-44E6-A01E-D2DDC982B3EF}">
      <dsp:nvSpPr>
        <dsp:cNvPr id="0" name=""/>
        <dsp:cNvSpPr/>
      </dsp:nvSpPr>
      <dsp:spPr>
        <a:xfrm>
          <a:off x="3928816" y="3418020"/>
          <a:ext cx="1367139" cy="98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000" kern="1200" dirty="0"/>
            <a:t>Difficult?</a:t>
          </a:r>
        </a:p>
      </dsp:txBody>
      <dsp:txXfrm>
        <a:off x="3928816" y="3418020"/>
        <a:ext cx="1367139" cy="98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998737A-7995-4B74-B63A-80E0593C4CFC}" type="datetimeFigureOut">
              <a:rPr lang="nl-NL" smtClean="0"/>
              <a:t>18-9-2019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6E894CF-CF29-460C-8820-A692FD564E29}" type="datetimeFigureOut">
              <a:rPr lang="nl-NL" smtClean="0"/>
              <a:t>18-9-2019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abilitygeek.com/making-ux-research-usabl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Note</a:t>
            </a:r>
            <a:r>
              <a:rPr lang="nl-NL"/>
              <a:t>: update!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74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should you do before you prepare the questions? Understand the business context and project objectives.</a:t>
            </a:r>
            <a:endParaRPr lang="nl-NL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94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67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79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9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40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364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9957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50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77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update</a:t>
            </a:r>
            <a:r>
              <a:rPr lang="en-GB" baseline="0" dirty="0"/>
              <a:t> schedule…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9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300" dirty="0" err="1"/>
              <a:t>Lund</a:t>
            </a:r>
            <a:r>
              <a:rPr lang="nl-NL" sz="1300" dirty="0"/>
              <a:t> - a </a:t>
            </a:r>
            <a:r>
              <a:rPr lang="nl-NL" sz="1300" dirty="0" err="1"/>
              <a:t>Principal</a:t>
            </a:r>
            <a:r>
              <a:rPr lang="nl-NL" sz="1300" dirty="0"/>
              <a:t> Director of User </a:t>
            </a:r>
            <a:r>
              <a:rPr lang="nl-NL" sz="1300" dirty="0" err="1"/>
              <a:t>Experience</a:t>
            </a:r>
            <a:r>
              <a:rPr lang="nl-NL" sz="1300" dirty="0"/>
              <a:t> at Microsoft. PhD in </a:t>
            </a:r>
            <a:r>
              <a:rPr lang="en-US" sz="1300" dirty="0"/>
              <a:t>experimental psychology: human learning and memory. Published widely in R&amp;D management and on research in natural user interfaces.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71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However, users</a:t>
            </a:r>
            <a:r>
              <a:rPr lang="en-GB" sz="2400" baseline="0" dirty="0"/>
              <a:t> </a:t>
            </a:r>
            <a:r>
              <a:rPr lang="en-GB" sz="2000" dirty="0"/>
              <a:t>may not be good at communicating their needs and may behave differently when you are around.</a:t>
            </a:r>
          </a:p>
          <a:p>
            <a:pPr lvl="0"/>
            <a:r>
              <a:rPr lang="en-GB" dirty="0"/>
              <a:t>Find out what people actually do, what tasks they need to accomplish</a:t>
            </a:r>
            <a:r>
              <a:rPr lang="en-GB" baseline="0" dirty="0"/>
              <a:t> and the problems they encounter. Do not expect them to tell you what the solutions should look like. This is YOUR task!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38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Software engineers often design interfaces from their perspective,</a:t>
            </a:r>
            <a:r>
              <a:rPr lang="en-GB" baseline="0" dirty="0"/>
              <a:t> and this might not suit a common user. It could overwhelm them, annoy them, and sometimes even lead to the user abandoning the product and choosing another one with a better user experience from a competitor.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37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Remember: You are not thy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622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Objectives: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extract the most value from this research, you need to define a clear mission with concrete goals. This means formulating the right questions and setting up the scope for your work. Ultimately: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king UX Research Usable"/>
              </a:rPr>
              <a:t>What are you trying to solve and why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0"/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2-4: explained in following slides</a:t>
            </a:r>
          </a:p>
          <a:p>
            <a:pPr lvl="0"/>
            <a:endParaRPr lang="en-GB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baseline="0" dirty="0"/>
              <a:t>Note: Analysis could be deeper, resulting in more deliverables. But to keep it simple, we only form personas.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51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91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User profile:</a:t>
            </a:r>
            <a:r>
              <a:rPr lang="en-GB" b="0" baseline="0" dirty="0"/>
              <a:t> Define what you mean by “user”.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 second to imagine the perfect consumer for your product. Define their characteristics in as much detail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use this user profile to help make every future UX design decision.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3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8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86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59939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859940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36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714131"/>
            <a:ext cx="4040188" cy="39497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714131"/>
            <a:ext cx="4041775" cy="39497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85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986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5"/>
            <a:ext cx="9134075" cy="6852587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6173788"/>
            <a:ext cx="636611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8" y="6189315"/>
            <a:ext cx="829797" cy="365125"/>
          </a:xfrm>
          <a:prstGeom prst="rect">
            <a:avLst/>
          </a:prstGeom>
        </p:spPr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867700"/>
            <a:ext cx="7383518" cy="114300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962013"/>
            <a:ext cx="7383518" cy="292374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9432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6"/>
            <a:ext cx="9134075" cy="6852585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6173788"/>
            <a:ext cx="636611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8" y="6189315"/>
            <a:ext cx="829797" cy="365125"/>
          </a:xfrm>
          <a:prstGeom prst="rect">
            <a:avLst/>
          </a:prstGeom>
        </p:spPr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867700"/>
            <a:ext cx="7383518" cy="114300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962013"/>
            <a:ext cx="7383518" cy="292374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75889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5"/>
            <a:ext cx="9134075" cy="6852587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5" y="6173788"/>
            <a:ext cx="5456467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8" y="6189315"/>
            <a:ext cx="829797" cy="365125"/>
          </a:xfrm>
          <a:prstGeom prst="rect">
            <a:avLst/>
          </a:prstGeom>
        </p:spPr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867700"/>
            <a:ext cx="7199586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962012"/>
            <a:ext cx="7199586" cy="3576901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80444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18-9-2019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27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3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59939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859940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3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714131"/>
            <a:ext cx="4040188" cy="39497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714131"/>
            <a:ext cx="4041775" cy="39497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1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6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5"/>
            <a:ext cx="9134075" cy="6852587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6173788"/>
            <a:ext cx="636611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8" y="6189315"/>
            <a:ext cx="829797" cy="365125"/>
          </a:xfrm>
          <a:prstGeom prst="rect">
            <a:avLst/>
          </a:prstGeom>
        </p:spPr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867700"/>
            <a:ext cx="7383518" cy="114300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962013"/>
            <a:ext cx="7383518" cy="292374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249078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6"/>
            <a:ext cx="9134075" cy="6852585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6173788"/>
            <a:ext cx="6366114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8" y="6189315"/>
            <a:ext cx="829797" cy="365125"/>
          </a:xfrm>
          <a:prstGeom prst="rect">
            <a:avLst/>
          </a:prstGeom>
        </p:spPr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867700"/>
            <a:ext cx="7383518" cy="114300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962013"/>
            <a:ext cx="7383518" cy="292374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20554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5"/>
            <a:ext cx="9134075" cy="6852587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5" y="6173788"/>
            <a:ext cx="5456467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8" y="6189315"/>
            <a:ext cx="829797" cy="365125"/>
          </a:xfrm>
          <a:prstGeom prst="rect">
            <a:avLst/>
          </a:prstGeom>
        </p:spPr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867700"/>
            <a:ext cx="7199586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962012"/>
            <a:ext cx="7199586" cy="3576901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6782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18-9-2019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8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18-9-2019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4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3248"/>
            <a:ext cx="9132634" cy="68515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3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8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3248"/>
            <a:ext cx="9132634" cy="68515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3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4" y="6173788"/>
            <a:ext cx="4527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3" y="6189315"/>
            <a:ext cx="829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kit.org/metho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uxmast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kX-t0Pgzzs" TargetMode="External"/><Relationship Id="rId2" Type="http://schemas.openxmlformats.org/officeDocument/2006/relationships/hyperlink" Target="https://youtu.be/bi2JMRpL9Ik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Experience</a:t>
            </a:r>
            <a:r>
              <a:rPr lang="nl-NL" dirty="0"/>
              <a:t>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Week 3 – User </a:t>
            </a:r>
            <a:r>
              <a:rPr lang="nl-NL" dirty="0" err="1">
                <a:solidFill>
                  <a:schemeClr val="tx1"/>
                </a:solidFill>
              </a:rPr>
              <a:t>Study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SELECTION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82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3859939"/>
          </a:xfrm>
        </p:spPr>
        <p:txBody>
          <a:bodyPr>
            <a:normAutofit/>
          </a:bodyPr>
          <a:lstStyle/>
          <a:p>
            <a:r>
              <a:rPr lang="en-GB" sz="2400" i="1" dirty="0"/>
              <a:t>If you try to please everyone, you won’t please anyone!</a:t>
            </a:r>
          </a:p>
          <a:p>
            <a:r>
              <a:rPr lang="en-GB" sz="2400" dirty="0"/>
              <a:t>Not all users need be </a:t>
            </a:r>
            <a:r>
              <a:rPr lang="en-GB" sz="2400" i="1" dirty="0"/>
              <a:t>your</a:t>
            </a:r>
            <a:r>
              <a:rPr lang="en-GB" sz="2400" dirty="0"/>
              <a:t> user!</a:t>
            </a:r>
          </a:p>
          <a:p>
            <a:r>
              <a:rPr lang="en-GB" sz="2400" dirty="0"/>
              <a:t>Identify your target users – first step in understanding your users…</a:t>
            </a:r>
          </a:p>
        </p:txBody>
      </p:sp>
      <p:pic>
        <p:nvPicPr>
          <p:cNvPr id="1026" name="Picture 2" descr="https://us.123rf.com/450wm/jeysent/jeysent1803/jeysent180300024/97140962-stock-vector-girl-calling-phone-young-woman-chooses-whom-to-call-or-send-an-sms-message-from-two-guys-set-cartoon.jpg?ver=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56" y="3140968"/>
            <a:ext cx="2966120" cy="29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268434-2DCF-4D06-98E4-72A3DA51F14E}"/>
              </a:ext>
            </a:extLst>
          </p:cNvPr>
          <p:cNvSpPr/>
          <p:nvPr/>
        </p:nvSpPr>
        <p:spPr>
          <a:xfrm>
            <a:off x="8955274" y="2028309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1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users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3859939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GB" sz="2400" dirty="0"/>
              <a:t>Defining and targeting a specific audience is the only way to craft the perfect user experience.</a:t>
            </a:r>
          </a:p>
          <a:p>
            <a:pPr defTabSz="914400">
              <a:spcBef>
                <a:spcPts val="0"/>
              </a:spcBef>
              <a:defRPr/>
            </a:pPr>
            <a:r>
              <a:rPr lang="en-GB" sz="2400" dirty="0"/>
              <a:t>How would you define your target users (ideal users)?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GB" sz="2200" dirty="0"/>
              <a:t>Define </a:t>
            </a:r>
            <a:r>
              <a:rPr lang="en-GB" sz="2200" b="1" dirty="0"/>
              <a:t>a few important characteristics</a:t>
            </a:r>
            <a:r>
              <a:rPr lang="en-GB" sz="2200" dirty="0"/>
              <a:t> they should possess.</a:t>
            </a:r>
          </a:p>
          <a:p>
            <a:pPr lvl="1" defTabSz="914400">
              <a:spcBef>
                <a:spcPts val="0"/>
              </a:spcBef>
              <a:defRPr/>
            </a:pPr>
            <a:r>
              <a:rPr lang="en-GB" sz="2200" dirty="0"/>
              <a:t>Examples: possession of a mobile phone, tendency to shop online, age, food preferences, etc. </a:t>
            </a:r>
          </a:p>
          <a:p>
            <a:pPr marL="457200" lvl="1" indent="0" defTabSz="914400">
              <a:spcBef>
                <a:spcPts val="0"/>
              </a:spcBef>
              <a:buNone/>
              <a:defRPr/>
            </a:pPr>
            <a:endParaRPr lang="en-GB" sz="2200" dirty="0"/>
          </a:p>
          <a:p>
            <a:pPr defTabSz="914400">
              <a:spcBef>
                <a:spcPts val="0"/>
              </a:spcBef>
              <a:defRPr/>
            </a:pPr>
            <a:r>
              <a:rPr lang="en-GB" sz="2600" dirty="0"/>
              <a:t>Use these characteristics to pick users for your field studies.</a:t>
            </a:r>
          </a:p>
          <a:p>
            <a:pPr lvl="1" defTabSz="914400">
              <a:spcBef>
                <a:spcPts val="0"/>
              </a:spcBef>
              <a:defRPr/>
            </a:pPr>
            <a:endParaRPr lang="en-GB" sz="2400" dirty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5516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identifying target users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3859939"/>
          </a:xfrm>
        </p:spPr>
        <p:txBody>
          <a:bodyPr>
            <a:normAutofit/>
          </a:bodyPr>
          <a:lstStyle/>
          <a:p>
            <a:r>
              <a:rPr lang="en-GB" sz="2400" dirty="0"/>
              <a:t>Consider a train travel application that provides features like electronic tickets. </a:t>
            </a:r>
          </a:p>
          <a:p>
            <a:r>
              <a:rPr lang="en-GB" sz="2400" dirty="0"/>
              <a:t>Your aim is find ways to improve this application.</a:t>
            </a:r>
          </a:p>
          <a:p>
            <a:r>
              <a:rPr lang="en-GB" sz="2400" dirty="0"/>
              <a:t>Discuss in groups and determine the </a:t>
            </a:r>
            <a:r>
              <a:rPr lang="en-GB" sz="2400" b="1" dirty="0"/>
              <a:t>2 important characteristics</a:t>
            </a:r>
            <a:r>
              <a:rPr lang="en-GB" sz="2400" dirty="0"/>
              <a:t> of your target users.</a:t>
            </a:r>
            <a:endParaRPr lang="nl-NL" sz="2400" dirty="0"/>
          </a:p>
        </p:txBody>
      </p:sp>
      <p:pic>
        <p:nvPicPr>
          <p:cNvPr id="1026" name="Picture 2" descr="Gerelateerde afbee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61048"/>
            <a:ext cx="2322969" cy="2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passenger boarding trai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3880842"/>
            <a:ext cx="2073470" cy="20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0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STUDY TECHNIQUES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user study techniques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493095"/>
          </a:xfrm>
        </p:spPr>
        <p:txBody>
          <a:bodyPr>
            <a:normAutofit/>
          </a:bodyPr>
          <a:lstStyle/>
          <a:p>
            <a:r>
              <a:rPr lang="en-GB" sz="2400" dirty="0"/>
              <a:t>Survey</a:t>
            </a:r>
          </a:p>
          <a:p>
            <a:r>
              <a:rPr lang="en-GB" sz="2400" dirty="0"/>
              <a:t>Interview </a:t>
            </a:r>
          </a:p>
          <a:p>
            <a:r>
              <a:rPr lang="en-GB" sz="2400" dirty="0"/>
              <a:t>Observation</a:t>
            </a:r>
          </a:p>
          <a:p>
            <a:r>
              <a:rPr lang="en-GB" sz="2400" dirty="0"/>
              <a:t>Focus group</a:t>
            </a:r>
          </a:p>
          <a:p>
            <a:endParaRPr lang="en-GB" sz="2400" dirty="0"/>
          </a:p>
          <a:p>
            <a:r>
              <a:rPr lang="en-GB" sz="2400" dirty="0"/>
              <a:t>Golden rule: Do not introduce your own beliefs or ideas!</a:t>
            </a:r>
          </a:p>
          <a:p>
            <a:r>
              <a:rPr lang="en-US" sz="2400" i="1" dirty="0"/>
              <a:t>What should you do before you prepare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2469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/>
          </a:bodyPr>
          <a:lstStyle/>
          <a:p>
            <a:r>
              <a:rPr lang="en-US" sz="2400" dirty="0"/>
              <a:t>A set of questions used to assess users’ preferences, characteristics and opinions.</a:t>
            </a: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200" i="1" dirty="0"/>
              <a:t>What are the different sections of a survey?</a:t>
            </a:r>
          </a:p>
          <a:p>
            <a:pPr lvl="1"/>
            <a:r>
              <a:rPr lang="en-GB" sz="2000" dirty="0"/>
              <a:t>Introduction, screening questions, survey questions, conclusion and thank you.</a:t>
            </a:r>
          </a:p>
          <a:p>
            <a:pPr marL="457200" lvl="1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3767629"/>
            <a:ext cx="2884511" cy="23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survey</a:t>
            </a: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1300474"/>
              </p:ext>
            </p:extLst>
          </p:nvPr>
        </p:nvGraphicFramePr>
        <p:xfrm>
          <a:off x="457200" y="1600200"/>
          <a:ext cx="8003232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24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4A26B47-2D57-4996-9044-E1F795AC4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4D26DA-B243-49BC-AEA5-3F5C49AEF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A6C374-D6A0-42AF-82B6-C4AA5DD1E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4D5668B-0D0C-4C2F-B5FE-DC46E70A9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9FA7418-4EB1-427F-BF0A-340245F1F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142DFA-37A0-4FE9-9D72-DA5739A91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B0077F-59AB-4A8C-BD10-62B81977C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CFDB7F-F2C3-4ADD-A357-29122C6E2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73919A-24B0-456E-9A16-7006B660C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017848-A816-4114-8D96-EEEA43995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23B8CF-1424-4DD1-8794-7334AD4E1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35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resources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http://www.designkit.org/methods</a:t>
            </a:r>
            <a:endParaRPr lang="en-GB" dirty="0"/>
          </a:p>
          <a:p>
            <a:r>
              <a:rPr lang="nl-NL" dirty="0">
                <a:hlinkClick r:id="rId4"/>
              </a:rPr>
              <a:t>https://uxmastery.com/</a:t>
            </a:r>
            <a:endParaRPr lang="nl-NL" dirty="0"/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52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UX cycle</a:t>
            </a:r>
            <a:endParaRPr lang="nl-NL" dirty="0"/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81C8EB-0092-437A-97B3-60F34AA9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" y="1534671"/>
            <a:ext cx="7771318" cy="480972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Wave 12"/>
          <p:cNvSpPr/>
          <p:nvPr/>
        </p:nvSpPr>
        <p:spPr>
          <a:xfrm>
            <a:off x="6401459" y="4581128"/>
            <a:ext cx="1512168" cy="856800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Week 13</a:t>
            </a:r>
          </a:p>
        </p:txBody>
      </p:sp>
      <p:sp>
        <p:nvSpPr>
          <p:cNvPr id="8" name="Wave 7"/>
          <p:cNvSpPr/>
          <p:nvPr/>
        </p:nvSpPr>
        <p:spPr>
          <a:xfrm>
            <a:off x="7394696" y="2706300"/>
            <a:ext cx="1512168" cy="856800"/>
          </a:xfrm>
          <a:prstGeom prst="wav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Weeks 7 &amp; 8</a:t>
            </a:r>
          </a:p>
        </p:txBody>
      </p:sp>
      <p:sp>
        <p:nvSpPr>
          <p:cNvPr id="6" name="Wave 5"/>
          <p:cNvSpPr/>
          <p:nvPr/>
        </p:nvSpPr>
        <p:spPr>
          <a:xfrm>
            <a:off x="237136" y="3284984"/>
            <a:ext cx="1512168" cy="856800"/>
          </a:xfrm>
          <a:prstGeom prst="wav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Weeks 3, 4 &amp; 5</a:t>
            </a:r>
          </a:p>
        </p:txBody>
      </p:sp>
    </p:spTree>
    <p:extLst>
      <p:ext uri="{BB962C8B-B14F-4D97-AF65-F5344CB8AC3E}">
        <p14:creationId xmlns:p14="http://schemas.microsoft.com/office/powerpoint/2010/main" val="24059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8" grpId="1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86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discussed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859939"/>
          </a:xfrm>
        </p:spPr>
        <p:txBody>
          <a:bodyPr>
            <a:normAutofit/>
          </a:bodyPr>
          <a:lstStyle/>
          <a:p>
            <a:r>
              <a:rPr lang="en-US" sz="2400" dirty="0"/>
              <a:t>Importance of user study</a:t>
            </a:r>
          </a:p>
          <a:p>
            <a:r>
              <a:rPr lang="en-US" sz="2400" dirty="0"/>
              <a:t>User selection – target user</a:t>
            </a:r>
          </a:p>
          <a:p>
            <a:r>
              <a:rPr lang="en-US" sz="2400" dirty="0"/>
              <a:t>User study techniques</a:t>
            </a:r>
          </a:p>
          <a:p>
            <a:pPr lvl="1"/>
            <a:r>
              <a:rPr lang="en-US" sz="2000" dirty="0"/>
              <a:t>Survey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76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 – </a:t>
            </a:r>
            <a:r>
              <a:rPr lang="en-GB" dirty="0" err="1"/>
              <a:t>PRACTICAl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99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Video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859939"/>
          </a:xfrm>
        </p:spPr>
        <p:txBody>
          <a:bodyPr>
            <a:normAutofit/>
          </a:bodyPr>
          <a:lstStyle/>
          <a:p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https://youtu.be/bi2JMRpL9Ik</a:t>
            </a:r>
            <a:endParaRPr lang="nl-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design a survey/questionnaire: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https://www.youtube.com/watch?v=FkX-t0Pgzzs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6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Task</a:t>
            </a:r>
            <a:r>
              <a:rPr lang="nl-NL" dirty="0"/>
              <a:t> –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859939"/>
          </a:xfrm>
        </p:spPr>
        <p:txBody>
          <a:bodyPr>
            <a:normAutofit/>
          </a:bodyPr>
          <a:lstStyle/>
          <a:p>
            <a:r>
              <a:rPr lang="nl-NL" sz="2400" dirty="0" err="1"/>
              <a:t>Divide</a:t>
            </a:r>
            <a:r>
              <a:rPr lang="nl-NL" sz="2400" dirty="0"/>
              <a:t> </a:t>
            </a:r>
            <a:r>
              <a:rPr lang="nl-NL" sz="2400" dirty="0" err="1"/>
              <a:t>yourselves</a:t>
            </a:r>
            <a:r>
              <a:rPr lang="nl-NL" sz="2400" dirty="0"/>
              <a:t> </a:t>
            </a:r>
            <a:r>
              <a:rPr lang="nl-NL" sz="2400" dirty="0" err="1"/>
              <a:t>into</a:t>
            </a:r>
            <a:r>
              <a:rPr lang="nl-NL" sz="2400" dirty="0"/>
              <a:t> </a:t>
            </a:r>
            <a:r>
              <a:rPr lang="nl-NL" sz="2400" dirty="0" err="1"/>
              <a:t>groups</a:t>
            </a:r>
            <a:r>
              <a:rPr lang="nl-NL" sz="2400" dirty="0"/>
              <a:t> of 3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create</a:t>
            </a:r>
            <a:r>
              <a:rPr lang="nl-NL" sz="2400" dirty="0"/>
              <a:t> a survey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study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users </a:t>
            </a:r>
            <a:r>
              <a:rPr lang="nl-NL" sz="2400" dirty="0" err="1"/>
              <a:t>about</a:t>
            </a:r>
            <a:r>
              <a:rPr lang="nl-NL" sz="2400" dirty="0"/>
              <a:t> </a:t>
            </a:r>
            <a:r>
              <a:rPr lang="nl-NL" sz="2400" i="1" dirty="0" err="1"/>
              <a:t>one</a:t>
            </a:r>
            <a:r>
              <a:rPr lang="nl-NL" sz="2400" i="1" dirty="0"/>
              <a:t> </a:t>
            </a:r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following</a:t>
            </a:r>
            <a:r>
              <a:rPr lang="nl-NL" sz="2400" dirty="0"/>
              <a:t>:</a:t>
            </a: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1028" name="Picture 4" descr="Image result for train travel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6" y="2653036"/>
            <a:ext cx="3057670" cy="29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nline reci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19" y="2645417"/>
            <a:ext cx="2949174" cy="17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intendo  screensh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06" y="4682857"/>
            <a:ext cx="2120736" cy="15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55799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Train </a:t>
            </a:r>
            <a:r>
              <a:rPr lang="nl-NL" dirty="0" err="1"/>
              <a:t>travel</a:t>
            </a:r>
            <a:r>
              <a:rPr lang="nl-NL" dirty="0"/>
              <a:t> app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333028" y="5478133"/>
            <a:ext cx="108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Game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787630" y="3368746"/>
            <a:ext cx="17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Recipes</a:t>
            </a:r>
            <a:r>
              <a:rPr lang="nl-NL" dirty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1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Task</a:t>
            </a:r>
            <a:r>
              <a:rPr lang="nl-NL" dirty="0"/>
              <a:t> – survey…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859939"/>
          </a:xfrm>
        </p:spPr>
        <p:txBody>
          <a:bodyPr>
            <a:normAutofit/>
          </a:bodyPr>
          <a:lstStyle/>
          <a:p>
            <a:r>
              <a:rPr lang="nl-NL" sz="2200" dirty="0" err="1"/>
              <a:t>You</a:t>
            </a:r>
            <a:r>
              <a:rPr lang="nl-NL" sz="2200" dirty="0"/>
              <a:t> </a:t>
            </a:r>
            <a:r>
              <a:rPr lang="nl-NL" sz="2200" dirty="0" err="1"/>
              <a:t>can</a:t>
            </a:r>
            <a:r>
              <a:rPr lang="nl-NL" sz="2200" dirty="0"/>
              <a:t> </a:t>
            </a:r>
            <a:r>
              <a:rPr lang="nl-NL" sz="2200" dirty="0" err="1"/>
              <a:t>try</a:t>
            </a:r>
            <a:r>
              <a:rPr lang="nl-NL" sz="2200" dirty="0"/>
              <a:t> </a:t>
            </a:r>
            <a:r>
              <a:rPr lang="nl-NL" sz="2200" dirty="0" err="1"/>
              <a:t>an</a:t>
            </a:r>
            <a:r>
              <a:rPr lang="nl-NL" sz="2200" dirty="0"/>
              <a:t> online survey tool (</a:t>
            </a:r>
            <a:r>
              <a:rPr lang="nl-NL" sz="2200" dirty="0" err="1"/>
              <a:t>SurveyMonkey</a:t>
            </a:r>
            <a:r>
              <a:rPr lang="nl-NL" sz="2200" dirty="0"/>
              <a:t>, </a:t>
            </a:r>
            <a:r>
              <a:rPr lang="nl-NL" sz="2200" dirty="0" err="1"/>
              <a:t>SurveyGizmo</a:t>
            </a:r>
            <a:r>
              <a:rPr lang="nl-NL" sz="2200" dirty="0"/>
              <a:t>, Google Forms).</a:t>
            </a:r>
          </a:p>
          <a:p>
            <a:pPr lvl="1"/>
            <a:endParaRPr lang="nl-NL" sz="2000" dirty="0"/>
          </a:p>
          <a:p>
            <a:r>
              <a:rPr lang="nl-NL" sz="2200" dirty="0"/>
              <a:t>Time: 25 minutes</a:t>
            </a:r>
          </a:p>
          <a:p>
            <a:pPr marL="457200" lvl="1" indent="0">
              <a:buNone/>
            </a:pPr>
            <a:endParaRPr lang="nl-NL" sz="2000" dirty="0"/>
          </a:p>
          <a:p>
            <a:r>
              <a:rPr lang="en-US" sz="2400" dirty="0"/>
              <a:t>What was your learning? Present to the class!</a:t>
            </a:r>
          </a:p>
          <a:p>
            <a:pPr lvl="1"/>
            <a:r>
              <a:rPr lang="en-US" sz="2200" dirty="0"/>
              <a:t>Is it easy to frame the questions (MCQ or open-ended)?</a:t>
            </a:r>
          </a:p>
          <a:p>
            <a:pPr lvl="1"/>
            <a:r>
              <a:rPr lang="en-US" sz="2200" dirty="0"/>
              <a:t>Did you cover all important areas of questioning?</a:t>
            </a:r>
          </a:p>
          <a:p>
            <a:pPr lvl="1"/>
            <a:r>
              <a:rPr lang="en-US" sz="2200" dirty="0"/>
              <a:t>Which tool did you choose and why?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9863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lesson…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3859939"/>
          </a:xfrm>
        </p:spPr>
        <p:txBody>
          <a:bodyPr>
            <a:normAutofit/>
          </a:bodyPr>
          <a:lstStyle/>
          <a:p>
            <a:r>
              <a:rPr lang="en-US" sz="2800" dirty="0"/>
              <a:t>More user study techniques</a:t>
            </a:r>
          </a:p>
          <a:p>
            <a:pPr lvl="1"/>
            <a:r>
              <a:rPr lang="en-US" sz="2400" dirty="0"/>
              <a:t>Interview, observation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206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nl-NL" dirty="0"/>
          </a:p>
        </p:txBody>
      </p:sp>
      <p:pic>
        <p:nvPicPr>
          <p:cNvPr id="1026" name="Picture 2" descr="Image result for dilbert  survey ux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8362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  <a:endParaRPr lang="nl-NL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1949858" y="620688"/>
          <a:ext cx="5696414" cy="5443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2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</p:spPr>
        <p:txBody>
          <a:bodyPr/>
          <a:lstStyle/>
          <a:p>
            <a:r>
              <a:rPr lang="en-GB" dirty="0"/>
              <a:t>User study agenda </a:t>
            </a:r>
            <a:endParaRPr lang="nl-NL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32776"/>
          </a:xfrm>
        </p:spPr>
        <p:txBody>
          <a:bodyPr>
            <a:normAutofit/>
          </a:bodyPr>
          <a:lstStyle/>
          <a:p>
            <a:r>
              <a:rPr lang="en-GB" sz="2800" dirty="0"/>
              <a:t>Why study (the user)?</a:t>
            </a:r>
          </a:p>
          <a:p>
            <a:r>
              <a:rPr lang="en-GB" sz="2800" dirty="0"/>
              <a:t>User selection</a:t>
            </a:r>
          </a:p>
          <a:p>
            <a:r>
              <a:rPr lang="en-GB" sz="2800" dirty="0"/>
              <a:t>User study techniques</a:t>
            </a:r>
          </a:p>
          <a:p>
            <a:pPr lvl="1"/>
            <a:r>
              <a:rPr lang="en-GB" sz="2400" dirty="0"/>
              <a:t>Survey</a:t>
            </a:r>
          </a:p>
          <a:p>
            <a:pPr lvl="1"/>
            <a:r>
              <a:rPr lang="en-GB" sz="2400" dirty="0"/>
              <a:t>Interview</a:t>
            </a:r>
          </a:p>
          <a:p>
            <a:pPr lvl="1"/>
            <a:r>
              <a:rPr lang="en-GB" sz="2400" dirty="0"/>
              <a:t>Observation</a:t>
            </a:r>
          </a:p>
          <a:p>
            <a:r>
              <a:rPr lang="en-GB" sz="2800" dirty="0"/>
              <a:t>Data analysis</a:t>
            </a:r>
          </a:p>
          <a:p>
            <a:pPr lvl="1"/>
            <a:r>
              <a:rPr lang="en-GB" sz="2400" dirty="0"/>
              <a:t>Personas, user requirements capture</a:t>
            </a:r>
            <a:endParaRPr lang="nl-NL" sz="28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1587955"/>
            <a:ext cx="8003232" cy="20294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/>
              <a:t>Week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437111"/>
            <a:ext cx="8003232" cy="9958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/>
              <a:t>Week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3619500"/>
            <a:ext cx="8003232" cy="81761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/>
              <a:t>Week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6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in this presentation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 action="ppaction://hlinksldjump"/>
              </a:rPr>
              <a:t>Why study (the user)?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User selection</a:t>
            </a:r>
            <a:endParaRPr lang="en-GB" dirty="0"/>
          </a:p>
          <a:p>
            <a:r>
              <a:rPr lang="en-GB" dirty="0">
                <a:hlinkClick r:id="rId4" action="ppaction://hlinksldjump"/>
              </a:rPr>
              <a:t>User study techniques</a:t>
            </a:r>
            <a:endParaRPr lang="en-GB" dirty="0"/>
          </a:p>
          <a:p>
            <a:pPr lvl="1"/>
            <a:r>
              <a:rPr lang="en-GB" dirty="0">
                <a:hlinkClick r:id="rId5" action="ppaction://hlinksldjump"/>
              </a:rPr>
              <a:t>Survey</a:t>
            </a:r>
            <a:endParaRPr lang="en-GB" dirty="0"/>
          </a:p>
          <a:p>
            <a:r>
              <a:rPr lang="en-GB" dirty="0">
                <a:hlinkClick r:id="" action="ppaction://noaction"/>
              </a:rPr>
              <a:t>Resources</a:t>
            </a:r>
            <a:endParaRPr lang="en-GB" dirty="0"/>
          </a:p>
          <a:p>
            <a:r>
              <a:rPr lang="en-GB" dirty="0">
                <a:hlinkClick r:id="rId6" action="ppaction://hlinksldjump"/>
              </a:rPr>
              <a:t>Week 3 – practical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046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(THE USER)?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“Know thy user, and you are not thy user.”</a:t>
            </a:r>
          </a:p>
          <a:p>
            <a:pPr fontAlgn="base"/>
            <a:r>
              <a:rPr lang="en-US" dirty="0"/>
              <a:t>— Arnie Lund</a:t>
            </a:r>
          </a:p>
        </p:txBody>
      </p:sp>
    </p:spTree>
    <p:extLst>
      <p:ext uri="{BB962C8B-B14F-4D97-AF65-F5344CB8AC3E}">
        <p14:creationId xmlns:p14="http://schemas.microsoft.com/office/powerpoint/2010/main" val="41987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you need to study the user?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/>
          </a:bodyPr>
          <a:lstStyle/>
          <a:p>
            <a:r>
              <a:rPr lang="en-US" sz="2400" dirty="0"/>
              <a:t>The ultimate goal – to understand user behaviors, needs, and motivations</a:t>
            </a:r>
          </a:p>
          <a:p>
            <a:r>
              <a:rPr lang="en-US" sz="2400" dirty="0"/>
              <a:t>To create designs that are relevant, easy and pleasurable to use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Remember:</a:t>
            </a:r>
          </a:p>
          <a:p>
            <a:r>
              <a:rPr lang="en-GB" sz="2400" i="1" dirty="0"/>
              <a:t>You</a:t>
            </a:r>
            <a:r>
              <a:rPr lang="en-GB" sz="2400" b="1" dirty="0"/>
              <a:t> </a:t>
            </a:r>
            <a:r>
              <a:rPr lang="en-GB" sz="2400" dirty="0"/>
              <a:t>are </a:t>
            </a:r>
            <a:r>
              <a:rPr lang="en-GB" sz="2400" b="1" dirty="0"/>
              <a:t>not</a:t>
            </a:r>
            <a:r>
              <a:rPr lang="en-GB" sz="2400" dirty="0"/>
              <a:t> the user -&gt;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Look at product from user’s perspective!</a:t>
            </a:r>
          </a:p>
          <a:p>
            <a:endParaRPr lang="en-GB" sz="2000" dirty="0"/>
          </a:p>
          <a:p>
            <a:pPr lvl="1">
              <a:buFontTx/>
              <a:buChar char="-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61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happen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users?</a:t>
            </a:r>
            <a:endParaRPr lang="en-GB" dirty="0"/>
          </a:p>
        </p:txBody>
      </p:sp>
      <p:pic>
        <p:nvPicPr>
          <p:cNvPr id="7" name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4824"/>
            <a:ext cx="7957577" cy="3744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863" y="2335907"/>
            <a:ext cx="2000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User-</a:t>
            </a:r>
            <a:r>
              <a:rPr lang="nl-NL" dirty="0" err="1"/>
              <a:t>centered</a:t>
            </a:r>
            <a:r>
              <a:rPr lang="nl-NL" dirty="0"/>
              <a:t> design</a:t>
            </a:r>
            <a:endParaRPr lang="en-GB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3DEE8A-B487-4810-A6DE-2F29E4E44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61" y="1418167"/>
            <a:ext cx="6701277" cy="46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in conducting UX research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8150678"/>
              </p:ext>
            </p:extLst>
          </p:nvPr>
        </p:nvGraphicFramePr>
        <p:xfrm>
          <a:off x="457200" y="1600200"/>
          <a:ext cx="8003232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4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A26B47-2D57-4996-9044-E1F795AC4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D26DA-B243-49BC-AEA5-3F5C49AEF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A6C374-D6A0-42AF-82B6-C4AA5DD1E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D5668B-0D0C-4C2F-B5FE-DC46E70A9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FA7418-4EB1-427F-BF0A-340245F1F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142DFA-37A0-4FE9-9D72-DA5739A91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B0077F-59AB-4A8C-BD10-62B81977C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CFDB7F-F2C3-4ADD-A357-29122C6E2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73919A-24B0-456E-9A16-7006B660C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017848-A816-4114-8D96-EEEA43995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23B8CF-1424-4DD1-8794-7334AD4E1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PPT_Fontys2018_Set4-UK-Universal</Template>
  <TotalTime>131</TotalTime>
  <Words>842</Words>
  <Application>Microsoft Office PowerPoint</Application>
  <PresentationFormat>On-screen Show (4:3)</PresentationFormat>
  <Paragraphs>166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Universal</vt:lpstr>
      <vt:lpstr>1_Universal</vt:lpstr>
      <vt:lpstr>Experience Design</vt:lpstr>
      <vt:lpstr>UX cycle</vt:lpstr>
      <vt:lpstr>User study agenda </vt:lpstr>
      <vt:lpstr>Topics in this presentation</vt:lpstr>
      <vt:lpstr>WHY STUDY (THE USER)?</vt:lpstr>
      <vt:lpstr>Why do you need to study the user?</vt:lpstr>
      <vt:lpstr>What could happen if you do not study your users?</vt:lpstr>
      <vt:lpstr>User-centered design</vt:lpstr>
      <vt:lpstr>Steps in conducting UX research</vt:lpstr>
      <vt:lpstr>USER SELECTION</vt:lpstr>
      <vt:lpstr>User selection</vt:lpstr>
      <vt:lpstr>Target users</vt:lpstr>
      <vt:lpstr>Task – identifying target users</vt:lpstr>
      <vt:lpstr>USER STUDY TECHNIQUES</vt:lpstr>
      <vt:lpstr>Common user study techniques</vt:lpstr>
      <vt:lpstr>Survey</vt:lpstr>
      <vt:lpstr>How to conduct a survey</vt:lpstr>
      <vt:lpstr>RESOURCES</vt:lpstr>
      <vt:lpstr>Online resources</vt:lpstr>
      <vt:lpstr>RECAP</vt:lpstr>
      <vt:lpstr>Topics discussed</vt:lpstr>
      <vt:lpstr>WEEK 3 – PRACTICAl</vt:lpstr>
      <vt:lpstr>Video time</vt:lpstr>
      <vt:lpstr>Task – survey</vt:lpstr>
      <vt:lpstr>Task – survey…</vt:lpstr>
      <vt:lpstr>Next lesson…</vt:lpstr>
      <vt:lpstr>Questions?</vt:lpstr>
      <vt:lpstr>Feedback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Sivaramakrishnan,Karthika K.</dc:creator>
  <cp:lastModifiedBy>Valentin Vasilev</cp:lastModifiedBy>
  <cp:revision>980</cp:revision>
  <cp:lastPrinted>2019-02-12T10:21:34Z</cp:lastPrinted>
  <dcterms:created xsi:type="dcterms:W3CDTF">2018-08-21T10:58:49Z</dcterms:created>
  <dcterms:modified xsi:type="dcterms:W3CDTF">2019-09-18T10:53:01Z</dcterms:modified>
</cp:coreProperties>
</file>