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30"/>
  </p:notesMasterIdLst>
  <p:handoutMasterIdLst>
    <p:handoutMasterId r:id="rId31"/>
  </p:handoutMasterIdLst>
  <p:sldIdLst>
    <p:sldId id="256" r:id="rId3"/>
    <p:sldId id="307" r:id="rId4"/>
    <p:sldId id="368" r:id="rId5"/>
    <p:sldId id="268" r:id="rId6"/>
    <p:sldId id="410" r:id="rId7"/>
    <p:sldId id="411" r:id="rId8"/>
    <p:sldId id="405" r:id="rId9"/>
    <p:sldId id="406" r:id="rId10"/>
    <p:sldId id="407" r:id="rId11"/>
    <p:sldId id="412" r:id="rId12"/>
    <p:sldId id="414" r:id="rId13"/>
    <p:sldId id="415" r:id="rId14"/>
    <p:sldId id="416" r:id="rId15"/>
    <p:sldId id="417" r:id="rId16"/>
    <p:sldId id="418" r:id="rId17"/>
    <p:sldId id="419" r:id="rId18"/>
    <p:sldId id="402" r:id="rId19"/>
    <p:sldId id="403" r:id="rId20"/>
    <p:sldId id="395" r:id="rId21"/>
    <p:sldId id="396" r:id="rId22"/>
    <p:sldId id="413" r:id="rId23"/>
    <p:sldId id="392" r:id="rId24"/>
    <p:sldId id="393" r:id="rId25"/>
    <p:sldId id="420" r:id="rId26"/>
    <p:sldId id="388" r:id="rId27"/>
    <p:sldId id="308" r:id="rId28"/>
    <p:sldId id="318" r:id="rId29"/>
  </p:sldIdLst>
  <p:sldSz cx="9144000" cy="6858000" type="screen4x3"/>
  <p:notesSz cx="7104063" cy="10234613"/>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ramakrishnan,Karthika K." initials="SK" lastIdx="0" clrIdx="0">
    <p:extLst>
      <p:ext uri="{19B8F6BF-5375-455C-9EA6-DF929625EA0E}">
        <p15:presenceInfo xmlns:p15="http://schemas.microsoft.com/office/powerpoint/2012/main" userId="S-1-5-21-11087255-1466054374-1897138802-20717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244" autoAdjust="0"/>
  </p:normalViewPr>
  <p:slideViewPr>
    <p:cSldViewPr>
      <p:cViewPr varScale="1">
        <p:scale>
          <a:sx n="51" d="100"/>
          <a:sy n="51" d="100"/>
        </p:scale>
        <p:origin x="1968" y="72"/>
      </p:cViewPr>
      <p:guideLst>
        <p:guide orient="horz" pos="2160"/>
        <p:guide pos="2880"/>
      </p:guideLst>
    </p:cSldViewPr>
  </p:slideViewPr>
  <p:notesTextViewPr>
    <p:cViewPr>
      <p:scale>
        <a:sx n="1" d="1"/>
        <a:sy n="1" d="1"/>
      </p:scale>
      <p:origin x="0" y="0"/>
    </p:cViewPr>
  </p:notesTextViewPr>
  <p:notesViewPr>
    <p:cSldViewPr>
      <p:cViewPr varScale="1">
        <p:scale>
          <a:sx n="101" d="100"/>
          <a:sy n="101" d="100"/>
        </p:scale>
        <p:origin x="-3576" y="-90"/>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B8AC49-6E2A-463F-84CE-A8153E7D0D72}" type="doc">
      <dgm:prSet loTypeId="urn:microsoft.com/office/officeart/2005/8/layout/StepDownProcess" loCatId="process" qsTypeId="urn:microsoft.com/office/officeart/2005/8/quickstyle/3d3" qsCatId="3D" csTypeId="urn:microsoft.com/office/officeart/2005/8/colors/colorful5" csCatId="colorful" phldr="1"/>
      <dgm:spPr/>
      <dgm:t>
        <a:bodyPr/>
        <a:lstStyle/>
        <a:p>
          <a:endParaRPr lang="en-US"/>
        </a:p>
      </dgm:t>
    </dgm:pt>
    <dgm:pt modelId="{7D3D2990-8845-4A0A-8408-493CE8ABB9DB}">
      <dgm:prSet phldrT="[Text]"/>
      <dgm:spPr/>
      <dgm:t>
        <a:bodyPr/>
        <a:lstStyle/>
        <a:p>
          <a:r>
            <a:rPr lang="en-US" dirty="0" smtClean="0"/>
            <a:t>Prepare questions</a:t>
          </a:r>
          <a:endParaRPr lang="en-US" dirty="0"/>
        </a:p>
      </dgm:t>
    </dgm:pt>
    <dgm:pt modelId="{31073D80-82C5-42BF-860E-AD1D5F4FAA95}" type="parTrans" cxnId="{CF53F73B-DBFC-44A3-B67C-627C8B59FBB5}">
      <dgm:prSet/>
      <dgm:spPr/>
      <dgm:t>
        <a:bodyPr/>
        <a:lstStyle/>
        <a:p>
          <a:endParaRPr lang="en-US"/>
        </a:p>
      </dgm:t>
    </dgm:pt>
    <dgm:pt modelId="{F44FEC81-0D30-45C5-9AD8-B73BCC5B7149}" type="sibTrans" cxnId="{CF53F73B-DBFC-44A3-B67C-627C8B59FBB5}">
      <dgm:prSet/>
      <dgm:spPr/>
      <dgm:t>
        <a:bodyPr/>
        <a:lstStyle/>
        <a:p>
          <a:endParaRPr lang="en-US"/>
        </a:p>
      </dgm:t>
    </dgm:pt>
    <dgm:pt modelId="{D305B93D-EAB9-4DD0-9B11-E2DCC44FC2E9}">
      <dgm:prSet phldrT="[Text]"/>
      <dgm:spPr/>
      <dgm:t>
        <a:bodyPr/>
        <a:lstStyle/>
        <a:p>
          <a:r>
            <a:rPr lang="en-US" dirty="0" smtClean="0"/>
            <a:t>Schedule interview</a:t>
          </a:r>
          <a:endParaRPr lang="en-US" dirty="0"/>
        </a:p>
      </dgm:t>
    </dgm:pt>
    <dgm:pt modelId="{D88E1559-5FFA-460D-AE08-1494826C9D37}" type="parTrans" cxnId="{F5E8CAD2-2631-4B00-9D7E-389A5F032FCE}">
      <dgm:prSet/>
      <dgm:spPr/>
      <dgm:t>
        <a:bodyPr/>
        <a:lstStyle/>
        <a:p>
          <a:endParaRPr lang="en-US"/>
        </a:p>
      </dgm:t>
    </dgm:pt>
    <dgm:pt modelId="{09C6F1F6-0686-4E5E-A8D8-41D53916F003}" type="sibTrans" cxnId="{F5E8CAD2-2631-4B00-9D7E-389A5F032FCE}">
      <dgm:prSet/>
      <dgm:spPr/>
      <dgm:t>
        <a:bodyPr/>
        <a:lstStyle/>
        <a:p>
          <a:endParaRPr lang="en-US"/>
        </a:p>
      </dgm:t>
    </dgm:pt>
    <dgm:pt modelId="{DD9D7DB0-2C09-4DE9-A329-FCEB99BF3C57}">
      <dgm:prSet phldrT="[Text]"/>
      <dgm:spPr/>
      <dgm:t>
        <a:bodyPr/>
        <a:lstStyle/>
        <a:p>
          <a:r>
            <a:rPr lang="en-US" dirty="0" smtClean="0"/>
            <a:t>Conduct interview</a:t>
          </a:r>
          <a:endParaRPr lang="en-US" dirty="0"/>
        </a:p>
      </dgm:t>
    </dgm:pt>
    <dgm:pt modelId="{23AE9323-62B1-4572-8EE0-574EF02E4AA8}" type="parTrans" cxnId="{6F36DA97-368E-4A77-8BB8-64D07D3CFE8E}">
      <dgm:prSet/>
      <dgm:spPr/>
      <dgm:t>
        <a:bodyPr/>
        <a:lstStyle/>
        <a:p>
          <a:endParaRPr lang="en-US"/>
        </a:p>
      </dgm:t>
    </dgm:pt>
    <dgm:pt modelId="{6D9EC914-6BAA-4CB6-954F-3086C7718C0E}" type="sibTrans" cxnId="{6F36DA97-368E-4A77-8BB8-64D07D3CFE8E}">
      <dgm:prSet/>
      <dgm:spPr/>
      <dgm:t>
        <a:bodyPr/>
        <a:lstStyle/>
        <a:p>
          <a:endParaRPr lang="en-US"/>
        </a:p>
      </dgm:t>
    </dgm:pt>
    <dgm:pt modelId="{56FE3B2B-806D-4613-9CB6-B86A138CE53E}">
      <dgm:prSet phldrT="[Text]" custT="1"/>
      <dgm:spPr/>
      <dgm:t>
        <a:bodyPr/>
        <a:lstStyle/>
        <a:p>
          <a:r>
            <a:rPr lang="en-GB" sz="1600" dirty="0" smtClean="0"/>
            <a:t>Broad questions first, then product-specific questions.</a:t>
          </a:r>
          <a:endParaRPr lang="en-US" sz="1600" dirty="0"/>
        </a:p>
      </dgm:t>
    </dgm:pt>
    <dgm:pt modelId="{AED85CE5-5865-4921-92C6-F6D4AF3E5529}" type="parTrans" cxnId="{85CC4979-B393-442E-9CC7-9E19BF148662}">
      <dgm:prSet/>
      <dgm:spPr/>
      <dgm:t>
        <a:bodyPr/>
        <a:lstStyle/>
        <a:p>
          <a:endParaRPr lang="en-US"/>
        </a:p>
      </dgm:t>
    </dgm:pt>
    <dgm:pt modelId="{438B4A26-A484-4204-9879-B3119CA75FC8}" type="sibTrans" cxnId="{85CC4979-B393-442E-9CC7-9E19BF148662}">
      <dgm:prSet/>
      <dgm:spPr/>
      <dgm:t>
        <a:bodyPr/>
        <a:lstStyle/>
        <a:p>
          <a:endParaRPr lang="en-US"/>
        </a:p>
      </dgm:t>
    </dgm:pt>
    <dgm:pt modelId="{D3585159-DF7F-4698-94DB-61DE04AD939C}">
      <dgm:prSet phldrT="[Text]" custT="1"/>
      <dgm:spPr/>
      <dgm:t>
        <a:bodyPr/>
        <a:lstStyle/>
        <a:p>
          <a:r>
            <a:rPr lang="en-US" sz="1600" dirty="0" smtClean="0"/>
            <a:t>Invite participant(s)</a:t>
          </a:r>
          <a:endParaRPr lang="en-US" sz="1600" dirty="0"/>
        </a:p>
      </dgm:t>
    </dgm:pt>
    <dgm:pt modelId="{2D679D98-2F7D-4F95-9994-C93089446669}" type="parTrans" cxnId="{74454459-CC39-49D9-B1D3-7B3784B8CF85}">
      <dgm:prSet/>
      <dgm:spPr/>
      <dgm:t>
        <a:bodyPr/>
        <a:lstStyle/>
        <a:p>
          <a:endParaRPr lang="en-US"/>
        </a:p>
      </dgm:t>
    </dgm:pt>
    <dgm:pt modelId="{2DC4F416-A8A7-4DB0-BA50-0735416CDA12}" type="sibTrans" cxnId="{74454459-CC39-49D9-B1D3-7B3784B8CF85}">
      <dgm:prSet/>
      <dgm:spPr/>
      <dgm:t>
        <a:bodyPr/>
        <a:lstStyle/>
        <a:p>
          <a:endParaRPr lang="en-US"/>
        </a:p>
      </dgm:t>
    </dgm:pt>
    <dgm:pt modelId="{6A8B9192-C8BE-460E-ADC6-0E0E660EAE8D}">
      <dgm:prSet phldrT="[Text]" custT="1"/>
      <dgm:spPr/>
      <dgm:t>
        <a:bodyPr/>
        <a:lstStyle/>
        <a:p>
          <a:r>
            <a:rPr lang="en-GB" sz="1600" dirty="0" smtClean="0"/>
            <a:t>Write down exactly what the user says, or record the interview</a:t>
          </a:r>
          <a:endParaRPr lang="en-US" sz="1600" dirty="0"/>
        </a:p>
      </dgm:t>
    </dgm:pt>
    <dgm:pt modelId="{2C0C50BC-9930-494E-A6F4-67F289271BD2}" type="parTrans" cxnId="{55D948CC-6BE2-4FE3-B5C1-BB3F0A6615F6}">
      <dgm:prSet/>
      <dgm:spPr/>
      <dgm:t>
        <a:bodyPr/>
        <a:lstStyle/>
        <a:p>
          <a:endParaRPr lang="en-US"/>
        </a:p>
      </dgm:t>
    </dgm:pt>
    <dgm:pt modelId="{838E476C-D174-47B6-9DAB-214467D0A2E6}" type="sibTrans" cxnId="{55D948CC-6BE2-4FE3-B5C1-BB3F0A6615F6}">
      <dgm:prSet/>
      <dgm:spPr/>
      <dgm:t>
        <a:bodyPr/>
        <a:lstStyle/>
        <a:p>
          <a:endParaRPr lang="en-US"/>
        </a:p>
      </dgm:t>
    </dgm:pt>
    <dgm:pt modelId="{CADA8926-FBB2-435E-A740-C5F36C518633}">
      <dgm:prSet phldrT="[Text]" custT="1"/>
      <dgm:spPr/>
      <dgm:t>
        <a:bodyPr/>
        <a:lstStyle/>
        <a:p>
          <a:r>
            <a:rPr lang="en-GB" sz="1600" dirty="0" smtClean="0"/>
            <a:t>Observe body language of user</a:t>
          </a:r>
          <a:endParaRPr lang="en-US" sz="1600" dirty="0"/>
        </a:p>
      </dgm:t>
    </dgm:pt>
    <dgm:pt modelId="{62EA0516-F6C5-4C74-AE6D-8BE972EED6BB}" type="parTrans" cxnId="{00CD8782-6F59-43B4-B6CC-9CA096D2AC3A}">
      <dgm:prSet/>
      <dgm:spPr/>
      <dgm:t>
        <a:bodyPr/>
        <a:lstStyle/>
        <a:p>
          <a:endParaRPr lang="en-US"/>
        </a:p>
      </dgm:t>
    </dgm:pt>
    <dgm:pt modelId="{08313CFA-3B27-409C-B8CC-22ED75F1FE3C}" type="sibTrans" cxnId="{00CD8782-6F59-43B4-B6CC-9CA096D2AC3A}">
      <dgm:prSet/>
      <dgm:spPr/>
      <dgm:t>
        <a:bodyPr/>
        <a:lstStyle/>
        <a:p>
          <a:endParaRPr lang="en-US"/>
        </a:p>
      </dgm:t>
    </dgm:pt>
    <dgm:pt modelId="{6A2E4367-72E1-42A1-BB71-4F979D0B704E}" type="pres">
      <dgm:prSet presAssocID="{88B8AC49-6E2A-463F-84CE-A8153E7D0D72}" presName="rootnode" presStyleCnt="0">
        <dgm:presLayoutVars>
          <dgm:chMax/>
          <dgm:chPref/>
          <dgm:dir/>
          <dgm:animLvl val="lvl"/>
        </dgm:presLayoutVars>
      </dgm:prSet>
      <dgm:spPr/>
      <dgm:t>
        <a:bodyPr/>
        <a:lstStyle/>
        <a:p>
          <a:endParaRPr lang="en-US"/>
        </a:p>
      </dgm:t>
    </dgm:pt>
    <dgm:pt modelId="{12A37CAE-28D6-49BD-8A3F-E18A39F85348}" type="pres">
      <dgm:prSet presAssocID="{7D3D2990-8845-4A0A-8408-493CE8ABB9DB}" presName="composite" presStyleCnt="0"/>
      <dgm:spPr/>
    </dgm:pt>
    <dgm:pt modelId="{84A26B47-2D57-4996-9044-E1F795AC48DD}" type="pres">
      <dgm:prSet presAssocID="{7D3D2990-8845-4A0A-8408-493CE8ABB9DB}" presName="bentUpArrow1" presStyleLbl="alignImgPlace1" presStyleIdx="0" presStyleCnt="2" custLinFactNeighborX="9407"/>
      <dgm:spPr/>
    </dgm:pt>
    <dgm:pt modelId="{A64D26DA-B243-49BC-AEA5-3F5C49AEFCF2}" type="pres">
      <dgm:prSet presAssocID="{7D3D2990-8845-4A0A-8408-493CE8ABB9DB}" presName="ParentText" presStyleLbl="node1" presStyleIdx="0" presStyleCnt="3" custLinFactNeighborX="4897">
        <dgm:presLayoutVars>
          <dgm:chMax val="1"/>
          <dgm:chPref val="1"/>
          <dgm:bulletEnabled val="1"/>
        </dgm:presLayoutVars>
      </dgm:prSet>
      <dgm:spPr/>
      <dgm:t>
        <a:bodyPr/>
        <a:lstStyle/>
        <a:p>
          <a:endParaRPr lang="en-US"/>
        </a:p>
      </dgm:t>
    </dgm:pt>
    <dgm:pt modelId="{81CFDB7F-F2C3-4ADD-A357-29122C6E206D}" type="pres">
      <dgm:prSet presAssocID="{7D3D2990-8845-4A0A-8408-493CE8ABB9DB}" presName="ChildText" presStyleLbl="revTx" presStyleIdx="0" presStyleCnt="3" custScaleX="354733" custLinFactX="46592" custLinFactNeighborX="100000" custLinFactNeighborY="-705">
        <dgm:presLayoutVars>
          <dgm:chMax val="0"/>
          <dgm:chPref val="0"/>
          <dgm:bulletEnabled val="1"/>
        </dgm:presLayoutVars>
      </dgm:prSet>
      <dgm:spPr/>
      <dgm:t>
        <a:bodyPr/>
        <a:lstStyle/>
        <a:p>
          <a:endParaRPr lang="en-US"/>
        </a:p>
      </dgm:t>
    </dgm:pt>
    <dgm:pt modelId="{80B25F77-0F40-4360-8E6F-52112471C4F6}" type="pres">
      <dgm:prSet presAssocID="{F44FEC81-0D30-45C5-9AD8-B73BCC5B7149}" presName="sibTrans" presStyleCnt="0"/>
      <dgm:spPr/>
    </dgm:pt>
    <dgm:pt modelId="{E9A48B90-AD79-48D5-9B40-0CB13D91B394}" type="pres">
      <dgm:prSet presAssocID="{D305B93D-EAB9-4DD0-9B11-E2DCC44FC2E9}" presName="composite" presStyleCnt="0"/>
      <dgm:spPr/>
    </dgm:pt>
    <dgm:pt modelId="{D8A6C374-D6A0-42AF-82B6-C4AA5DD1E312}" type="pres">
      <dgm:prSet presAssocID="{D305B93D-EAB9-4DD0-9B11-E2DCC44FC2E9}" presName="bentUpArrow1" presStyleLbl="alignImgPlace1" presStyleIdx="1" presStyleCnt="2" custLinFactNeighborX="-56349" custLinFactNeighborY="-3998"/>
      <dgm:spPr/>
    </dgm:pt>
    <dgm:pt modelId="{F4D5668B-0D0C-4C2F-B5FE-DC46E70A9321}" type="pres">
      <dgm:prSet presAssocID="{D305B93D-EAB9-4DD0-9B11-E2DCC44FC2E9}" presName="ParentText" presStyleLbl="node1" presStyleIdx="1" presStyleCnt="3" custLinFactNeighborX="-40913">
        <dgm:presLayoutVars>
          <dgm:chMax val="1"/>
          <dgm:chPref val="1"/>
          <dgm:bulletEnabled val="1"/>
        </dgm:presLayoutVars>
      </dgm:prSet>
      <dgm:spPr/>
      <dgm:t>
        <a:bodyPr/>
        <a:lstStyle/>
        <a:p>
          <a:endParaRPr lang="en-US"/>
        </a:p>
      </dgm:t>
    </dgm:pt>
    <dgm:pt modelId="{8073919A-24B0-456E-9A16-7006B660CAA2}" type="pres">
      <dgm:prSet presAssocID="{D305B93D-EAB9-4DD0-9B11-E2DCC44FC2E9}" presName="ChildText" presStyleLbl="revTx" presStyleIdx="1" presStyleCnt="3" custScaleX="164127" custScaleY="24877" custLinFactNeighborX="-17995" custLinFactNeighborY="-6698">
        <dgm:presLayoutVars>
          <dgm:chMax val="0"/>
          <dgm:chPref val="0"/>
          <dgm:bulletEnabled val="1"/>
        </dgm:presLayoutVars>
      </dgm:prSet>
      <dgm:spPr/>
      <dgm:t>
        <a:bodyPr/>
        <a:lstStyle/>
        <a:p>
          <a:endParaRPr lang="en-US"/>
        </a:p>
      </dgm:t>
    </dgm:pt>
    <dgm:pt modelId="{97316F77-F2DD-405F-91EC-116CF8FDDA5B}" type="pres">
      <dgm:prSet presAssocID="{09C6F1F6-0686-4E5E-A8D8-41D53916F003}" presName="sibTrans" presStyleCnt="0"/>
      <dgm:spPr/>
    </dgm:pt>
    <dgm:pt modelId="{DAFC8FDF-E3DA-40C3-A937-F503AFCF5A27}" type="pres">
      <dgm:prSet presAssocID="{DD9D7DB0-2C09-4DE9-A329-FCEB99BF3C57}" presName="composite" presStyleCnt="0"/>
      <dgm:spPr/>
    </dgm:pt>
    <dgm:pt modelId="{6B142DFA-37A0-4FE9-9D72-DA5739A91E3A}" type="pres">
      <dgm:prSet presAssocID="{DD9D7DB0-2C09-4DE9-A329-FCEB99BF3C57}" presName="ParentText" presStyleLbl="node1" presStyleIdx="2" presStyleCnt="3" custLinFactNeighborX="-84042">
        <dgm:presLayoutVars>
          <dgm:chMax val="1"/>
          <dgm:chPref val="1"/>
          <dgm:bulletEnabled val="1"/>
        </dgm:presLayoutVars>
      </dgm:prSet>
      <dgm:spPr/>
      <dgm:t>
        <a:bodyPr/>
        <a:lstStyle/>
        <a:p>
          <a:endParaRPr lang="en-US"/>
        </a:p>
      </dgm:t>
    </dgm:pt>
    <dgm:pt modelId="{E1D84CEC-6CBA-4697-815E-3806C577A608}" type="pres">
      <dgm:prSet presAssocID="{DD9D7DB0-2C09-4DE9-A329-FCEB99BF3C57}" presName="FinalChildText" presStyleLbl="revTx" presStyleIdx="2" presStyleCnt="3" custScaleX="294122">
        <dgm:presLayoutVars>
          <dgm:chMax val="0"/>
          <dgm:chPref val="0"/>
          <dgm:bulletEnabled val="1"/>
        </dgm:presLayoutVars>
      </dgm:prSet>
      <dgm:spPr/>
      <dgm:t>
        <a:bodyPr/>
        <a:lstStyle/>
        <a:p>
          <a:endParaRPr lang="en-US"/>
        </a:p>
      </dgm:t>
    </dgm:pt>
  </dgm:ptLst>
  <dgm:cxnLst>
    <dgm:cxn modelId="{86E674A9-542C-49C0-893C-C59F39D74580}" type="presOf" srcId="{CADA8926-FBB2-435E-A740-C5F36C518633}" destId="{E1D84CEC-6CBA-4697-815E-3806C577A608}" srcOrd="0" destOrd="1" presId="urn:microsoft.com/office/officeart/2005/8/layout/StepDownProcess"/>
    <dgm:cxn modelId="{CF53F73B-DBFC-44A3-B67C-627C8B59FBB5}" srcId="{88B8AC49-6E2A-463F-84CE-A8153E7D0D72}" destId="{7D3D2990-8845-4A0A-8408-493CE8ABB9DB}" srcOrd="0" destOrd="0" parTransId="{31073D80-82C5-42BF-860E-AD1D5F4FAA95}" sibTransId="{F44FEC81-0D30-45C5-9AD8-B73BCC5B7149}"/>
    <dgm:cxn modelId="{BEE2B5D4-7F7A-4FD3-A4CD-4D990CE1BBF0}" type="presOf" srcId="{D305B93D-EAB9-4DD0-9B11-E2DCC44FC2E9}" destId="{F4D5668B-0D0C-4C2F-B5FE-DC46E70A9321}" srcOrd="0" destOrd="0" presId="urn:microsoft.com/office/officeart/2005/8/layout/StepDownProcess"/>
    <dgm:cxn modelId="{FDCCAA3C-D4A9-4C7B-8758-5E9997CADC3F}" type="presOf" srcId="{6A8B9192-C8BE-460E-ADC6-0E0E660EAE8D}" destId="{E1D84CEC-6CBA-4697-815E-3806C577A608}" srcOrd="0" destOrd="0" presId="urn:microsoft.com/office/officeart/2005/8/layout/StepDownProcess"/>
    <dgm:cxn modelId="{E08FE53D-BEF5-4958-8D73-EC753A2E5018}" type="presOf" srcId="{7D3D2990-8845-4A0A-8408-493CE8ABB9DB}" destId="{A64D26DA-B243-49BC-AEA5-3F5C49AEFCF2}" srcOrd="0" destOrd="0" presId="urn:microsoft.com/office/officeart/2005/8/layout/StepDownProcess"/>
    <dgm:cxn modelId="{F5E8CAD2-2631-4B00-9D7E-389A5F032FCE}" srcId="{88B8AC49-6E2A-463F-84CE-A8153E7D0D72}" destId="{D305B93D-EAB9-4DD0-9B11-E2DCC44FC2E9}" srcOrd="1" destOrd="0" parTransId="{D88E1559-5FFA-460D-AE08-1494826C9D37}" sibTransId="{09C6F1F6-0686-4E5E-A8D8-41D53916F003}"/>
    <dgm:cxn modelId="{2371D3BF-51BD-4930-B065-813757C6116B}" type="presOf" srcId="{DD9D7DB0-2C09-4DE9-A329-FCEB99BF3C57}" destId="{6B142DFA-37A0-4FE9-9D72-DA5739A91E3A}" srcOrd="0" destOrd="0" presId="urn:microsoft.com/office/officeart/2005/8/layout/StepDownProcess"/>
    <dgm:cxn modelId="{85CC4979-B393-442E-9CC7-9E19BF148662}" srcId="{7D3D2990-8845-4A0A-8408-493CE8ABB9DB}" destId="{56FE3B2B-806D-4613-9CB6-B86A138CE53E}" srcOrd="0" destOrd="0" parTransId="{AED85CE5-5865-4921-92C6-F6D4AF3E5529}" sibTransId="{438B4A26-A484-4204-9879-B3119CA75FC8}"/>
    <dgm:cxn modelId="{6F36DA97-368E-4A77-8BB8-64D07D3CFE8E}" srcId="{88B8AC49-6E2A-463F-84CE-A8153E7D0D72}" destId="{DD9D7DB0-2C09-4DE9-A329-FCEB99BF3C57}" srcOrd="2" destOrd="0" parTransId="{23AE9323-62B1-4572-8EE0-574EF02E4AA8}" sibTransId="{6D9EC914-6BAA-4CB6-954F-3086C7718C0E}"/>
    <dgm:cxn modelId="{555B2579-7FBF-4F23-8FD7-2E5C4FD6BC45}" type="presOf" srcId="{D3585159-DF7F-4698-94DB-61DE04AD939C}" destId="{8073919A-24B0-456E-9A16-7006B660CAA2}" srcOrd="0" destOrd="0" presId="urn:microsoft.com/office/officeart/2005/8/layout/StepDownProcess"/>
    <dgm:cxn modelId="{74454459-CC39-49D9-B1D3-7B3784B8CF85}" srcId="{D305B93D-EAB9-4DD0-9B11-E2DCC44FC2E9}" destId="{D3585159-DF7F-4698-94DB-61DE04AD939C}" srcOrd="0" destOrd="0" parTransId="{2D679D98-2F7D-4F95-9994-C93089446669}" sibTransId="{2DC4F416-A8A7-4DB0-BA50-0735416CDA12}"/>
    <dgm:cxn modelId="{55D948CC-6BE2-4FE3-B5C1-BB3F0A6615F6}" srcId="{DD9D7DB0-2C09-4DE9-A329-FCEB99BF3C57}" destId="{6A8B9192-C8BE-460E-ADC6-0E0E660EAE8D}" srcOrd="0" destOrd="0" parTransId="{2C0C50BC-9930-494E-A6F4-67F289271BD2}" sibTransId="{838E476C-D174-47B6-9DAB-214467D0A2E6}"/>
    <dgm:cxn modelId="{DEF1AF78-7D7F-4F25-97E5-D931EA1B4054}" type="presOf" srcId="{88B8AC49-6E2A-463F-84CE-A8153E7D0D72}" destId="{6A2E4367-72E1-42A1-BB71-4F979D0B704E}" srcOrd="0" destOrd="0" presId="urn:microsoft.com/office/officeart/2005/8/layout/StepDownProcess"/>
    <dgm:cxn modelId="{00CD8782-6F59-43B4-B6CC-9CA096D2AC3A}" srcId="{DD9D7DB0-2C09-4DE9-A329-FCEB99BF3C57}" destId="{CADA8926-FBB2-435E-A740-C5F36C518633}" srcOrd="1" destOrd="0" parTransId="{62EA0516-F6C5-4C74-AE6D-8BE972EED6BB}" sibTransId="{08313CFA-3B27-409C-B8CC-22ED75F1FE3C}"/>
    <dgm:cxn modelId="{526223CC-8211-4357-8643-84D156745BD6}" type="presOf" srcId="{56FE3B2B-806D-4613-9CB6-B86A138CE53E}" destId="{81CFDB7F-F2C3-4ADD-A357-29122C6E206D}" srcOrd="0" destOrd="0" presId="urn:microsoft.com/office/officeart/2005/8/layout/StepDownProcess"/>
    <dgm:cxn modelId="{C1E43506-4854-4A47-8925-EBC1B6460945}" type="presParOf" srcId="{6A2E4367-72E1-42A1-BB71-4F979D0B704E}" destId="{12A37CAE-28D6-49BD-8A3F-E18A39F85348}" srcOrd="0" destOrd="0" presId="urn:microsoft.com/office/officeart/2005/8/layout/StepDownProcess"/>
    <dgm:cxn modelId="{05A8A6CF-8305-43A6-B933-CBA32FFD8936}" type="presParOf" srcId="{12A37CAE-28D6-49BD-8A3F-E18A39F85348}" destId="{84A26B47-2D57-4996-9044-E1F795AC48DD}" srcOrd="0" destOrd="0" presId="urn:microsoft.com/office/officeart/2005/8/layout/StepDownProcess"/>
    <dgm:cxn modelId="{740FDB39-7A7B-4E4C-BB16-0F67AC8DB0A7}" type="presParOf" srcId="{12A37CAE-28D6-49BD-8A3F-E18A39F85348}" destId="{A64D26DA-B243-49BC-AEA5-3F5C49AEFCF2}" srcOrd="1" destOrd="0" presId="urn:microsoft.com/office/officeart/2005/8/layout/StepDownProcess"/>
    <dgm:cxn modelId="{B67BF290-D55A-457B-BB42-3D2233DC6627}" type="presParOf" srcId="{12A37CAE-28D6-49BD-8A3F-E18A39F85348}" destId="{81CFDB7F-F2C3-4ADD-A357-29122C6E206D}" srcOrd="2" destOrd="0" presId="urn:microsoft.com/office/officeart/2005/8/layout/StepDownProcess"/>
    <dgm:cxn modelId="{80948553-872D-4CEC-BD00-89295973EBDF}" type="presParOf" srcId="{6A2E4367-72E1-42A1-BB71-4F979D0B704E}" destId="{80B25F77-0F40-4360-8E6F-52112471C4F6}" srcOrd="1" destOrd="0" presId="urn:microsoft.com/office/officeart/2005/8/layout/StepDownProcess"/>
    <dgm:cxn modelId="{351006E3-E380-4B17-AC00-DB104FD98C40}" type="presParOf" srcId="{6A2E4367-72E1-42A1-BB71-4F979D0B704E}" destId="{E9A48B90-AD79-48D5-9B40-0CB13D91B394}" srcOrd="2" destOrd="0" presId="urn:microsoft.com/office/officeart/2005/8/layout/StepDownProcess"/>
    <dgm:cxn modelId="{57CFD2E7-04EF-4E5E-BB05-C669F007752F}" type="presParOf" srcId="{E9A48B90-AD79-48D5-9B40-0CB13D91B394}" destId="{D8A6C374-D6A0-42AF-82B6-C4AA5DD1E312}" srcOrd="0" destOrd="0" presId="urn:microsoft.com/office/officeart/2005/8/layout/StepDownProcess"/>
    <dgm:cxn modelId="{EAFA35B0-4ED5-43E2-9681-44F3121C8A96}" type="presParOf" srcId="{E9A48B90-AD79-48D5-9B40-0CB13D91B394}" destId="{F4D5668B-0D0C-4C2F-B5FE-DC46E70A9321}" srcOrd="1" destOrd="0" presId="urn:microsoft.com/office/officeart/2005/8/layout/StepDownProcess"/>
    <dgm:cxn modelId="{0C043654-9768-41CB-9F78-D4D9674107EC}" type="presParOf" srcId="{E9A48B90-AD79-48D5-9B40-0CB13D91B394}" destId="{8073919A-24B0-456E-9A16-7006B660CAA2}" srcOrd="2" destOrd="0" presId="urn:microsoft.com/office/officeart/2005/8/layout/StepDownProcess"/>
    <dgm:cxn modelId="{BB872D5E-83D1-4CAB-B31D-0A398FF9A3E7}" type="presParOf" srcId="{6A2E4367-72E1-42A1-BB71-4F979D0B704E}" destId="{97316F77-F2DD-405F-91EC-116CF8FDDA5B}" srcOrd="3" destOrd="0" presId="urn:microsoft.com/office/officeart/2005/8/layout/StepDownProcess"/>
    <dgm:cxn modelId="{1C157FE3-6249-465C-9484-EFC88AB37F8D}" type="presParOf" srcId="{6A2E4367-72E1-42A1-BB71-4F979D0B704E}" destId="{DAFC8FDF-E3DA-40C3-A937-F503AFCF5A27}" srcOrd="4" destOrd="0" presId="urn:microsoft.com/office/officeart/2005/8/layout/StepDownProcess"/>
    <dgm:cxn modelId="{E40A5A28-AD72-4CA1-980C-6F7AA0501653}" type="presParOf" srcId="{DAFC8FDF-E3DA-40C3-A937-F503AFCF5A27}" destId="{6B142DFA-37A0-4FE9-9D72-DA5739A91E3A}" srcOrd="0" destOrd="0" presId="urn:microsoft.com/office/officeart/2005/8/layout/StepDownProcess"/>
    <dgm:cxn modelId="{D88280E4-8383-457C-BBF5-D7FD381EF224}" type="presParOf" srcId="{DAFC8FDF-E3DA-40C3-A937-F503AFCF5A27}" destId="{E1D84CEC-6CBA-4697-815E-3806C577A608}"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B8AC49-6E2A-463F-84CE-A8153E7D0D72}" type="doc">
      <dgm:prSet loTypeId="urn:microsoft.com/office/officeart/2005/8/layout/StepDownProcess" loCatId="process" qsTypeId="urn:microsoft.com/office/officeart/2005/8/quickstyle/3d3" qsCatId="3D" csTypeId="urn:microsoft.com/office/officeart/2005/8/colors/colorful5" csCatId="colorful" phldr="1"/>
      <dgm:spPr/>
      <dgm:t>
        <a:bodyPr/>
        <a:lstStyle/>
        <a:p>
          <a:endParaRPr lang="en-US"/>
        </a:p>
      </dgm:t>
    </dgm:pt>
    <dgm:pt modelId="{7D3D2990-8845-4A0A-8408-493CE8ABB9DB}">
      <dgm:prSet phldrT="[Text]"/>
      <dgm:spPr/>
      <dgm:t>
        <a:bodyPr/>
        <a:lstStyle/>
        <a:p>
          <a:r>
            <a:rPr lang="en-US" dirty="0" smtClean="0"/>
            <a:t>Set expectations</a:t>
          </a:r>
          <a:endParaRPr lang="en-US" dirty="0"/>
        </a:p>
      </dgm:t>
    </dgm:pt>
    <dgm:pt modelId="{31073D80-82C5-42BF-860E-AD1D5F4FAA95}" type="parTrans" cxnId="{CF53F73B-DBFC-44A3-B67C-627C8B59FBB5}">
      <dgm:prSet/>
      <dgm:spPr/>
      <dgm:t>
        <a:bodyPr/>
        <a:lstStyle/>
        <a:p>
          <a:endParaRPr lang="en-US"/>
        </a:p>
      </dgm:t>
    </dgm:pt>
    <dgm:pt modelId="{F44FEC81-0D30-45C5-9AD8-B73BCC5B7149}" type="sibTrans" cxnId="{CF53F73B-DBFC-44A3-B67C-627C8B59FBB5}">
      <dgm:prSet/>
      <dgm:spPr/>
      <dgm:t>
        <a:bodyPr/>
        <a:lstStyle/>
        <a:p>
          <a:endParaRPr lang="en-US"/>
        </a:p>
      </dgm:t>
    </dgm:pt>
    <dgm:pt modelId="{D305B93D-EAB9-4DD0-9B11-E2DCC44FC2E9}">
      <dgm:prSet phldrT="[Text]"/>
      <dgm:spPr/>
      <dgm:t>
        <a:bodyPr/>
        <a:lstStyle/>
        <a:p>
          <a:r>
            <a:rPr lang="en-US" dirty="0" smtClean="0"/>
            <a:t>Schedule observation</a:t>
          </a:r>
          <a:endParaRPr lang="en-US" dirty="0"/>
        </a:p>
      </dgm:t>
    </dgm:pt>
    <dgm:pt modelId="{D88E1559-5FFA-460D-AE08-1494826C9D37}" type="parTrans" cxnId="{F5E8CAD2-2631-4B00-9D7E-389A5F032FCE}">
      <dgm:prSet/>
      <dgm:spPr/>
      <dgm:t>
        <a:bodyPr/>
        <a:lstStyle/>
        <a:p>
          <a:endParaRPr lang="en-US"/>
        </a:p>
      </dgm:t>
    </dgm:pt>
    <dgm:pt modelId="{09C6F1F6-0686-4E5E-A8D8-41D53916F003}" type="sibTrans" cxnId="{F5E8CAD2-2631-4B00-9D7E-389A5F032FCE}">
      <dgm:prSet/>
      <dgm:spPr/>
      <dgm:t>
        <a:bodyPr/>
        <a:lstStyle/>
        <a:p>
          <a:endParaRPr lang="en-US"/>
        </a:p>
      </dgm:t>
    </dgm:pt>
    <dgm:pt modelId="{DD9D7DB0-2C09-4DE9-A329-FCEB99BF3C57}">
      <dgm:prSet phldrT="[Text]"/>
      <dgm:spPr/>
      <dgm:t>
        <a:bodyPr/>
        <a:lstStyle/>
        <a:p>
          <a:r>
            <a:rPr lang="en-US" dirty="0" smtClean="0"/>
            <a:t>Conduct session</a:t>
          </a:r>
          <a:endParaRPr lang="en-US" dirty="0"/>
        </a:p>
      </dgm:t>
    </dgm:pt>
    <dgm:pt modelId="{23AE9323-62B1-4572-8EE0-574EF02E4AA8}" type="parTrans" cxnId="{6F36DA97-368E-4A77-8BB8-64D07D3CFE8E}">
      <dgm:prSet/>
      <dgm:spPr/>
      <dgm:t>
        <a:bodyPr/>
        <a:lstStyle/>
        <a:p>
          <a:endParaRPr lang="en-US"/>
        </a:p>
      </dgm:t>
    </dgm:pt>
    <dgm:pt modelId="{6D9EC914-6BAA-4CB6-954F-3086C7718C0E}" type="sibTrans" cxnId="{6F36DA97-368E-4A77-8BB8-64D07D3CFE8E}">
      <dgm:prSet/>
      <dgm:spPr/>
      <dgm:t>
        <a:bodyPr/>
        <a:lstStyle/>
        <a:p>
          <a:endParaRPr lang="en-US"/>
        </a:p>
      </dgm:t>
    </dgm:pt>
    <dgm:pt modelId="{56FE3B2B-806D-4613-9CB6-B86A138CE53E}">
      <dgm:prSet phldrT="[Text]" custT="1"/>
      <dgm:spPr/>
      <dgm:t>
        <a:bodyPr/>
        <a:lstStyle/>
        <a:p>
          <a:r>
            <a:rPr lang="en-GB" sz="1600" dirty="0" smtClean="0"/>
            <a:t>Decide what you expect to learn from this observation.</a:t>
          </a:r>
          <a:endParaRPr lang="en-US" sz="1600" dirty="0"/>
        </a:p>
      </dgm:t>
    </dgm:pt>
    <dgm:pt modelId="{AED85CE5-5865-4921-92C6-F6D4AF3E5529}" type="parTrans" cxnId="{85CC4979-B393-442E-9CC7-9E19BF148662}">
      <dgm:prSet/>
      <dgm:spPr/>
      <dgm:t>
        <a:bodyPr/>
        <a:lstStyle/>
        <a:p>
          <a:endParaRPr lang="en-US"/>
        </a:p>
      </dgm:t>
    </dgm:pt>
    <dgm:pt modelId="{438B4A26-A484-4204-9879-B3119CA75FC8}" type="sibTrans" cxnId="{85CC4979-B393-442E-9CC7-9E19BF148662}">
      <dgm:prSet/>
      <dgm:spPr/>
      <dgm:t>
        <a:bodyPr/>
        <a:lstStyle/>
        <a:p>
          <a:endParaRPr lang="en-US"/>
        </a:p>
      </dgm:t>
    </dgm:pt>
    <dgm:pt modelId="{D3585159-DF7F-4698-94DB-61DE04AD939C}">
      <dgm:prSet phldrT="[Text]" custT="1"/>
      <dgm:spPr/>
      <dgm:t>
        <a:bodyPr/>
        <a:lstStyle/>
        <a:p>
          <a:r>
            <a:rPr lang="en-US" sz="1600" dirty="0" smtClean="0"/>
            <a:t>Recruit participants.</a:t>
          </a:r>
          <a:endParaRPr lang="en-US" sz="1600" dirty="0"/>
        </a:p>
      </dgm:t>
    </dgm:pt>
    <dgm:pt modelId="{2D679D98-2F7D-4F95-9994-C93089446669}" type="parTrans" cxnId="{74454459-CC39-49D9-B1D3-7B3784B8CF85}">
      <dgm:prSet/>
      <dgm:spPr/>
      <dgm:t>
        <a:bodyPr/>
        <a:lstStyle/>
        <a:p>
          <a:endParaRPr lang="en-US"/>
        </a:p>
      </dgm:t>
    </dgm:pt>
    <dgm:pt modelId="{2DC4F416-A8A7-4DB0-BA50-0735416CDA12}" type="sibTrans" cxnId="{74454459-CC39-49D9-B1D3-7B3784B8CF85}">
      <dgm:prSet/>
      <dgm:spPr/>
      <dgm:t>
        <a:bodyPr/>
        <a:lstStyle/>
        <a:p>
          <a:endParaRPr lang="en-US"/>
        </a:p>
      </dgm:t>
    </dgm:pt>
    <dgm:pt modelId="{6A8B9192-C8BE-460E-ADC6-0E0E660EAE8D}">
      <dgm:prSet phldrT="[Text]" custT="1"/>
      <dgm:spPr/>
      <dgm:t>
        <a:bodyPr/>
        <a:lstStyle/>
        <a:p>
          <a:r>
            <a:rPr lang="en-GB" sz="1600" dirty="0" smtClean="0"/>
            <a:t>Sit, watch and record (notes, video) what you see and hear (user journey).</a:t>
          </a:r>
          <a:endParaRPr lang="en-US" sz="1600" dirty="0"/>
        </a:p>
      </dgm:t>
    </dgm:pt>
    <dgm:pt modelId="{2C0C50BC-9930-494E-A6F4-67F289271BD2}" type="parTrans" cxnId="{55D948CC-6BE2-4FE3-B5C1-BB3F0A6615F6}">
      <dgm:prSet/>
      <dgm:spPr/>
      <dgm:t>
        <a:bodyPr/>
        <a:lstStyle/>
        <a:p>
          <a:endParaRPr lang="en-US"/>
        </a:p>
      </dgm:t>
    </dgm:pt>
    <dgm:pt modelId="{838E476C-D174-47B6-9DAB-214467D0A2E6}" type="sibTrans" cxnId="{55D948CC-6BE2-4FE3-B5C1-BB3F0A6615F6}">
      <dgm:prSet/>
      <dgm:spPr/>
      <dgm:t>
        <a:bodyPr/>
        <a:lstStyle/>
        <a:p>
          <a:endParaRPr lang="en-US"/>
        </a:p>
      </dgm:t>
    </dgm:pt>
    <dgm:pt modelId="{872EFCA4-498D-4C17-ABEE-FBC76E74B62F}">
      <dgm:prSet phldrT="[Text]" custT="1"/>
      <dgm:spPr/>
      <dgm:t>
        <a:bodyPr/>
        <a:lstStyle/>
        <a:p>
          <a:r>
            <a:rPr lang="en-GB" sz="1600" dirty="0" smtClean="0"/>
            <a:t>Observe body language of user.</a:t>
          </a:r>
          <a:endParaRPr lang="en-US" sz="1600" dirty="0"/>
        </a:p>
      </dgm:t>
    </dgm:pt>
    <dgm:pt modelId="{50340388-E2E3-4C10-8F59-13E2C27783BC}" type="parTrans" cxnId="{FCC103E5-BE4E-48E4-A6A2-79EB2E991D92}">
      <dgm:prSet/>
      <dgm:spPr/>
      <dgm:t>
        <a:bodyPr/>
        <a:lstStyle/>
        <a:p>
          <a:endParaRPr lang="en-US"/>
        </a:p>
      </dgm:t>
    </dgm:pt>
    <dgm:pt modelId="{17C51B30-FA40-4501-918F-7D81B97BA915}" type="sibTrans" cxnId="{FCC103E5-BE4E-48E4-A6A2-79EB2E991D92}">
      <dgm:prSet/>
      <dgm:spPr/>
      <dgm:t>
        <a:bodyPr/>
        <a:lstStyle/>
        <a:p>
          <a:endParaRPr lang="en-US"/>
        </a:p>
      </dgm:t>
    </dgm:pt>
    <dgm:pt modelId="{6A2E4367-72E1-42A1-BB71-4F979D0B704E}" type="pres">
      <dgm:prSet presAssocID="{88B8AC49-6E2A-463F-84CE-A8153E7D0D72}" presName="rootnode" presStyleCnt="0">
        <dgm:presLayoutVars>
          <dgm:chMax/>
          <dgm:chPref/>
          <dgm:dir/>
          <dgm:animLvl val="lvl"/>
        </dgm:presLayoutVars>
      </dgm:prSet>
      <dgm:spPr/>
      <dgm:t>
        <a:bodyPr/>
        <a:lstStyle/>
        <a:p>
          <a:endParaRPr lang="en-US"/>
        </a:p>
      </dgm:t>
    </dgm:pt>
    <dgm:pt modelId="{12A37CAE-28D6-49BD-8A3F-E18A39F85348}" type="pres">
      <dgm:prSet presAssocID="{7D3D2990-8845-4A0A-8408-493CE8ABB9DB}" presName="composite" presStyleCnt="0"/>
      <dgm:spPr/>
    </dgm:pt>
    <dgm:pt modelId="{84A26B47-2D57-4996-9044-E1F795AC48DD}" type="pres">
      <dgm:prSet presAssocID="{7D3D2990-8845-4A0A-8408-493CE8ABB9DB}" presName="bentUpArrow1" presStyleLbl="alignImgPlace1" presStyleIdx="0" presStyleCnt="2" custLinFactNeighborX="9407"/>
      <dgm:spPr/>
    </dgm:pt>
    <dgm:pt modelId="{A64D26DA-B243-49BC-AEA5-3F5C49AEFCF2}" type="pres">
      <dgm:prSet presAssocID="{7D3D2990-8845-4A0A-8408-493CE8ABB9DB}" presName="ParentText" presStyleLbl="node1" presStyleIdx="0" presStyleCnt="3" custLinFactNeighborX="4897">
        <dgm:presLayoutVars>
          <dgm:chMax val="1"/>
          <dgm:chPref val="1"/>
          <dgm:bulletEnabled val="1"/>
        </dgm:presLayoutVars>
      </dgm:prSet>
      <dgm:spPr/>
      <dgm:t>
        <a:bodyPr/>
        <a:lstStyle/>
        <a:p>
          <a:endParaRPr lang="en-US"/>
        </a:p>
      </dgm:t>
    </dgm:pt>
    <dgm:pt modelId="{81CFDB7F-F2C3-4ADD-A357-29122C6E206D}" type="pres">
      <dgm:prSet presAssocID="{7D3D2990-8845-4A0A-8408-493CE8ABB9DB}" presName="ChildText" presStyleLbl="revTx" presStyleIdx="0" presStyleCnt="3" custScaleX="354733" custLinFactX="46592" custLinFactNeighborX="100000" custLinFactNeighborY="-705">
        <dgm:presLayoutVars>
          <dgm:chMax val="0"/>
          <dgm:chPref val="0"/>
          <dgm:bulletEnabled val="1"/>
        </dgm:presLayoutVars>
      </dgm:prSet>
      <dgm:spPr/>
      <dgm:t>
        <a:bodyPr/>
        <a:lstStyle/>
        <a:p>
          <a:endParaRPr lang="en-US"/>
        </a:p>
      </dgm:t>
    </dgm:pt>
    <dgm:pt modelId="{80B25F77-0F40-4360-8E6F-52112471C4F6}" type="pres">
      <dgm:prSet presAssocID="{F44FEC81-0D30-45C5-9AD8-B73BCC5B7149}" presName="sibTrans" presStyleCnt="0"/>
      <dgm:spPr/>
    </dgm:pt>
    <dgm:pt modelId="{E9A48B90-AD79-48D5-9B40-0CB13D91B394}" type="pres">
      <dgm:prSet presAssocID="{D305B93D-EAB9-4DD0-9B11-E2DCC44FC2E9}" presName="composite" presStyleCnt="0"/>
      <dgm:spPr/>
    </dgm:pt>
    <dgm:pt modelId="{D8A6C374-D6A0-42AF-82B6-C4AA5DD1E312}" type="pres">
      <dgm:prSet presAssocID="{D305B93D-EAB9-4DD0-9B11-E2DCC44FC2E9}" presName="bentUpArrow1" presStyleLbl="alignImgPlace1" presStyleIdx="1" presStyleCnt="2" custLinFactNeighborX="-56349" custLinFactNeighborY="-3998"/>
      <dgm:spPr/>
    </dgm:pt>
    <dgm:pt modelId="{F4D5668B-0D0C-4C2F-B5FE-DC46E70A9321}" type="pres">
      <dgm:prSet presAssocID="{D305B93D-EAB9-4DD0-9B11-E2DCC44FC2E9}" presName="ParentText" presStyleLbl="node1" presStyleIdx="1" presStyleCnt="3" custLinFactNeighborX="-40913">
        <dgm:presLayoutVars>
          <dgm:chMax val="1"/>
          <dgm:chPref val="1"/>
          <dgm:bulletEnabled val="1"/>
        </dgm:presLayoutVars>
      </dgm:prSet>
      <dgm:spPr/>
      <dgm:t>
        <a:bodyPr/>
        <a:lstStyle/>
        <a:p>
          <a:endParaRPr lang="en-US"/>
        </a:p>
      </dgm:t>
    </dgm:pt>
    <dgm:pt modelId="{8073919A-24B0-456E-9A16-7006B660CAA2}" type="pres">
      <dgm:prSet presAssocID="{D305B93D-EAB9-4DD0-9B11-E2DCC44FC2E9}" presName="ChildText" presStyleLbl="revTx" presStyleIdx="1" presStyleCnt="3" custScaleX="270211" custScaleY="32747" custLinFactNeighborX="44222" custLinFactNeighborY="-6698">
        <dgm:presLayoutVars>
          <dgm:chMax val="0"/>
          <dgm:chPref val="0"/>
          <dgm:bulletEnabled val="1"/>
        </dgm:presLayoutVars>
      </dgm:prSet>
      <dgm:spPr/>
      <dgm:t>
        <a:bodyPr/>
        <a:lstStyle/>
        <a:p>
          <a:endParaRPr lang="en-US"/>
        </a:p>
      </dgm:t>
    </dgm:pt>
    <dgm:pt modelId="{97316F77-F2DD-405F-91EC-116CF8FDDA5B}" type="pres">
      <dgm:prSet presAssocID="{09C6F1F6-0686-4E5E-A8D8-41D53916F003}" presName="sibTrans" presStyleCnt="0"/>
      <dgm:spPr/>
    </dgm:pt>
    <dgm:pt modelId="{DAFC8FDF-E3DA-40C3-A937-F503AFCF5A27}" type="pres">
      <dgm:prSet presAssocID="{DD9D7DB0-2C09-4DE9-A329-FCEB99BF3C57}" presName="composite" presStyleCnt="0"/>
      <dgm:spPr/>
    </dgm:pt>
    <dgm:pt modelId="{6B142DFA-37A0-4FE9-9D72-DA5739A91E3A}" type="pres">
      <dgm:prSet presAssocID="{DD9D7DB0-2C09-4DE9-A329-FCEB99BF3C57}" presName="ParentText" presStyleLbl="node1" presStyleIdx="2" presStyleCnt="3" custLinFactNeighborX="-84042">
        <dgm:presLayoutVars>
          <dgm:chMax val="1"/>
          <dgm:chPref val="1"/>
          <dgm:bulletEnabled val="1"/>
        </dgm:presLayoutVars>
      </dgm:prSet>
      <dgm:spPr/>
      <dgm:t>
        <a:bodyPr/>
        <a:lstStyle/>
        <a:p>
          <a:endParaRPr lang="en-US"/>
        </a:p>
      </dgm:t>
    </dgm:pt>
    <dgm:pt modelId="{E1D84CEC-6CBA-4697-815E-3806C577A608}" type="pres">
      <dgm:prSet presAssocID="{DD9D7DB0-2C09-4DE9-A329-FCEB99BF3C57}" presName="FinalChildText" presStyleLbl="revTx" presStyleIdx="2" presStyleCnt="3" custScaleX="315139">
        <dgm:presLayoutVars>
          <dgm:chMax val="0"/>
          <dgm:chPref val="0"/>
          <dgm:bulletEnabled val="1"/>
        </dgm:presLayoutVars>
      </dgm:prSet>
      <dgm:spPr/>
      <dgm:t>
        <a:bodyPr/>
        <a:lstStyle/>
        <a:p>
          <a:endParaRPr lang="en-US"/>
        </a:p>
      </dgm:t>
    </dgm:pt>
  </dgm:ptLst>
  <dgm:cxnLst>
    <dgm:cxn modelId="{A3DAFB4B-7815-40F1-BB33-A4E363299D74}" type="presOf" srcId="{872EFCA4-498D-4C17-ABEE-FBC76E74B62F}" destId="{E1D84CEC-6CBA-4697-815E-3806C577A608}" srcOrd="0" destOrd="1" presId="urn:microsoft.com/office/officeart/2005/8/layout/StepDownProcess"/>
    <dgm:cxn modelId="{CF53F73B-DBFC-44A3-B67C-627C8B59FBB5}" srcId="{88B8AC49-6E2A-463F-84CE-A8153E7D0D72}" destId="{7D3D2990-8845-4A0A-8408-493CE8ABB9DB}" srcOrd="0" destOrd="0" parTransId="{31073D80-82C5-42BF-860E-AD1D5F4FAA95}" sibTransId="{F44FEC81-0D30-45C5-9AD8-B73BCC5B7149}"/>
    <dgm:cxn modelId="{BEE2B5D4-7F7A-4FD3-A4CD-4D990CE1BBF0}" type="presOf" srcId="{D305B93D-EAB9-4DD0-9B11-E2DCC44FC2E9}" destId="{F4D5668B-0D0C-4C2F-B5FE-DC46E70A9321}" srcOrd="0" destOrd="0" presId="urn:microsoft.com/office/officeart/2005/8/layout/StepDownProcess"/>
    <dgm:cxn modelId="{FCC103E5-BE4E-48E4-A6A2-79EB2E991D92}" srcId="{DD9D7DB0-2C09-4DE9-A329-FCEB99BF3C57}" destId="{872EFCA4-498D-4C17-ABEE-FBC76E74B62F}" srcOrd="1" destOrd="0" parTransId="{50340388-E2E3-4C10-8F59-13E2C27783BC}" sibTransId="{17C51B30-FA40-4501-918F-7D81B97BA915}"/>
    <dgm:cxn modelId="{FDCCAA3C-D4A9-4C7B-8758-5E9997CADC3F}" type="presOf" srcId="{6A8B9192-C8BE-460E-ADC6-0E0E660EAE8D}" destId="{E1D84CEC-6CBA-4697-815E-3806C577A608}" srcOrd="0" destOrd="0" presId="urn:microsoft.com/office/officeart/2005/8/layout/StepDownProcess"/>
    <dgm:cxn modelId="{E08FE53D-BEF5-4958-8D73-EC753A2E5018}" type="presOf" srcId="{7D3D2990-8845-4A0A-8408-493CE8ABB9DB}" destId="{A64D26DA-B243-49BC-AEA5-3F5C49AEFCF2}" srcOrd="0" destOrd="0" presId="urn:microsoft.com/office/officeart/2005/8/layout/StepDownProcess"/>
    <dgm:cxn modelId="{F5E8CAD2-2631-4B00-9D7E-389A5F032FCE}" srcId="{88B8AC49-6E2A-463F-84CE-A8153E7D0D72}" destId="{D305B93D-EAB9-4DD0-9B11-E2DCC44FC2E9}" srcOrd="1" destOrd="0" parTransId="{D88E1559-5FFA-460D-AE08-1494826C9D37}" sibTransId="{09C6F1F6-0686-4E5E-A8D8-41D53916F003}"/>
    <dgm:cxn modelId="{2371D3BF-51BD-4930-B065-813757C6116B}" type="presOf" srcId="{DD9D7DB0-2C09-4DE9-A329-FCEB99BF3C57}" destId="{6B142DFA-37A0-4FE9-9D72-DA5739A91E3A}" srcOrd="0" destOrd="0" presId="urn:microsoft.com/office/officeart/2005/8/layout/StepDownProcess"/>
    <dgm:cxn modelId="{85CC4979-B393-442E-9CC7-9E19BF148662}" srcId="{7D3D2990-8845-4A0A-8408-493CE8ABB9DB}" destId="{56FE3B2B-806D-4613-9CB6-B86A138CE53E}" srcOrd="0" destOrd="0" parTransId="{AED85CE5-5865-4921-92C6-F6D4AF3E5529}" sibTransId="{438B4A26-A484-4204-9879-B3119CA75FC8}"/>
    <dgm:cxn modelId="{6F36DA97-368E-4A77-8BB8-64D07D3CFE8E}" srcId="{88B8AC49-6E2A-463F-84CE-A8153E7D0D72}" destId="{DD9D7DB0-2C09-4DE9-A329-FCEB99BF3C57}" srcOrd="2" destOrd="0" parTransId="{23AE9323-62B1-4572-8EE0-574EF02E4AA8}" sibTransId="{6D9EC914-6BAA-4CB6-954F-3086C7718C0E}"/>
    <dgm:cxn modelId="{555B2579-7FBF-4F23-8FD7-2E5C4FD6BC45}" type="presOf" srcId="{D3585159-DF7F-4698-94DB-61DE04AD939C}" destId="{8073919A-24B0-456E-9A16-7006B660CAA2}" srcOrd="0" destOrd="0" presId="urn:microsoft.com/office/officeart/2005/8/layout/StepDownProcess"/>
    <dgm:cxn modelId="{74454459-CC39-49D9-B1D3-7B3784B8CF85}" srcId="{D305B93D-EAB9-4DD0-9B11-E2DCC44FC2E9}" destId="{D3585159-DF7F-4698-94DB-61DE04AD939C}" srcOrd="0" destOrd="0" parTransId="{2D679D98-2F7D-4F95-9994-C93089446669}" sibTransId="{2DC4F416-A8A7-4DB0-BA50-0735416CDA12}"/>
    <dgm:cxn modelId="{55D948CC-6BE2-4FE3-B5C1-BB3F0A6615F6}" srcId="{DD9D7DB0-2C09-4DE9-A329-FCEB99BF3C57}" destId="{6A8B9192-C8BE-460E-ADC6-0E0E660EAE8D}" srcOrd="0" destOrd="0" parTransId="{2C0C50BC-9930-494E-A6F4-67F289271BD2}" sibTransId="{838E476C-D174-47B6-9DAB-214467D0A2E6}"/>
    <dgm:cxn modelId="{DEF1AF78-7D7F-4F25-97E5-D931EA1B4054}" type="presOf" srcId="{88B8AC49-6E2A-463F-84CE-A8153E7D0D72}" destId="{6A2E4367-72E1-42A1-BB71-4F979D0B704E}" srcOrd="0" destOrd="0" presId="urn:microsoft.com/office/officeart/2005/8/layout/StepDownProcess"/>
    <dgm:cxn modelId="{526223CC-8211-4357-8643-84D156745BD6}" type="presOf" srcId="{56FE3B2B-806D-4613-9CB6-B86A138CE53E}" destId="{81CFDB7F-F2C3-4ADD-A357-29122C6E206D}" srcOrd="0" destOrd="0" presId="urn:microsoft.com/office/officeart/2005/8/layout/StepDownProcess"/>
    <dgm:cxn modelId="{C1E43506-4854-4A47-8925-EBC1B6460945}" type="presParOf" srcId="{6A2E4367-72E1-42A1-BB71-4F979D0B704E}" destId="{12A37CAE-28D6-49BD-8A3F-E18A39F85348}" srcOrd="0" destOrd="0" presId="urn:microsoft.com/office/officeart/2005/8/layout/StepDownProcess"/>
    <dgm:cxn modelId="{05A8A6CF-8305-43A6-B933-CBA32FFD8936}" type="presParOf" srcId="{12A37CAE-28D6-49BD-8A3F-E18A39F85348}" destId="{84A26B47-2D57-4996-9044-E1F795AC48DD}" srcOrd="0" destOrd="0" presId="urn:microsoft.com/office/officeart/2005/8/layout/StepDownProcess"/>
    <dgm:cxn modelId="{740FDB39-7A7B-4E4C-BB16-0F67AC8DB0A7}" type="presParOf" srcId="{12A37CAE-28D6-49BD-8A3F-E18A39F85348}" destId="{A64D26DA-B243-49BC-AEA5-3F5C49AEFCF2}" srcOrd="1" destOrd="0" presId="urn:microsoft.com/office/officeart/2005/8/layout/StepDownProcess"/>
    <dgm:cxn modelId="{B67BF290-D55A-457B-BB42-3D2233DC6627}" type="presParOf" srcId="{12A37CAE-28D6-49BD-8A3F-E18A39F85348}" destId="{81CFDB7F-F2C3-4ADD-A357-29122C6E206D}" srcOrd="2" destOrd="0" presId="urn:microsoft.com/office/officeart/2005/8/layout/StepDownProcess"/>
    <dgm:cxn modelId="{80948553-872D-4CEC-BD00-89295973EBDF}" type="presParOf" srcId="{6A2E4367-72E1-42A1-BB71-4F979D0B704E}" destId="{80B25F77-0F40-4360-8E6F-52112471C4F6}" srcOrd="1" destOrd="0" presId="urn:microsoft.com/office/officeart/2005/8/layout/StepDownProcess"/>
    <dgm:cxn modelId="{351006E3-E380-4B17-AC00-DB104FD98C40}" type="presParOf" srcId="{6A2E4367-72E1-42A1-BB71-4F979D0B704E}" destId="{E9A48B90-AD79-48D5-9B40-0CB13D91B394}" srcOrd="2" destOrd="0" presId="urn:microsoft.com/office/officeart/2005/8/layout/StepDownProcess"/>
    <dgm:cxn modelId="{57CFD2E7-04EF-4E5E-BB05-C669F007752F}" type="presParOf" srcId="{E9A48B90-AD79-48D5-9B40-0CB13D91B394}" destId="{D8A6C374-D6A0-42AF-82B6-C4AA5DD1E312}" srcOrd="0" destOrd="0" presId="urn:microsoft.com/office/officeart/2005/8/layout/StepDownProcess"/>
    <dgm:cxn modelId="{EAFA35B0-4ED5-43E2-9681-44F3121C8A96}" type="presParOf" srcId="{E9A48B90-AD79-48D5-9B40-0CB13D91B394}" destId="{F4D5668B-0D0C-4C2F-B5FE-DC46E70A9321}" srcOrd="1" destOrd="0" presId="urn:microsoft.com/office/officeart/2005/8/layout/StepDownProcess"/>
    <dgm:cxn modelId="{0C043654-9768-41CB-9F78-D4D9674107EC}" type="presParOf" srcId="{E9A48B90-AD79-48D5-9B40-0CB13D91B394}" destId="{8073919A-24B0-456E-9A16-7006B660CAA2}" srcOrd="2" destOrd="0" presId="urn:microsoft.com/office/officeart/2005/8/layout/StepDownProcess"/>
    <dgm:cxn modelId="{BB872D5E-83D1-4CAB-B31D-0A398FF9A3E7}" type="presParOf" srcId="{6A2E4367-72E1-42A1-BB71-4F979D0B704E}" destId="{97316F77-F2DD-405F-91EC-116CF8FDDA5B}" srcOrd="3" destOrd="0" presId="urn:microsoft.com/office/officeart/2005/8/layout/StepDownProcess"/>
    <dgm:cxn modelId="{1C157FE3-6249-465C-9484-EFC88AB37F8D}" type="presParOf" srcId="{6A2E4367-72E1-42A1-BB71-4F979D0B704E}" destId="{DAFC8FDF-E3DA-40C3-A937-F503AFCF5A27}" srcOrd="4" destOrd="0" presId="urn:microsoft.com/office/officeart/2005/8/layout/StepDownProcess"/>
    <dgm:cxn modelId="{E40A5A28-AD72-4CA1-980C-6F7AA0501653}" type="presParOf" srcId="{DAFC8FDF-E3DA-40C3-A937-F503AFCF5A27}" destId="{6B142DFA-37A0-4FE9-9D72-DA5739A91E3A}" srcOrd="0" destOrd="0" presId="urn:microsoft.com/office/officeart/2005/8/layout/StepDownProcess"/>
    <dgm:cxn modelId="{D88280E4-8383-457C-BBF5-D7FD381EF224}" type="presParOf" srcId="{DAFC8FDF-E3DA-40C3-A937-F503AFCF5A27}" destId="{E1D84CEC-6CBA-4697-815E-3806C577A608}"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8133F4-789C-41DD-BD65-643A22EE701D}" type="doc">
      <dgm:prSet loTypeId="urn:microsoft.com/office/officeart/2011/layout/RadialPictureList" loCatId="officeonline" qsTypeId="urn:microsoft.com/office/officeart/2005/8/quickstyle/simple1" qsCatId="simple" csTypeId="urn:microsoft.com/office/officeart/2005/8/colors/accent1_2" csCatId="accent1" phldr="1"/>
      <dgm:spPr/>
      <dgm:t>
        <a:bodyPr/>
        <a:lstStyle/>
        <a:p>
          <a:endParaRPr lang="en-US"/>
        </a:p>
      </dgm:t>
    </dgm:pt>
    <dgm:pt modelId="{DC394799-9555-4602-B659-76805C2022FC}">
      <dgm:prSet phldrT="[Text]"/>
      <dgm:spPr/>
      <dgm:t>
        <a:bodyPr/>
        <a:lstStyle/>
        <a:p>
          <a:r>
            <a:rPr lang="en-US" dirty="0" smtClean="0"/>
            <a:t>Lesson</a:t>
          </a:r>
          <a:endParaRPr lang="en-US" dirty="0"/>
        </a:p>
      </dgm:t>
    </dgm:pt>
    <dgm:pt modelId="{FFB48DBC-B990-40A0-ABD0-07212A7FA440}" type="parTrans" cxnId="{3A268C91-154A-414C-9CF9-F3D7D33CDFCC}">
      <dgm:prSet/>
      <dgm:spPr/>
      <dgm:t>
        <a:bodyPr/>
        <a:lstStyle/>
        <a:p>
          <a:endParaRPr lang="en-US"/>
        </a:p>
      </dgm:t>
    </dgm:pt>
    <dgm:pt modelId="{16588256-C43D-4B7F-B61F-D624799261C7}" type="sibTrans" cxnId="{3A268C91-154A-414C-9CF9-F3D7D33CDFCC}">
      <dgm:prSet/>
      <dgm:spPr/>
      <dgm:t>
        <a:bodyPr/>
        <a:lstStyle/>
        <a:p>
          <a:endParaRPr lang="en-US"/>
        </a:p>
      </dgm:t>
    </dgm:pt>
    <dgm:pt modelId="{2D57CFBF-6598-49EA-8DC9-CACD6A9A9FC7}">
      <dgm:prSet phldrT="[Text]"/>
      <dgm:spPr/>
      <dgm:t>
        <a:bodyPr/>
        <a:lstStyle/>
        <a:p>
          <a:r>
            <a:rPr lang="en-US" dirty="0" smtClean="0"/>
            <a:t>Interesting?</a:t>
          </a:r>
          <a:endParaRPr lang="en-US" dirty="0"/>
        </a:p>
      </dgm:t>
    </dgm:pt>
    <dgm:pt modelId="{7494C899-698D-449E-A61D-64C2169F5747}" type="parTrans" cxnId="{173760CE-DE4E-4564-8405-231E639FC71D}">
      <dgm:prSet/>
      <dgm:spPr/>
      <dgm:t>
        <a:bodyPr/>
        <a:lstStyle/>
        <a:p>
          <a:endParaRPr lang="en-US"/>
        </a:p>
      </dgm:t>
    </dgm:pt>
    <dgm:pt modelId="{6B738A75-8A92-4424-8506-8FF294AC03C8}" type="sibTrans" cxnId="{173760CE-DE4E-4564-8405-231E639FC71D}">
      <dgm:prSet/>
      <dgm:spPr/>
      <dgm:t>
        <a:bodyPr/>
        <a:lstStyle/>
        <a:p>
          <a:endParaRPr lang="en-US"/>
        </a:p>
      </dgm:t>
    </dgm:pt>
    <dgm:pt modelId="{EFBD39D6-2D7E-4E9E-B8E0-4A65CC83DD95}">
      <dgm:prSet phldrT="[Text]"/>
      <dgm:spPr/>
      <dgm:t>
        <a:bodyPr/>
        <a:lstStyle/>
        <a:p>
          <a:r>
            <a:rPr lang="en-US" dirty="0" smtClean="0"/>
            <a:t>Informative?</a:t>
          </a:r>
          <a:endParaRPr lang="en-US" dirty="0"/>
        </a:p>
      </dgm:t>
    </dgm:pt>
    <dgm:pt modelId="{C017DBEC-272E-4725-AF4C-4FE357CB40DC}" type="parTrans" cxnId="{685DD1C6-41BE-460C-865E-670FD074734F}">
      <dgm:prSet/>
      <dgm:spPr/>
      <dgm:t>
        <a:bodyPr/>
        <a:lstStyle/>
        <a:p>
          <a:endParaRPr lang="en-US"/>
        </a:p>
      </dgm:t>
    </dgm:pt>
    <dgm:pt modelId="{EA24B64F-E444-4A1D-8B6E-2EEA1C32838F}" type="sibTrans" cxnId="{685DD1C6-41BE-460C-865E-670FD074734F}">
      <dgm:prSet/>
      <dgm:spPr/>
      <dgm:t>
        <a:bodyPr/>
        <a:lstStyle/>
        <a:p>
          <a:endParaRPr lang="en-US"/>
        </a:p>
      </dgm:t>
    </dgm:pt>
    <dgm:pt modelId="{FBE29F92-7EC3-4706-AE8B-E2852D004624}">
      <dgm:prSet phldrT="[Text]"/>
      <dgm:spPr/>
      <dgm:t>
        <a:bodyPr/>
        <a:lstStyle/>
        <a:p>
          <a:r>
            <a:rPr lang="en-US" dirty="0" smtClean="0"/>
            <a:t>Difficult?</a:t>
          </a:r>
          <a:endParaRPr lang="en-US" dirty="0"/>
        </a:p>
      </dgm:t>
    </dgm:pt>
    <dgm:pt modelId="{5BBF2F5E-C126-4CD4-BB7E-20A1D28CA89E}" type="parTrans" cxnId="{BDE08DFF-AE6A-4A4D-850A-5103091BBF57}">
      <dgm:prSet/>
      <dgm:spPr/>
      <dgm:t>
        <a:bodyPr/>
        <a:lstStyle/>
        <a:p>
          <a:endParaRPr lang="en-US"/>
        </a:p>
      </dgm:t>
    </dgm:pt>
    <dgm:pt modelId="{BE6BAB9D-357B-49F0-B8ED-94E7954C1E39}" type="sibTrans" cxnId="{BDE08DFF-AE6A-4A4D-850A-5103091BBF57}">
      <dgm:prSet/>
      <dgm:spPr/>
      <dgm:t>
        <a:bodyPr/>
        <a:lstStyle/>
        <a:p>
          <a:endParaRPr lang="en-US"/>
        </a:p>
      </dgm:t>
    </dgm:pt>
    <dgm:pt modelId="{D4EB1D1E-EF02-46DE-97AF-7DFFBF625CCE}" type="pres">
      <dgm:prSet presAssocID="{878133F4-789C-41DD-BD65-643A22EE701D}" presName="Name0" presStyleCnt="0">
        <dgm:presLayoutVars>
          <dgm:chMax val="1"/>
          <dgm:chPref val="1"/>
          <dgm:dir/>
          <dgm:resizeHandles/>
        </dgm:presLayoutVars>
      </dgm:prSet>
      <dgm:spPr/>
      <dgm:t>
        <a:bodyPr/>
        <a:lstStyle/>
        <a:p>
          <a:endParaRPr lang="en-US"/>
        </a:p>
      </dgm:t>
    </dgm:pt>
    <dgm:pt modelId="{6F208552-07FC-47B5-91F7-070BDE46579C}" type="pres">
      <dgm:prSet presAssocID="{DC394799-9555-4602-B659-76805C2022FC}" presName="Parent" presStyleLbl="node1" presStyleIdx="0" presStyleCnt="2">
        <dgm:presLayoutVars>
          <dgm:chMax val="4"/>
          <dgm:chPref val="3"/>
        </dgm:presLayoutVars>
      </dgm:prSet>
      <dgm:spPr/>
      <dgm:t>
        <a:bodyPr/>
        <a:lstStyle/>
        <a:p>
          <a:endParaRPr lang="en-US"/>
        </a:p>
      </dgm:t>
    </dgm:pt>
    <dgm:pt modelId="{9C427A27-12CB-44FA-81F2-8EB28F20799E}" type="pres">
      <dgm:prSet presAssocID="{2D57CFBF-6598-49EA-8DC9-CACD6A9A9FC7}" presName="Accent" presStyleLbl="node1" presStyleIdx="1" presStyleCnt="2"/>
      <dgm:spPr/>
    </dgm:pt>
    <dgm:pt modelId="{DB7E1662-2D85-4A3F-ABB7-33BAABC0D8E1}" type="pres">
      <dgm:prSet presAssocID="{2D57CFBF-6598-49EA-8DC9-CACD6A9A9FC7}" presName="Image1"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dgm:spPr>
    </dgm:pt>
    <dgm:pt modelId="{771C963D-26FC-4635-9D89-3F25898DFAB7}" type="pres">
      <dgm:prSet presAssocID="{2D57CFBF-6598-49EA-8DC9-CACD6A9A9FC7}" presName="Child1" presStyleLbl="revTx" presStyleIdx="0" presStyleCnt="3">
        <dgm:presLayoutVars>
          <dgm:chMax val="0"/>
          <dgm:chPref val="0"/>
          <dgm:bulletEnabled val="1"/>
        </dgm:presLayoutVars>
      </dgm:prSet>
      <dgm:spPr/>
      <dgm:t>
        <a:bodyPr/>
        <a:lstStyle/>
        <a:p>
          <a:endParaRPr lang="en-US"/>
        </a:p>
      </dgm:t>
    </dgm:pt>
    <dgm:pt modelId="{CF49DB53-C1E0-4C71-83FB-6ECAF457F9FE}" type="pres">
      <dgm:prSet presAssocID="{EFBD39D6-2D7E-4E9E-B8E0-4A65CC83DD95}" presName="Image2" presStyleCnt="0"/>
      <dgm:spPr/>
    </dgm:pt>
    <dgm:pt modelId="{BC8DF177-63F8-4AB4-B72D-9ED0526540CA}" type="pres">
      <dgm:prSet presAssocID="{EFBD39D6-2D7E-4E9E-B8E0-4A65CC83DD95}" presName="Image"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5000" b="-15000"/>
          </a:stretch>
        </a:blipFill>
      </dgm:spPr>
    </dgm:pt>
    <dgm:pt modelId="{9A33CAF2-3C8C-4C75-805B-3B13E9292C12}" type="pres">
      <dgm:prSet presAssocID="{EFBD39D6-2D7E-4E9E-B8E0-4A65CC83DD95}" presName="Child2" presStyleLbl="revTx" presStyleIdx="1" presStyleCnt="3">
        <dgm:presLayoutVars>
          <dgm:chMax val="0"/>
          <dgm:chPref val="0"/>
          <dgm:bulletEnabled val="1"/>
        </dgm:presLayoutVars>
      </dgm:prSet>
      <dgm:spPr/>
      <dgm:t>
        <a:bodyPr/>
        <a:lstStyle/>
        <a:p>
          <a:endParaRPr lang="en-US"/>
        </a:p>
      </dgm:t>
    </dgm:pt>
    <dgm:pt modelId="{C0617486-37FD-4DDB-90D5-DD573D66F84B}" type="pres">
      <dgm:prSet presAssocID="{FBE29F92-7EC3-4706-AE8B-E2852D004624}" presName="Image3" presStyleCnt="0"/>
      <dgm:spPr/>
    </dgm:pt>
    <dgm:pt modelId="{3DC7B0D2-264B-42E0-A3C5-AD16C08DBE2F}" type="pres">
      <dgm:prSet presAssocID="{FBE29F92-7EC3-4706-AE8B-E2852D004624}" presName="Image"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C73D25E0-5744-44E6-A01E-D2DDC982B3EF}" type="pres">
      <dgm:prSet presAssocID="{FBE29F92-7EC3-4706-AE8B-E2852D004624}" presName="Child3" presStyleLbl="revTx" presStyleIdx="2" presStyleCnt="3">
        <dgm:presLayoutVars>
          <dgm:chMax val="0"/>
          <dgm:chPref val="0"/>
          <dgm:bulletEnabled val="1"/>
        </dgm:presLayoutVars>
      </dgm:prSet>
      <dgm:spPr/>
      <dgm:t>
        <a:bodyPr/>
        <a:lstStyle/>
        <a:p>
          <a:endParaRPr lang="en-US"/>
        </a:p>
      </dgm:t>
    </dgm:pt>
  </dgm:ptLst>
  <dgm:cxnLst>
    <dgm:cxn modelId="{BDE08DFF-AE6A-4A4D-850A-5103091BBF57}" srcId="{DC394799-9555-4602-B659-76805C2022FC}" destId="{FBE29F92-7EC3-4706-AE8B-E2852D004624}" srcOrd="2" destOrd="0" parTransId="{5BBF2F5E-C126-4CD4-BB7E-20A1D28CA89E}" sibTransId="{BE6BAB9D-357B-49F0-B8ED-94E7954C1E39}"/>
    <dgm:cxn modelId="{BC8E36E9-9A71-4232-8700-A48A967E1DF4}" type="presOf" srcId="{FBE29F92-7EC3-4706-AE8B-E2852D004624}" destId="{C73D25E0-5744-44E6-A01E-D2DDC982B3EF}" srcOrd="0" destOrd="0" presId="urn:microsoft.com/office/officeart/2011/layout/RadialPictureList"/>
    <dgm:cxn modelId="{173760CE-DE4E-4564-8405-231E639FC71D}" srcId="{DC394799-9555-4602-B659-76805C2022FC}" destId="{2D57CFBF-6598-49EA-8DC9-CACD6A9A9FC7}" srcOrd="0" destOrd="0" parTransId="{7494C899-698D-449E-A61D-64C2169F5747}" sibTransId="{6B738A75-8A92-4424-8506-8FF294AC03C8}"/>
    <dgm:cxn modelId="{685DD1C6-41BE-460C-865E-670FD074734F}" srcId="{DC394799-9555-4602-B659-76805C2022FC}" destId="{EFBD39D6-2D7E-4E9E-B8E0-4A65CC83DD95}" srcOrd="1" destOrd="0" parTransId="{C017DBEC-272E-4725-AF4C-4FE357CB40DC}" sibTransId="{EA24B64F-E444-4A1D-8B6E-2EEA1C32838F}"/>
    <dgm:cxn modelId="{E2550BA8-9AD8-4FDC-B0BA-E3E439A53DED}" type="presOf" srcId="{DC394799-9555-4602-B659-76805C2022FC}" destId="{6F208552-07FC-47B5-91F7-070BDE46579C}" srcOrd="0" destOrd="0" presId="urn:microsoft.com/office/officeart/2011/layout/RadialPictureList"/>
    <dgm:cxn modelId="{D2395F49-DFCE-49B6-8960-906F02CD710B}" type="presOf" srcId="{EFBD39D6-2D7E-4E9E-B8E0-4A65CC83DD95}" destId="{9A33CAF2-3C8C-4C75-805B-3B13E9292C12}" srcOrd="0" destOrd="0" presId="urn:microsoft.com/office/officeart/2011/layout/RadialPictureList"/>
    <dgm:cxn modelId="{3A268C91-154A-414C-9CF9-F3D7D33CDFCC}" srcId="{878133F4-789C-41DD-BD65-643A22EE701D}" destId="{DC394799-9555-4602-B659-76805C2022FC}" srcOrd="0" destOrd="0" parTransId="{FFB48DBC-B990-40A0-ABD0-07212A7FA440}" sibTransId="{16588256-C43D-4B7F-B61F-D624799261C7}"/>
    <dgm:cxn modelId="{4FB9CA1A-2CEE-40FE-9125-56C33283E14E}" type="presOf" srcId="{2D57CFBF-6598-49EA-8DC9-CACD6A9A9FC7}" destId="{771C963D-26FC-4635-9D89-3F25898DFAB7}" srcOrd="0" destOrd="0" presId="urn:microsoft.com/office/officeart/2011/layout/RadialPictureList"/>
    <dgm:cxn modelId="{C70B78ED-29E9-48C3-87B0-25E872703419}" type="presOf" srcId="{878133F4-789C-41DD-BD65-643A22EE701D}" destId="{D4EB1D1E-EF02-46DE-97AF-7DFFBF625CCE}" srcOrd="0" destOrd="0" presId="urn:microsoft.com/office/officeart/2011/layout/RadialPictureList"/>
    <dgm:cxn modelId="{91267E81-70A1-450C-94C3-93EFA8ADE897}" type="presParOf" srcId="{D4EB1D1E-EF02-46DE-97AF-7DFFBF625CCE}" destId="{6F208552-07FC-47B5-91F7-070BDE46579C}" srcOrd="0" destOrd="0" presId="urn:microsoft.com/office/officeart/2011/layout/RadialPictureList"/>
    <dgm:cxn modelId="{3CD0735A-768A-415A-A83B-94C583E5EAF8}" type="presParOf" srcId="{D4EB1D1E-EF02-46DE-97AF-7DFFBF625CCE}" destId="{9C427A27-12CB-44FA-81F2-8EB28F20799E}" srcOrd="1" destOrd="0" presId="urn:microsoft.com/office/officeart/2011/layout/RadialPictureList"/>
    <dgm:cxn modelId="{89A8B889-01FE-4BA7-9234-3FC2A95B3FB3}" type="presParOf" srcId="{D4EB1D1E-EF02-46DE-97AF-7DFFBF625CCE}" destId="{DB7E1662-2D85-4A3F-ABB7-33BAABC0D8E1}" srcOrd="2" destOrd="0" presId="urn:microsoft.com/office/officeart/2011/layout/RadialPictureList"/>
    <dgm:cxn modelId="{837E1F3E-BD31-4589-A544-30F9311FE0F3}" type="presParOf" srcId="{D4EB1D1E-EF02-46DE-97AF-7DFFBF625CCE}" destId="{771C963D-26FC-4635-9D89-3F25898DFAB7}" srcOrd="3" destOrd="0" presId="urn:microsoft.com/office/officeart/2011/layout/RadialPictureList"/>
    <dgm:cxn modelId="{34AEC7F4-B76C-4BA0-90E3-CFA018F48666}" type="presParOf" srcId="{D4EB1D1E-EF02-46DE-97AF-7DFFBF625CCE}" destId="{CF49DB53-C1E0-4C71-83FB-6ECAF457F9FE}" srcOrd="4" destOrd="0" presId="urn:microsoft.com/office/officeart/2011/layout/RadialPictureList"/>
    <dgm:cxn modelId="{823A2E0B-C9BE-4CDE-8103-C2521BB85780}" type="presParOf" srcId="{CF49DB53-C1E0-4C71-83FB-6ECAF457F9FE}" destId="{BC8DF177-63F8-4AB4-B72D-9ED0526540CA}" srcOrd="0" destOrd="0" presId="urn:microsoft.com/office/officeart/2011/layout/RadialPictureList"/>
    <dgm:cxn modelId="{6B4AE3FF-DC38-468A-87B3-57F3F78A88EF}" type="presParOf" srcId="{D4EB1D1E-EF02-46DE-97AF-7DFFBF625CCE}" destId="{9A33CAF2-3C8C-4C75-805B-3B13E9292C12}" srcOrd="5" destOrd="0" presId="urn:microsoft.com/office/officeart/2011/layout/RadialPictureList"/>
    <dgm:cxn modelId="{A06A0D65-F6A0-4FE3-8220-B18024B9A386}" type="presParOf" srcId="{D4EB1D1E-EF02-46DE-97AF-7DFFBF625CCE}" destId="{C0617486-37FD-4DDB-90D5-DD573D66F84B}" srcOrd="6" destOrd="0" presId="urn:microsoft.com/office/officeart/2011/layout/RadialPictureList"/>
    <dgm:cxn modelId="{99952D9F-8652-4BED-9A1C-FF545709D022}" type="presParOf" srcId="{C0617486-37FD-4DDB-90D5-DD573D66F84B}" destId="{3DC7B0D2-264B-42E0-A3C5-AD16C08DBE2F}" srcOrd="0" destOrd="0" presId="urn:microsoft.com/office/officeart/2011/layout/RadialPictureList"/>
    <dgm:cxn modelId="{489E3CE7-88E1-4DC6-824B-2ACD8631A450}" type="presParOf" srcId="{D4EB1D1E-EF02-46DE-97AF-7DFFBF625CCE}" destId="{C73D25E0-5744-44E6-A01E-D2DDC982B3EF}" srcOrd="7" destOrd="0" presId="urn:microsoft.com/office/officeart/2011/layout/RadialPictur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26B47-2D57-4996-9044-E1F795AC48DD}">
      <dsp:nvSpPr>
        <dsp:cNvPr id="0" name=""/>
        <dsp:cNvSpPr/>
      </dsp:nvSpPr>
      <dsp:spPr>
        <a:xfrm rot="5400000">
          <a:off x="354288" y="1486009"/>
          <a:ext cx="945293" cy="1076183"/>
        </a:xfrm>
        <a:prstGeom prst="bentUpArrow">
          <a:avLst>
            <a:gd name="adj1" fmla="val 32840"/>
            <a:gd name="adj2" fmla="val 25000"/>
            <a:gd name="adj3" fmla="val 35780"/>
          </a:avLst>
        </a:prstGeom>
        <a:solidFill>
          <a:schemeClr val="accent5">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A64D26DA-B243-49BC-AEA5-3F5C49AEFCF2}">
      <dsp:nvSpPr>
        <dsp:cNvPr id="0" name=""/>
        <dsp:cNvSpPr/>
      </dsp:nvSpPr>
      <dsp:spPr>
        <a:xfrm>
          <a:off x="80533" y="438131"/>
          <a:ext cx="1591318" cy="1113871"/>
        </a:xfrm>
        <a:prstGeom prst="roundRect">
          <a:avLst>
            <a:gd name="adj" fmla="val 1667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Prepare questions</a:t>
          </a:r>
          <a:endParaRPr lang="en-US" sz="2500" kern="1200" dirty="0"/>
        </a:p>
      </dsp:txBody>
      <dsp:txXfrm>
        <a:off x="134917" y="492515"/>
        <a:ext cx="1482550" cy="1005103"/>
      </dsp:txXfrm>
    </dsp:sp>
    <dsp:sp modelId="{81CFDB7F-F2C3-4ADD-A357-29122C6E206D}">
      <dsp:nvSpPr>
        <dsp:cNvPr id="0" name=""/>
        <dsp:cNvSpPr/>
      </dsp:nvSpPr>
      <dsp:spPr>
        <a:xfrm>
          <a:off x="1816436" y="538017"/>
          <a:ext cx="4105585" cy="90027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GB" sz="1600" kern="1200" dirty="0" smtClean="0"/>
            <a:t>Broad questions first, then product-specific questions.</a:t>
          </a:r>
          <a:endParaRPr lang="en-US" sz="1600" kern="1200" dirty="0"/>
        </a:p>
      </dsp:txBody>
      <dsp:txXfrm>
        <a:off x="1816436" y="538017"/>
        <a:ext cx="4105585" cy="900279"/>
      </dsp:txXfrm>
    </dsp:sp>
    <dsp:sp modelId="{D8A6C374-D6A0-42AF-82B6-C4AA5DD1E312}">
      <dsp:nvSpPr>
        <dsp:cNvPr id="0" name=""/>
        <dsp:cNvSpPr/>
      </dsp:nvSpPr>
      <dsp:spPr>
        <a:xfrm rot="5400000">
          <a:off x="1673576" y="2699461"/>
          <a:ext cx="945293" cy="1076183"/>
        </a:xfrm>
        <a:prstGeom prst="bentUpArrow">
          <a:avLst>
            <a:gd name="adj1" fmla="val 32840"/>
            <a:gd name="adj2" fmla="val 25000"/>
            <a:gd name="adj3" fmla="val 35780"/>
          </a:avLst>
        </a:prstGeom>
        <a:solidFill>
          <a:schemeClr val="accent5">
            <a:tint val="50000"/>
            <a:hueOff val="-10774846"/>
            <a:satOff val="46375"/>
            <a:lumOff val="12537"/>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F4D5668B-0D0C-4C2F-B5FE-DC46E70A9321}">
      <dsp:nvSpPr>
        <dsp:cNvPr id="0" name=""/>
        <dsp:cNvSpPr/>
      </dsp:nvSpPr>
      <dsp:spPr>
        <a:xfrm>
          <a:off x="1378493" y="1689376"/>
          <a:ext cx="1591318" cy="1113871"/>
        </a:xfrm>
        <a:prstGeom prst="roundRect">
          <a:avLst>
            <a:gd name="adj" fmla="val 16670"/>
          </a:avLst>
        </a:prstGeom>
        <a:solidFill>
          <a:schemeClr val="accent5">
            <a:hueOff val="-4966938"/>
            <a:satOff val="19906"/>
            <a:lumOff val="431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Schedule interview</a:t>
          </a:r>
          <a:endParaRPr lang="en-US" sz="2500" kern="1200" dirty="0"/>
        </a:p>
      </dsp:txBody>
      <dsp:txXfrm>
        <a:off x="1432877" y="1743760"/>
        <a:ext cx="1482550" cy="1005103"/>
      </dsp:txXfrm>
    </dsp:sp>
    <dsp:sp modelId="{8073919A-24B0-456E-9A16-7006B660CAA2}">
      <dsp:nvSpPr>
        <dsp:cNvPr id="0" name=""/>
        <dsp:cNvSpPr/>
      </dsp:nvSpPr>
      <dsp:spPr>
        <a:xfrm>
          <a:off x="3041504" y="2073467"/>
          <a:ext cx="1899562" cy="223962"/>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Invite participant(s)</a:t>
          </a:r>
          <a:endParaRPr lang="en-US" sz="1600" kern="1200" dirty="0"/>
        </a:p>
      </dsp:txBody>
      <dsp:txXfrm>
        <a:off x="3041504" y="2073467"/>
        <a:ext cx="1899562" cy="223962"/>
      </dsp:txXfrm>
    </dsp:sp>
    <dsp:sp modelId="{6B142DFA-37A0-4FE9-9D72-DA5739A91E3A}">
      <dsp:nvSpPr>
        <dsp:cNvPr id="0" name=""/>
        <dsp:cNvSpPr/>
      </dsp:nvSpPr>
      <dsp:spPr>
        <a:xfrm>
          <a:off x="2719117" y="2940621"/>
          <a:ext cx="1591318" cy="1113871"/>
        </a:xfrm>
        <a:prstGeom prst="roundRect">
          <a:avLst>
            <a:gd name="adj" fmla="val 16670"/>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Conduct interview</a:t>
          </a:r>
          <a:endParaRPr lang="en-US" sz="2500" kern="1200" dirty="0"/>
        </a:p>
      </dsp:txBody>
      <dsp:txXfrm>
        <a:off x="2773501" y="2995005"/>
        <a:ext cx="1482550" cy="1005103"/>
      </dsp:txXfrm>
    </dsp:sp>
    <dsp:sp modelId="{E1D84CEC-6CBA-4697-815E-3806C577A608}">
      <dsp:nvSpPr>
        <dsp:cNvPr id="0" name=""/>
        <dsp:cNvSpPr/>
      </dsp:nvSpPr>
      <dsp:spPr>
        <a:xfrm>
          <a:off x="4524453" y="3046854"/>
          <a:ext cx="3404089" cy="900279"/>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GB" sz="1600" kern="1200" dirty="0" smtClean="0"/>
            <a:t>Write down exactly what the user says, or record the interview</a:t>
          </a:r>
          <a:endParaRPr lang="en-US" sz="1600" kern="1200" dirty="0"/>
        </a:p>
        <a:p>
          <a:pPr marL="171450" lvl="1" indent="-171450" algn="l" defTabSz="711200">
            <a:lnSpc>
              <a:spcPct val="90000"/>
            </a:lnSpc>
            <a:spcBef>
              <a:spcPct val="0"/>
            </a:spcBef>
            <a:spcAft>
              <a:spcPct val="15000"/>
            </a:spcAft>
            <a:buChar char="••"/>
          </a:pPr>
          <a:r>
            <a:rPr lang="en-GB" sz="1600" kern="1200" dirty="0" smtClean="0"/>
            <a:t>Observe body language of user</a:t>
          </a:r>
          <a:endParaRPr lang="en-US" sz="1600" kern="1200" dirty="0"/>
        </a:p>
      </dsp:txBody>
      <dsp:txXfrm>
        <a:off x="4524453" y="3046854"/>
        <a:ext cx="3404089" cy="900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26B47-2D57-4996-9044-E1F795AC48DD}">
      <dsp:nvSpPr>
        <dsp:cNvPr id="0" name=""/>
        <dsp:cNvSpPr/>
      </dsp:nvSpPr>
      <dsp:spPr>
        <a:xfrm rot="5400000">
          <a:off x="347163" y="1497124"/>
          <a:ext cx="931473" cy="1060450"/>
        </a:xfrm>
        <a:prstGeom prst="bentUpArrow">
          <a:avLst>
            <a:gd name="adj1" fmla="val 32840"/>
            <a:gd name="adj2" fmla="val 25000"/>
            <a:gd name="adj3" fmla="val 35780"/>
          </a:avLst>
        </a:prstGeom>
        <a:solidFill>
          <a:schemeClr val="accent5">
            <a:tint val="50000"/>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A64D26DA-B243-49BC-AEA5-3F5C49AEFCF2}">
      <dsp:nvSpPr>
        <dsp:cNvPr id="0" name=""/>
        <dsp:cNvSpPr/>
      </dsp:nvSpPr>
      <dsp:spPr>
        <a:xfrm>
          <a:off x="77410" y="464567"/>
          <a:ext cx="1568053" cy="1097586"/>
        </a:xfrm>
        <a:prstGeom prst="roundRect">
          <a:avLst>
            <a:gd name="adj" fmla="val 1667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Set expectations</a:t>
          </a:r>
          <a:endParaRPr lang="en-US" sz="1900" kern="1200" dirty="0"/>
        </a:p>
      </dsp:txBody>
      <dsp:txXfrm>
        <a:off x="130999" y="518156"/>
        <a:ext cx="1460875" cy="990408"/>
      </dsp:txXfrm>
    </dsp:sp>
    <dsp:sp modelId="{81CFDB7F-F2C3-4ADD-A357-29122C6E206D}">
      <dsp:nvSpPr>
        <dsp:cNvPr id="0" name=""/>
        <dsp:cNvSpPr/>
      </dsp:nvSpPr>
      <dsp:spPr>
        <a:xfrm>
          <a:off x="1787934" y="562992"/>
          <a:ext cx="4045562" cy="88711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GB" sz="1600" kern="1200" dirty="0" smtClean="0"/>
            <a:t>Decide what you expect to learn from this observation.</a:t>
          </a:r>
          <a:endParaRPr lang="en-US" sz="1600" kern="1200" dirty="0"/>
        </a:p>
      </dsp:txBody>
      <dsp:txXfrm>
        <a:off x="1787934" y="562992"/>
        <a:ext cx="4045562" cy="887117"/>
      </dsp:txXfrm>
    </dsp:sp>
    <dsp:sp modelId="{D8A6C374-D6A0-42AF-82B6-C4AA5DD1E312}">
      <dsp:nvSpPr>
        <dsp:cNvPr id="0" name=""/>
        <dsp:cNvSpPr/>
      </dsp:nvSpPr>
      <dsp:spPr>
        <a:xfrm rot="5400000">
          <a:off x="1647163" y="2692836"/>
          <a:ext cx="931473" cy="1060450"/>
        </a:xfrm>
        <a:prstGeom prst="bentUpArrow">
          <a:avLst>
            <a:gd name="adj1" fmla="val 32840"/>
            <a:gd name="adj2" fmla="val 25000"/>
            <a:gd name="adj3" fmla="val 35780"/>
          </a:avLst>
        </a:prstGeom>
        <a:solidFill>
          <a:schemeClr val="accent5">
            <a:tint val="50000"/>
            <a:hueOff val="-10774846"/>
            <a:satOff val="46375"/>
            <a:lumOff val="12537"/>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F4D5668B-0D0C-4C2F-B5FE-DC46E70A9321}">
      <dsp:nvSpPr>
        <dsp:cNvPr id="0" name=""/>
        <dsp:cNvSpPr/>
      </dsp:nvSpPr>
      <dsp:spPr>
        <a:xfrm>
          <a:off x="1356394" y="1697519"/>
          <a:ext cx="1568053" cy="1097586"/>
        </a:xfrm>
        <a:prstGeom prst="roundRect">
          <a:avLst>
            <a:gd name="adj" fmla="val 16670"/>
          </a:avLst>
        </a:prstGeom>
        <a:solidFill>
          <a:schemeClr val="accent5">
            <a:hueOff val="-4966938"/>
            <a:satOff val="19906"/>
            <a:lumOff val="431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Schedule observation</a:t>
          </a:r>
          <a:endParaRPr lang="en-US" sz="1900" kern="1200" dirty="0"/>
        </a:p>
      </dsp:txBody>
      <dsp:txXfrm>
        <a:off x="1409983" y="1751108"/>
        <a:ext cx="1460875" cy="990408"/>
      </dsp:txXfrm>
    </dsp:sp>
    <dsp:sp modelId="{8073919A-24B0-456E-9A16-7006B660CAA2}">
      <dsp:nvSpPr>
        <dsp:cNvPr id="0" name=""/>
        <dsp:cNvSpPr/>
      </dsp:nvSpPr>
      <dsp:spPr>
        <a:xfrm>
          <a:off x="3099728" y="2041086"/>
          <a:ext cx="3081628" cy="29050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Recruit participants.</a:t>
          </a:r>
          <a:endParaRPr lang="en-US" sz="1600" kern="1200" dirty="0"/>
        </a:p>
      </dsp:txBody>
      <dsp:txXfrm>
        <a:off x="3099728" y="2041086"/>
        <a:ext cx="3081628" cy="290504"/>
      </dsp:txXfrm>
    </dsp:sp>
    <dsp:sp modelId="{6B142DFA-37A0-4FE9-9D72-DA5739A91E3A}">
      <dsp:nvSpPr>
        <dsp:cNvPr id="0" name=""/>
        <dsp:cNvSpPr/>
      </dsp:nvSpPr>
      <dsp:spPr>
        <a:xfrm>
          <a:off x="2677417" y="2930471"/>
          <a:ext cx="1568053" cy="1097586"/>
        </a:xfrm>
        <a:prstGeom prst="roundRect">
          <a:avLst>
            <a:gd name="adj" fmla="val 16670"/>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Conduct session</a:t>
          </a:r>
          <a:endParaRPr lang="en-US" sz="1900" kern="1200" dirty="0"/>
        </a:p>
      </dsp:txBody>
      <dsp:txXfrm>
        <a:off x="2731006" y="2984060"/>
        <a:ext cx="1460875" cy="990408"/>
      </dsp:txXfrm>
    </dsp:sp>
    <dsp:sp modelId="{E1D84CEC-6CBA-4697-815E-3806C577A608}">
      <dsp:nvSpPr>
        <dsp:cNvPr id="0" name=""/>
        <dsp:cNvSpPr/>
      </dsp:nvSpPr>
      <dsp:spPr>
        <a:xfrm>
          <a:off x="4336515" y="3035151"/>
          <a:ext cx="3594011" cy="887117"/>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GB" sz="1600" kern="1200" dirty="0" smtClean="0"/>
            <a:t>Sit, watch and record (notes, video) what you see and hear (user journey).</a:t>
          </a:r>
          <a:endParaRPr lang="en-US" sz="1600" kern="1200" dirty="0"/>
        </a:p>
        <a:p>
          <a:pPr marL="171450" lvl="1" indent="-171450" algn="l" defTabSz="711200">
            <a:lnSpc>
              <a:spcPct val="90000"/>
            </a:lnSpc>
            <a:spcBef>
              <a:spcPct val="0"/>
            </a:spcBef>
            <a:spcAft>
              <a:spcPct val="15000"/>
            </a:spcAft>
            <a:buChar char="••"/>
          </a:pPr>
          <a:r>
            <a:rPr lang="en-GB" sz="1600" kern="1200" dirty="0" smtClean="0"/>
            <a:t>Observe body language of user.</a:t>
          </a:r>
          <a:endParaRPr lang="en-US" sz="1600" kern="1200" dirty="0"/>
        </a:p>
      </dsp:txBody>
      <dsp:txXfrm>
        <a:off x="4336515" y="3035151"/>
        <a:ext cx="3594011" cy="8871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08552-07FC-47B5-91F7-070BDE46579C}">
      <dsp:nvSpPr>
        <dsp:cNvPr id="0" name=""/>
        <dsp:cNvSpPr/>
      </dsp:nvSpPr>
      <dsp:spPr>
        <a:xfrm>
          <a:off x="983201" y="1778568"/>
          <a:ext cx="1906589" cy="190668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en-US" sz="3500" kern="1200" dirty="0" smtClean="0"/>
            <a:t>Lesson</a:t>
          </a:r>
          <a:endParaRPr lang="en-US" sz="3500" kern="1200" dirty="0"/>
        </a:p>
      </dsp:txBody>
      <dsp:txXfrm>
        <a:off x="1262414" y="2057795"/>
        <a:ext cx="1348163" cy="1348230"/>
      </dsp:txXfrm>
    </dsp:sp>
    <dsp:sp modelId="{9C427A27-12CB-44FA-81F2-8EB28F20799E}">
      <dsp:nvSpPr>
        <dsp:cNvPr id="0" name=""/>
        <dsp:cNvSpPr/>
      </dsp:nvSpPr>
      <dsp:spPr>
        <a:xfrm>
          <a:off x="0" y="718454"/>
          <a:ext cx="3843370" cy="4006480"/>
        </a:xfrm>
        <a:prstGeom prst="blockArc">
          <a:avLst>
            <a:gd name="adj1" fmla="val 17527788"/>
            <a:gd name="adj2" fmla="val 4119114"/>
            <a:gd name="adj3" fmla="val 575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7E1662-2D85-4A3F-ABB7-33BAABC0D8E1}">
      <dsp:nvSpPr>
        <dsp:cNvPr id="0" name=""/>
        <dsp:cNvSpPr/>
      </dsp:nvSpPr>
      <dsp:spPr>
        <a:xfrm>
          <a:off x="2829978" y="1056200"/>
          <a:ext cx="1021367" cy="102165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8000" b="-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1C963D-26FC-4635-9D89-3F25898DFAB7}">
      <dsp:nvSpPr>
        <dsp:cNvPr id="0" name=""/>
        <dsp:cNvSpPr/>
      </dsp:nvSpPr>
      <dsp:spPr>
        <a:xfrm>
          <a:off x="3928816" y="1072627"/>
          <a:ext cx="1367139" cy="98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889000">
            <a:lnSpc>
              <a:spcPct val="90000"/>
            </a:lnSpc>
            <a:spcBef>
              <a:spcPct val="0"/>
            </a:spcBef>
            <a:spcAft>
              <a:spcPct val="10000"/>
            </a:spcAft>
          </a:pPr>
          <a:r>
            <a:rPr lang="en-US" sz="2000" kern="1200" dirty="0" smtClean="0"/>
            <a:t>Interesting?</a:t>
          </a:r>
          <a:endParaRPr lang="en-US" sz="2000" kern="1200" dirty="0"/>
        </a:p>
      </dsp:txBody>
      <dsp:txXfrm>
        <a:off x="3928816" y="1072627"/>
        <a:ext cx="1367139" cy="988799"/>
      </dsp:txXfrm>
    </dsp:sp>
    <dsp:sp modelId="{BC8DF177-63F8-4AB4-B72D-9ED0526540CA}">
      <dsp:nvSpPr>
        <dsp:cNvPr id="0" name=""/>
        <dsp:cNvSpPr/>
      </dsp:nvSpPr>
      <dsp:spPr>
        <a:xfrm>
          <a:off x="3224739" y="2218480"/>
          <a:ext cx="1021367" cy="1021652"/>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5000" b="-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33CAF2-3C8C-4C75-805B-3B13E9292C12}">
      <dsp:nvSpPr>
        <dsp:cNvPr id="0" name=""/>
        <dsp:cNvSpPr/>
      </dsp:nvSpPr>
      <dsp:spPr>
        <a:xfrm>
          <a:off x="4329274" y="2232903"/>
          <a:ext cx="1367139" cy="98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889000">
            <a:lnSpc>
              <a:spcPct val="90000"/>
            </a:lnSpc>
            <a:spcBef>
              <a:spcPct val="0"/>
            </a:spcBef>
            <a:spcAft>
              <a:spcPct val="10000"/>
            </a:spcAft>
          </a:pPr>
          <a:r>
            <a:rPr lang="en-US" sz="2000" kern="1200" dirty="0" smtClean="0"/>
            <a:t>Informative?</a:t>
          </a:r>
          <a:endParaRPr lang="en-US" sz="2000" kern="1200" dirty="0"/>
        </a:p>
      </dsp:txBody>
      <dsp:txXfrm>
        <a:off x="4329274" y="2232903"/>
        <a:ext cx="1367139" cy="988799"/>
      </dsp:txXfrm>
    </dsp:sp>
    <dsp:sp modelId="{3DC7B0D2-264B-42E0-A3C5-AD16C08DBE2F}">
      <dsp:nvSpPr>
        <dsp:cNvPr id="0" name=""/>
        <dsp:cNvSpPr/>
      </dsp:nvSpPr>
      <dsp:spPr>
        <a:xfrm>
          <a:off x="2829978" y="3397187"/>
          <a:ext cx="1021367" cy="102165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3D25E0-5744-44E6-A01E-D2DDC982B3EF}">
      <dsp:nvSpPr>
        <dsp:cNvPr id="0" name=""/>
        <dsp:cNvSpPr/>
      </dsp:nvSpPr>
      <dsp:spPr>
        <a:xfrm>
          <a:off x="3928816" y="3418020"/>
          <a:ext cx="1367139" cy="98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889000">
            <a:lnSpc>
              <a:spcPct val="90000"/>
            </a:lnSpc>
            <a:spcBef>
              <a:spcPct val="0"/>
            </a:spcBef>
            <a:spcAft>
              <a:spcPct val="10000"/>
            </a:spcAft>
          </a:pPr>
          <a:r>
            <a:rPr lang="en-US" sz="2000" kern="1200" dirty="0" smtClean="0"/>
            <a:t>Difficult?</a:t>
          </a:r>
          <a:endParaRPr lang="en-US" sz="2000" kern="1200" dirty="0"/>
        </a:p>
      </dsp:txBody>
      <dsp:txXfrm>
        <a:off x="3928816" y="3418020"/>
        <a:ext cx="1367139" cy="98879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nl-NL"/>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vl1pPr>
          </a:lstStyle>
          <a:p>
            <a:fld id="{5998737A-7995-4B74-B63A-80E0593C4CFC}" type="datetimeFigureOut">
              <a:rPr lang="nl-NL" smtClean="0"/>
              <a:t>29-8-2019</a:t>
            </a:fld>
            <a:endParaRPr lang="nl-NL"/>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vl1pPr>
          </a:lstStyle>
          <a:p>
            <a:endParaRPr lang="nl-NL"/>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vl1pPr>
          </a:lstStyle>
          <a:p>
            <a:fld id="{1B1A7392-2789-462C-8F1D-017BB83F83C8}" type="slidenum">
              <a:rPr lang="nl-NL" smtClean="0"/>
              <a:t>‹#›</a:t>
            </a:fld>
            <a:endParaRPr lang="nl-NL"/>
          </a:p>
        </p:txBody>
      </p:sp>
    </p:spTree>
    <p:extLst>
      <p:ext uri="{BB962C8B-B14F-4D97-AF65-F5344CB8AC3E}">
        <p14:creationId xmlns:p14="http://schemas.microsoft.com/office/powerpoint/2010/main" val="4010496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nl-NL"/>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16E894CF-CF29-460C-8820-A692FD564E29}" type="datetimeFigureOut">
              <a:rPr lang="nl-NL" smtClean="0"/>
              <a:t>29-8-2019</a:t>
            </a:fld>
            <a:endParaRPr lang="nl-NL"/>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endParaRPr lang="nl-NL"/>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nl-NL"/>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15BD3654-9A79-4B47-9CF7-D6BAF450FCC7}" type="slidenum">
              <a:rPr lang="nl-NL" smtClean="0"/>
              <a:t>‹#›</a:t>
            </a:fld>
            <a:endParaRPr lang="nl-NL"/>
          </a:p>
        </p:txBody>
      </p:sp>
    </p:spTree>
    <p:extLst>
      <p:ext uri="{BB962C8B-B14F-4D97-AF65-F5344CB8AC3E}">
        <p14:creationId xmlns:p14="http://schemas.microsoft.com/office/powerpoint/2010/main" val="1177240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Note</a:t>
            </a:r>
            <a:r>
              <a:rPr lang="nl-NL" smtClean="0"/>
              <a:t>: update!</a:t>
            </a:r>
            <a:endParaRPr lang="nl-NL" dirty="0"/>
          </a:p>
        </p:txBody>
      </p:sp>
      <p:sp>
        <p:nvSpPr>
          <p:cNvPr id="4" name="Slide Number Placeholder 3"/>
          <p:cNvSpPr>
            <a:spLocks noGrp="1"/>
          </p:cNvSpPr>
          <p:nvPr>
            <p:ph type="sldNum" sz="quarter" idx="10"/>
          </p:nvPr>
        </p:nvSpPr>
        <p:spPr/>
        <p:txBody>
          <a:bodyPr/>
          <a:lstStyle/>
          <a:p>
            <a:fld id="{15BD3654-9A79-4B47-9CF7-D6BAF450FCC7}" type="slidenum">
              <a:rPr lang="nl-NL" smtClean="0"/>
              <a:t>2</a:t>
            </a:fld>
            <a:endParaRPr lang="nl-NL"/>
          </a:p>
        </p:txBody>
      </p:sp>
    </p:spTree>
    <p:extLst>
      <p:ext uri="{BB962C8B-B14F-4D97-AF65-F5344CB8AC3E}">
        <p14:creationId xmlns:p14="http://schemas.microsoft.com/office/powerpoint/2010/main" val="1733741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15BD3654-9A79-4B47-9CF7-D6BAF450FCC7}" type="slidenum">
              <a:rPr lang="nl-NL" smtClean="0"/>
              <a:t>18</a:t>
            </a:fld>
            <a:endParaRPr lang="nl-NL"/>
          </a:p>
        </p:txBody>
      </p:sp>
    </p:spTree>
    <p:extLst>
      <p:ext uri="{BB962C8B-B14F-4D97-AF65-F5344CB8AC3E}">
        <p14:creationId xmlns:p14="http://schemas.microsoft.com/office/powerpoint/2010/main" val="2555690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endParaRPr lang="nl-NL" dirty="0" smtClean="0"/>
          </a:p>
          <a:p>
            <a:endParaRPr lang="nl-NL" dirty="0"/>
          </a:p>
        </p:txBody>
      </p:sp>
      <p:sp>
        <p:nvSpPr>
          <p:cNvPr id="4" name="Slide Number Placeholder 3"/>
          <p:cNvSpPr>
            <a:spLocks noGrp="1"/>
          </p:cNvSpPr>
          <p:nvPr>
            <p:ph type="sldNum" sz="quarter" idx="10"/>
          </p:nvPr>
        </p:nvSpPr>
        <p:spPr/>
        <p:txBody>
          <a:bodyPr/>
          <a:lstStyle/>
          <a:p>
            <a:fld id="{15BD3654-9A79-4B47-9CF7-D6BAF450FCC7}" type="slidenum">
              <a:rPr lang="nl-NL" smtClean="0"/>
              <a:t>20</a:t>
            </a:fld>
            <a:endParaRPr lang="nl-NL"/>
          </a:p>
        </p:txBody>
      </p:sp>
    </p:spTree>
    <p:extLst>
      <p:ext uri="{BB962C8B-B14F-4D97-AF65-F5344CB8AC3E}">
        <p14:creationId xmlns:p14="http://schemas.microsoft.com/office/powerpoint/2010/main" val="4122401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Video 1 ( bad example): Around</a:t>
            </a:r>
            <a:r>
              <a:rPr lang="en-GB" baseline="0" dirty="0" smtClean="0"/>
              <a:t> </a:t>
            </a:r>
            <a:r>
              <a:rPr lang="en-GB" dirty="0" smtClean="0"/>
              <a:t>10 mistakes:</a:t>
            </a:r>
            <a:r>
              <a:rPr lang="en-GB" baseline="0" dirty="0" smtClean="0"/>
              <a:t> </a:t>
            </a:r>
            <a:r>
              <a:rPr lang="en-GB" sz="1200" b="0" i="0" kern="1200" dirty="0" smtClean="0">
                <a:solidFill>
                  <a:schemeClr val="tx1"/>
                </a:solidFill>
                <a:effectLst/>
                <a:latin typeface="+mn-lt"/>
                <a:ea typeface="+mn-ea"/>
                <a:cs typeface="+mn-cs"/>
              </a:rPr>
              <a:t>Too many distracting hand motions, </a:t>
            </a:r>
            <a:r>
              <a:rPr lang="en-GB" sz="1200" b="0" i="0" kern="1200" dirty="0" err="1" smtClean="0">
                <a:solidFill>
                  <a:schemeClr val="tx1"/>
                </a:solidFill>
                <a:effectLst/>
                <a:latin typeface="+mn-lt"/>
                <a:ea typeface="+mn-ea"/>
                <a:cs typeface="+mn-cs"/>
              </a:rPr>
              <a:t>doesnt</a:t>
            </a:r>
            <a:r>
              <a:rPr lang="en-GB" sz="1200" b="0" i="0" kern="1200" dirty="0" smtClean="0">
                <a:solidFill>
                  <a:schemeClr val="tx1"/>
                </a:solidFill>
                <a:effectLst/>
                <a:latin typeface="+mn-lt"/>
                <a:ea typeface="+mn-ea"/>
                <a:cs typeface="+mn-cs"/>
              </a:rPr>
              <a:t> keep eye contact, asked closed ended questions (yes/no), asked leading questions (did you like the training?), gave leading answers (keeping voice softer, </a:t>
            </a:r>
            <a:r>
              <a:rPr lang="en-GB" sz="1200" b="0" i="0" kern="1200" dirty="0" err="1" smtClean="0">
                <a:solidFill>
                  <a:schemeClr val="tx1"/>
                </a:solidFill>
                <a:effectLst/>
                <a:latin typeface="+mn-lt"/>
                <a:ea typeface="+mn-ea"/>
                <a:cs typeface="+mn-cs"/>
              </a:rPr>
              <a:t>etc</a:t>
            </a:r>
            <a:r>
              <a:rPr lang="en-GB" sz="1200" b="0" i="0" kern="1200" dirty="0" smtClean="0">
                <a:solidFill>
                  <a:schemeClr val="tx1"/>
                </a:solidFill>
                <a:effectLst/>
                <a:latin typeface="+mn-lt"/>
                <a:ea typeface="+mn-ea"/>
                <a:cs typeface="+mn-cs"/>
              </a:rPr>
              <a:t>), spoke too quickly, insulted the interviewee (you're contradicting yourself! you're changing your mind!)</a:t>
            </a:r>
          </a:p>
          <a:p>
            <a:r>
              <a:rPr lang="en-GB" sz="1200" b="0" i="0" kern="1200" dirty="0" smtClean="0">
                <a:solidFill>
                  <a:schemeClr val="tx1"/>
                </a:solidFill>
                <a:effectLst/>
                <a:latin typeface="+mn-lt"/>
                <a:ea typeface="+mn-ea"/>
                <a:cs typeface="+mn-cs"/>
              </a:rPr>
              <a:t>Interviewer seemed bored by the presence of the participants and was too preoccupied with her cell phone, she interrupted the response of the participant and she over talked the person she was interviewing and lastly, she asked a lot of short answer questions.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Vide</a:t>
            </a:r>
            <a:r>
              <a:rPr lang="en-GB" sz="1200" b="0" i="0" kern="1200" baseline="0" dirty="0" smtClean="0">
                <a:solidFill>
                  <a:schemeClr val="tx1"/>
                </a:solidFill>
                <a:effectLst/>
                <a:latin typeface="+mn-lt"/>
                <a:ea typeface="+mn-ea"/>
                <a:cs typeface="+mn-cs"/>
              </a:rPr>
              <a:t>o 2 (good example): </a:t>
            </a:r>
            <a:r>
              <a:rPr lang="en-GB" sz="1200" b="0" i="0" kern="1200" dirty="0" smtClean="0">
                <a:solidFill>
                  <a:schemeClr val="tx1"/>
                </a:solidFill>
                <a:effectLst/>
                <a:latin typeface="+mn-lt"/>
                <a:ea typeface="+mn-ea"/>
                <a:cs typeface="+mn-cs"/>
              </a:rPr>
              <a:t>Interviewer shows good quality of attention and listening, uses open questions and shows she values the answers, is aware respondent might be sensitive about admitting her needs, and guides her gently into offering realistic suggestions.</a:t>
            </a:r>
          </a:p>
        </p:txBody>
      </p:sp>
      <p:sp>
        <p:nvSpPr>
          <p:cNvPr id="4" name="Slide Number Placeholder 3"/>
          <p:cNvSpPr>
            <a:spLocks noGrp="1"/>
          </p:cNvSpPr>
          <p:nvPr>
            <p:ph type="sldNum" sz="quarter" idx="10"/>
          </p:nvPr>
        </p:nvSpPr>
        <p:spPr/>
        <p:txBody>
          <a:bodyPr/>
          <a:lstStyle/>
          <a:p>
            <a:fld id="{15BD3654-9A79-4B47-9CF7-D6BAF450FCC7}" type="slidenum">
              <a:rPr lang="nl-NL" smtClean="0"/>
              <a:t>21</a:t>
            </a:fld>
            <a:endParaRPr lang="nl-NL"/>
          </a:p>
        </p:txBody>
      </p:sp>
    </p:spTree>
    <p:extLst>
      <p:ext uri="{BB962C8B-B14F-4D97-AF65-F5344CB8AC3E}">
        <p14:creationId xmlns:p14="http://schemas.microsoft.com/office/powerpoint/2010/main" val="827253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same groups as for survey</a:t>
            </a:r>
            <a:endParaRPr lang="en-GB" dirty="0"/>
          </a:p>
        </p:txBody>
      </p:sp>
      <p:sp>
        <p:nvSpPr>
          <p:cNvPr id="4" name="Slide Number Placeholder 3"/>
          <p:cNvSpPr>
            <a:spLocks noGrp="1"/>
          </p:cNvSpPr>
          <p:nvPr>
            <p:ph type="sldNum" sz="quarter" idx="10"/>
          </p:nvPr>
        </p:nvSpPr>
        <p:spPr/>
        <p:txBody>
          <a:bodyPr/>
          <a:lstStyle/>
          <a:p>
            <a:fld id="{15BD3654-9A79-4B47-9CF7-D6BAF450FCC7}" type="slidenum">
              <a:rPr lang="nl-NL" smtClean="0"/>
              <a:t>23</a:t>
            </a:fld>
            <a:endParaRPr lang="nl-NL"/>
          </a:p>
        </p:txBody>
      </p:sp>
    </p:spTree>
    <p:extLst>
      <p:ext uri="{BB962C8B-B14F-4D97-AF65-F5344CB8AC3E}">
        <p14:creationId xmlns:p14="http://schemas.microsoft.com/office/powerpoint/2010/main" val="756364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90752">
              <a:defRPr/>
            </a:pPr>
            <a:endParaRPr lang="nl-NL" dirty="0" smtClean="0"/>
          </a:p>
          <a:p>
            <a:endParaRPr lang="nl-NL" dirty="0"/>
          </a:p>
        </p:txBody>
      </p:sp>
      <p:sp>
        <p:nvSpPr>
          <p:cNvPr id="4" name="Slide Number Placeholder 3"/>
          <p:cNvSpPr>
            <a:spLocks noGrp="1"/>
          </p:cNvSpPr>
          <p:nvPr>
            <p:ph type="sldNum" sz="quarter" idx="10"/>
          </p:nvPr>
        </p:nvSpPr>
        <p:spPr/>
        <p:txBody>
          <a:bodyPr/>
          <a:lstStyle/>
          <a:p>
            <a:fld id="{15BD3654-9A79-4B47-9CF7-D6BAF450FCC7}" type="slidenum">
              <a:rPr lang="nl-NL" smtClean="0"/>
              <a:t>25</a:t>
            </a:fld>
            <a:endParaRPr lang="nl-NL"/>
          </a:p>
        </p:txBody>
      </p:sp>
    </p:spTree>
    <p:extLst>
      <p:ext uri="{BB962C8B-B14F-4D97-AF65-F5344CB8AC3E}">
        <p14:creationId xmlns:p14="http://schemas.microsoft.com/office/powerpoint/2010/main" val="3709193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15BD3654-9A79-4B47-9CF7-D6BAF450FCC7}" type="slidenum">
              <a:rPr lang="nl-NL" smtClean="0"/>
              <a:t>26</a:t>
            </a:fld>
            <a:endParaRPr lang="nl-NL"/>
          </a:p>
        </p:txBody>
      </p:sp>
    </p:spTree>
    <p:extLst>
      <p:ext uri="{BB962C8B-B14F-4D97-AF65-F5344CB8AC3E}">
        <p14:creationId xmlns:p14="http://schemas.microsoft.com/office/powerpoint/2010/main" val="1635469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15BD3654-9A79-4B47-9CF7-D6BAF450FCC7}" type="slidenum">
              <a:rPr lang="nl-NL" smtClean="0"/>
              <a:t>27</a:t>
            </a:fld>
            <a:endParaRPr lang="nl-NL"/>
          </a:p>
        </p:txBody>
      </p:sp>
    </p:spTree>
    <p:extLst>
      <p:ext uri="{BB962C8B-B14F-4D97-AF65-F5344CB8AC3E}">
        <p14:creationId xmlns:p14="http://schemas.microsoft.com/office/powerpoint/2010/main" val="189464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update</a:t>
            </a:r>
            <a:r>
              <a:rPr lang="en-GB" baseline="0" dirty="0" smtClean="0"/>
              <a:t> schedule…</a:t>
            </a:r>
            <a:endParaRPr lang="en-GB" dirty="0"/>
          </a:p>
        </p:txBody>
      </p:sp>
      <p:sp>
        <p:nvSpPr>
          <p:cNvPr id="4" name="Slide Number Placeholder 3"/>
          <p:cNvSpPr>
            <a:spLocks noGrp="1"/>
          </p:cNvSpPr>
          <p:nvPr>
            <p:ph type="sldNum" sz="quarter" idx="10"/>
          </p:nvPr>
        </p:nvSpPr>
        <p:spPr/>
        <p:txBody>
          <a:bodyPr/>
          <a:lstStyle/>
          <a:p>
            <a:fld id="{15BD3654-9A79-4B47-9CF7-D6BAF450FCC7}" type="slidenum">
              <a:rPr lang="nl-NL" smtClean="0"/>
              <a:t>3</a:t>
            </a:fld>
            <a:endParaRPr lang="nl-NL"/>
          </a:p>
        </p:txBody>
      </p:sp>
    </p:spTree>
    <p:extLst>
      <p:ext uri="{BB962C8B-B14F-4D97-AF65-F5344CB8AC3E}">
        <p14:creationId xmlns:p14="http://schemas.microsoft.com/office/powerpoint/2010/main" val="229370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err="1" smtClean="0"/>
              <a:t>Note</a:t>
            </a:r>
            <a:r>
              <a:rPr lang="nl-NL" dirty="0" smtClean="0"/>
              <a:t>: update </a:t>
            </a:r>
            <a:r>
              <a:rPr lang="nl-NL" dirty="0" err="1" smtClean="0"/>
              <a:t>tick</a:t>
            </a:r>
            <a:r>
              <a:rPr lang="nl-NL" baseline="0" dirty="0" smtClean="0"/>
              <a:t> </a:t>
            </a:r>
            <a:r>
              <a:rPr lang="nl-NL" baseline="0" dirty="0" err="1" smtClean="0"/>
              <a:t>marks</a:t>
            </a:r>
            <a:r>
              <a:rPr lang="nl-NL" baseline="0" dirty="0" smtClean="0"/>
              <a:t> </a:t>
            </a:r>
            <a:r>
              <a:rPr lang="nl-NL" baseline="0" dirty="0" err="1" smtClean="0"/>
              <a:t>based</a:t>
            </a:r>
            <a:r>
              <a:rPr lang="nl-NL" baseline="0" dirty="0" smtClean="0"/>
              <a:t> on </a:t>
            </a:r>
            <a:r>
              <a:rPr lang="nl-NL" baseline="0" dirty="0" err="1" smtClean="0"/>
              <a:t>schedule</a:t>
            </a:r>
            <a:endParaRPr lang="nl-NL" dirty="0"/>
          </a:p>
        </p:txBody>
      </p:sp>
      <p:sp>
        <p:nvSpPr>
          <p:cNvPr id="4" name="Slide Number Placeholder 3"/>
          <p:cNvSpPr>
            <a:spLocks noGrp="1"/>
          </p:cNvSpPr>
          <p:nvPr>
            <p:ph type="sldNum" sz="quarter" idx="10"/>
          </p:nvPr>
        </p:nvSpPr>
        <p:spPr/>
        <p:txBody>
          <a:bodyPr/>
          <a:lstStyle/>
          <a:p>
            <a:fld id="{15BD3654-9A79-4B47-9CF7-D6BAF450FCC7}" type="slidenum">
              <a:rPr lang="nl-NL" smtClean="0"/>
              <a:t>6</a:t>
            </a:fld>
            <a:endParaRPr lang="nl-NL"/>
          </a:p>
        </p:txBody>
      </p:sp>
    </p:spTree>
    <p:extLst>
      <p:ext uri="{BB962C8B-B14F-4D97-AF65-F5344CB8AC3E}">
        <p14:creationId xmlns:p14="http://schemas.microsoft.com/office/powerpoint/2010/main" val="1622884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5BD3654-9A79-4B47-9CF7-D6BAF450FCC7}" type="slidenum">
              <a:rPr lang="nl-NL" smtClean="0"/>
              <a:t>7</a:t>
            </a:fld>
            <a:endParaRPr lang="nl-NL"/>
          </a:p>
        </p:txBody>
      </p:sp>
    </p:spTree>
    <p:extLst>
      <p:ext uri="{BB962C8B-B14F-4D97-AF65-F5344CB8AC3E}">
        <p14:creationId xmlns:p14="http://schemas.microsoft.com/office/powerpoint/2010/main" val="1883039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Body language -&gt; additional inputs</a:t>
            </a:r>
            <a:endParaRPr lang="en-US" dirty="0" smtClean="0"/>
          </a:p>
          <a:p>
            <a:endParaRPr lang="en-GB" dirty="0"/>
          </a:p>
        </p:txBody>
      </p:sp>
      <p:sp>
        <p:nvSpPr>
          <p:cNvPr id="4" name="Slide Number Placeholder 3"/>
          <p:cNvSpPr>
            <a:spLocks noGrp="1"/>
          </p:cNvSpPr>
          <p:nvPr>
            <p:ph type="sldNum" sz="quarter" idx="10"/>
          </p:nvPr>
        </p:nvSpPr>
        <p:spPr/>
        <p:txBody>
          <a:bodyPr/>
          <a:lstStyle/>
          <a:p>
            <a:fld id="{15BD3654-9A79-4B47-9CF7-D6BAF450FCC7}" type="slidenum">
              <a:rPr lang="nl-NL" smtClean="0"/>
              <a:t>8</a:t>
            </a:fld>
            <a:endParaRPr lang="nl-NL"/>
          </a:p>
        </p:txBody>
      </p:sp>
    </p:spTree>
    <p:extLst>
      <p:ext uri="{BB962C8B-B14F-4D97-AF65-F5344CB8AC3E}">
        <p14:creationId xmlns:p14="http://schemas.microsoft.com/office/powerpoint/2010/main" val="3514554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What questions will you ask as an interview for the travel application?</a:t>
            </a:r>
            <a:endParaRPr lang="nl-NL" dirty="0"/>
          </a:p>
        </p:txBody>
      </p:sp>
      <p:sp>
        <p:nvSpPr>
          <p:cNvPr id="4" name="Slide Number Placeholder 3"/>
          <p:cNvSpPr>
            <a:spLocks noGrp="1"/>
          </p:cNvSpPr>
          <p:nvPr>
            <p:ph type="sldNum" sz="quarter" idx="10"/>
          </p:nvPr>
        </p:nvSpPr>
        <p:spPr/>
        <p:txBody>
          <a:bodyPr/>
          <a:lstStyle/>
          <a:p>
            <a:fld id="{15BD3654-9A79-4B47-9CF7-D6BAF450FCC7}" type="slidenum">
              <a:rPr lang="nl-NL" smtClean="0"/>
              <a:t>9</a:t>
            </a:fld>
            <a:endParaRPr lang="nl-NL"/>
          </a:p>
        </p:txBody>
      </p:sp>
    </p:spTree>
    <p:extLst>
      <p:ext uri="{BB962C8B-B14F-4D97-AF65-F5344CB8AC3E}">
        <p14:creationId xmlns:p14="http://schemas.microsoft.com/office/powerpoint/2010/main" val="3502113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5BD3654-9A79-4B47-9CF7-D6BAF450FCC7}" type="slidenum">
              <a:rPr lang="nl-NL" smtClean="0"/>
              <a:t>10</a:t>
            </a:fld>
            <a:endParaRPr lang="nl-NL"/>
          </a:p>
        </p:txBody>
      </p:sp>
    </p:spTree>
    <p:extLst>
      <p:ext uri="{BB962C8B-B14F-4D97-AF65-F5344CB8AC3E}">
        <p14:creationId xmlns:p14="http://schemas.microsoft.com/office/powerpoint/2010/main" val="1256986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Observation is also called shadowing.</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Watching and listening to people, usually in public places, and trying to form some ideas about their behaviour, knowledge, and beliefs.</a:t>
            </a:r>
          </a:p>
          <a:p>
            <a:endParaRPr lang="en-GB" sz="1200" b="0" i="0" kern="1200" dirty="0" smtClean="0">
              <a:solidFill>
                <a:schemeClr val="tx1"/>
              </a:solidFill>
              <a:effectLst/>
              <a:latin typeface="+mn-lt"/>
              <a:ea typeface="+mn-ea"/>
              <a:cs typeface="+mn-cs"/>
            </a:endParaRPr>
          </a:p>
          <a:p>
            <a:r>
              <a:rPr lang="nl-NL" sz="1200" dirty="0" smtClean="0"/>
              <a:t>Beware of </a:t>
            </a:r>
            <a:r>
              <a:rPr lang="nl-NL" sz="1200" dirty="0" err="1" smtClean="0"/>
              <a:t>the</a:t>
            </a:r>
            <a:r>
              <a:rPr lang="nl-NL" sz="1200" dirty="0" smtClean="0"/>
              <a:t> </a:t>
            </a:r>
            <a:r>
              <a:rPr lang="nl-NL" sz="1200" dirty="0" err="1" smtClean="0"/>
              <a:t>Hawthorne</a:t>
            </a:r>
            <a:r>
              <a:rPr lang="nl-NL" sz="1200" dirty="0" smtClean="0"/>
              <a:t> effect: </a:t>
            </a:r>
            <a:r>
              <a:rPr lang="en-US" sz="1200" dirty="0" smtClean="0"/>
              <a:t>the act of observation of someone doing something can change their approach to carrying out the task.</a:t>
            </a:r>
          </a:p>
          <a:p>
            <a:r>
              <a:rPr lang="nl-NL" dirty="0" smtClean="0"/>
              <a:t>Do </a:t>
            </a:r>
            <a:r>
              <a:rPr lang="nl-NL" dirty="0" err="1" smtClean="0"/>
              <a:t>not</a:t>
            </a:r>
            <a:r>
              <a:rPr lang="nl-NL" dirty="0" smtClean="0"/>
              <a:t> </a:t>
            </a:r>
            <a:r>
              <a:rPr lang="nl-NL" dirty="0" err="1" smtClean="0"/>
              <a:t>interfere</a:t>
            </a:r>
            <a:r>
              <a:rPr lang="nl-NL" dirty="0" smtClean="0"/>
              <a:t> or </a:t>
            </a:r>
            <a:r>
              <a:rPr lang="nl-NL" dirty="0" err="1" smtClean="0"/>
              <a:t>ask</a:t>
            </a:r>
            <a:r>
              <a:rPr lang="nl-NL" dirty="0" smtClean="0"/>
              <a:t> </a:t>
            </a:r>
            <a:r>
              <a:rPr lang="nl-NL" dirty="0" err="1" smtClean="0"/>
              <a:t>questions</a:t>
            </a:r>
            <a:r>
              <a:rPr lang="nl-NL" dirty="0" smtClean="0"/>
              <a:t> </a:t>
            </a:r>
            <a:r>
              <a:rPr lang="nl-NL" dirty="0" err="1" smtClean="0"/>
              <a:t>during</a:t>
            </a:r>
            <a:r>
              <a:rPr lang="nl-NL" dirty="0" smtClean="0"/>
              <a:t> </a:t>
            </a:r>
            <a:r>
              <a:rPr lang="nl-NL" dirty="0" err="1" smtClean="0"/>
              <a:t>the</a:t>
            </a:r>
            <a:r>
              <a:rPr lang="nl-NL" dirty="0" smtClean="0"/>
              <a:t> </a:t>
            </a:r>
            <a:r>
              <a:rPr lang="nl-NL" dirty="0" err="1" smtClean="0"/>
              <a:t>process</a:t>
            </a:r>
            <a:endParaRPr lang="nl-NL" dirty="0" smtClean="0"/>
          </a:p>
        </p:txBody>
      </p:sp>
      <p:sp>
        <p:nvSpPr>
          <p:cNvPr id="4" name="Slide Number Placeholder 3"/>
          <p:cNvSpPr>
            <a:spLocks noGrp="1"/>
          </p:cNvSpPr>
          <p:nvPr>
            <p:ph type="sldNum" sz="quarter" idx="10"/>
          </p:nvPr>
        </p:nvSpPr>
        <p:spPr/>
        <p:txBody>
          <a:bodyPr/>
          <a:lstStyle/>
          <a:p>
            <a:fld id="{15BD3654-9A79-4B47-9CF7-D6BAF450FCC7}" type="slidenum">
              <a:rPr lang="nl-NL" smtClean="0"/>
              <a:t>11</a:t>
            </a:fld>
            <a:endParaRPr lang="nl-NL"/>
          </a:p>
        </p:txBody>
      </p:sp>
    </p:spTree>
    <p:extLst>
      <p:ext uri="{BB962C8B-B14F-4D97-AF65-F5344CB8AC3E}">
        <p14:creationId xmlns:p14="http://schemas.microsoft.com/office/powerpoint/2010/main" val="1459620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0" i="0" kern="1200" dirty="0" smtClean="0">
                <a:solidFill>
                  <a:schemeClr val="tx1"/>
                </a:solidFill>
                <a:effectLst/>
                <a:latin typeface="+mn-lt"/>
                <a:ea typeface="+mn-ea"/>
                <a:cs typeface="+mn-cs"/>
              </a:rPr>
              <a:t>Conduct session: </a:t>
            </a:r>
            <a:r>
              <a:rPr lang="en-GB" sz="1200" dirty="0" smtClean="0"/>
              <a:t>Write down and/or record interesting events that happen as user operates in the environment.</a:t>
            </a:r>
            <a:endParaRPr lang="en-US" sz="1200" dirty="0" smtClean="0"/>
          </a:p>
          <a:p>
            <a:pPr lvl="0"/>
            <a:endParaRPr lang="en-GB" sz="1200" b="0" i="0" kern="1200" dirty="0" smtClean="0">
              <a:solidFill>
                <a:schemeClr val="tx1"/>
              </a:solidFill>
              <a:effectLst/>
              <a:latin typeface="+mn-lt"/>
              <a:ea typeface="+mn-ea"/>
              <a:cs typeface="+mn-cs"/>
            </a:endParaRPr>
          </a:p>
          <a:p>
            <a:pPr lvl="0"/>
            <a:r>
              <a:rPr lang="en-GB" sz="1200" b="0" i="0" kern="1200" dirty="0" smtClean="0">
                <a:solidFill>
                  <a:schemeClr val="tx1"/>
                </a:solidFill>
                <a:effectLst/>
                <a:latin typeface="+mn-lt"/>
                <a:ea typeface="+mn-ea"/>
                <a:cs typeface="+mn-cs"/>
              </a:rPr>
              <a:t>Many normal surveys include some observations. There’s usually no need to ask "Which gender are you?" Instead, the interviewer notes whether the respondent is a man or woman. That’s observation.</a:t>
            </a:r>
            <a:endParaRPr lang="nl-NL" sz="2400" dirty="0" smtClean="0"/>
          </a:p>
          <a:p>
            <a:pPr lvl="0"/>
            <a:r>
              <a:rPr lang="nl-NL" sz="2400" dirty="0" err="1" smtClean="0"/>
              <a:t>Create</a:t>
            </a:r>
            <a:r>
              <a:rPr lang="nl-NL" sz="2400" dirty="0" smtClean="0"/>
              <a:t> a “user </a:t>
            </a:r>
            <a:r>
              <a:rPr lang="nl-NL" sz="2400" dirty="0" err="1" smtClean="0"/>
              <a:t>journey</a:t>
            </a:r>
            <a:r>
              <a:rPr lang="nl-NL" sz="2400" dirty="0" smtClean="0"/>
              <a:t>”: </a:t>
            </a:r>
            <a:r>
              <a:rPr lang="nl-NL" sz="2400" dirty="0" err="1" smtClean="0"/>
              <a:t>capture</a:t>
            </a:r>
            <a:r>
              <a:rPr lang="nl-NL" sz="2400" dirty="0" smtClean="0"/>
              <a:t> important steps in </a:t>
            </a:r>
            <a:r>
              <a:rPr lang="nl-NL" sz="2400" dirty="0" err="1" smtClean="0"/>
              <a:t>an</a:t>
            </a:r>
            <a:r>
              <a:rPr lang="nl-NL" sz="2400" dirty="0" smtClean="0"/>
              <a:t> </a:t>
            </a:r>
            <a:r>
              <a:rPr lang="nl-NL" sz="2400" dirty="0" err="1" smtClean="0"/>
              <a:t>observation</a:t>
            </a:r>
            <a:r>
              <a:rPr lang="nl-NL" sz="2400" dirty="0" smtClean="0"/>
              <a:t> sheet.</a:t>
            </a:r>
          </a:p>
          <a:p>
            <a:pPr lvl="0"/>
            <a:r>
              <a:rPr lang="en-GB" sz="1200" b="0" i="0" kern="1200" dirty="0" smtClean="0">
                <a:solidFill>
                  <a:schemeClr val="tx1"/>
                </a:solidFill>
                <a:effectLst/>
                <a:latin typeface="+mn-lt"/>
                <a:ea typeface="+mn-ea"/>
                <a:cs typeface="+mn-cs"/>
              </a:rPr>
              <a:t>For observation to be successful, you must often go beyond observation, and ask people "Why do you do that?" You are not observing purely for the sake of observing, but to find out why people act as they do.</a:t>
            </a:r>
          </a:p>
          <a:p>
            <a:pPr lvl="0"/>
            <a:endParaRPr lang="nl-NL" sz="2400" dirty="0" smtClean="0"/>
          </a:p>
        </p:txBody>
      </p:sp>
      <p:sp>
        <p:nvSpPr>
          <p:cNvPr id="4" name="Slide Number Placeholder 3"/>
          <p:cNvSpPr>
            <a:spLocks noGrp="1"/>
          </p:cNvSpPr>
          <p:nvPr>
            <p:ph type="sldNum" sz="quarter" idx="10"/>
          </p:nvPr>
        </p:nvSpPr>
        <p:spPr/>
        <p:txBody>
          <a:bodyPr/>
          <a:lstStyle/>
          <a:p>
            <a:fld id="{15BD3654-9A79-4B47-9CF7-D6BAF450FCC7}" type="slidenum">
              <a:rPr lang="nl-NL" smtClean="0"/>
              <a:t>12</a:t>
            </a:fld>
            <a:endParaRPr lang="nl-NL"/>
          </a:p>
        </p:txBody>
      </p:sp>
    </p:spTree>
    <p:extLst>
      <p:ext uri="{BB962C8B-B14F-4D97-AF65-F5344CB8AC3E}">
        <p14:creationId xmlns:p14="http://schemas.microsoft.com/office/powerpoint/2010/main" val="3817086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err="1" smtClean="0"/>
              <a:t>Title</a:t>
            </a:r>
            <a:r>
              <a:rPr lang="nl-NL" dirty="0" smtClean="0"/>
              <a:t> next page </a:t>
            </a:r>
            <a:r>
              <a:rPr lang="nl-NL" dirty="0" err="1" smtClean="0"/>
              <a:t>Arial</a:t>
            </a:r>
            <a:r>
              <a:rPr lang="nl-NL" dirty="0" smtClean="0"/>
              <a:t> 28pt</a:t>
            </a:r>
            <a:endParaRPr lang="nl-NL" dirty="0"/>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smtClean="0"/>
              <a:t>Klik om de tekststijl van het sjabloon te bewerken</a:t>
            </a:r>
          </a:p>
          <a:p>
            <a:pPr lvl="1"/>
            <a:r>
              <a:rPr lang="nl-NL" dirty="0" smtClean="0"/>
              <a:t>Tweede niveau</a:t>
            </a:r>
          </a:p>
        </p:txBody>
      </p:sp>
      <p:sp>
        <p:nvSpPr>
          <p:cNvPr id="6" name="Tijdelijke aanduiding voor voettekst 4"/>
          <p:cNvSpPr>
            <a:spLocks noGrp="1"/>
          </p:cNvSpPr>
          <p:nvPr>
            <p:ph type="ftr" sz="quarter" idx="3"/>
          </p:nvPr>
        </p:nvSpPr>
        <p:spPr>
          <a:xfrm>
            <a:off x="2255614" y="6173788"/>
            <a:ext cx="4527073"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a:p>
        </p:txBody>
      </p:sp>
      <p:sp>
        <p:nvSpPr>
          <p:cNvPr id="9" name="Tijdelijke aanduiding voor dianummer 5"/>
          <p:cNvSpPr>
            <a:spLocks noGrp="1"/>
          </p:cNvSpPr>
          <p:nvPr>
            <p:ph type="sldNum" sz="quarter" idx="4"/>
          </p:nvPr>
        </p:nvSpPr>
        <p:spPr>
          <a:xfrm>
            <a:off x="6970293" y="6189315"/>
            <a:ext cx="829797"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C6149A4C-FF88-4BD5-9F00-E822CED6800F}" type="slidenum">
              <a:rPr lang="nl-NL" smtClean="0"/>
              <a:t>‹#›</a:t>
            </a:fld>
            <a:endParaRPr lang="nl-NL"/>
          </a:p>
        </p:txBody>
      </p:sp>
    </p:spTree>
    <p:extLst>
      <p:ext uri="{BB962C8B-B14F-4D97-AF65-F5344CB8AC3E}">
        <p14:creationId xmlns:p14="http://schemas.microsoft.com/office/powerpoint/2010/main" val="2871858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sz="2800"/>
            </a:lvl1pPr>
          </a:lstStyle>
          <a:p>
            <a:r>
              <a:rPr lang="nl-NL" dirty="0" err="1" smtClean="0"/>
              <a:t>Title</a:t>
            </a:r>
            <a:r>
              <a:rPr lang="nl-NL" dirty="0" smtClean="0"/>
              <a:t> next page </a:t>
            </a:r>
            <a:r>
              <a:rPr lang="nl-NL" dirty="0" err="1" smtClean="0"/>
              <a:t>Arial</a:t>
            </a:r>
            <a:r>
              <a:rPr lang="nl-NL" dirty="0" smtClean="0"/>
              <a:t> 28pt</a:t>
            </a:r>
            <a:endParaRPr lang="nl-NL" dirty="0"/>
          </a:p>
        </p:txBody>
      </p:sp>
      <p:sp>
        <p:nvSpPr>
          <p:cNvPr id="3" name="Tijdelijke aanduiding voor inhoud 2"/>
          <p:cNvSpPr>
            <a:spLocks noGrp="1"/>
          </p:cNvSpPr>
          <p:nvPr>
            <p:ph idx="1" hasCustomPrompt="1"/>
          </p:nvPr>
        </p:nvSpPr>
        <p:spPr/>
        <p:txBody>
          <a:bodyPr/>
          <a:lstStyle>
            <a:lvl1pPr>
              <a:defRPr sz="2400">
                <a:latin typeface="Arial"/>
                <a:cs typeface="Arial"/>
              </a:defRPr>
            </a:lvl1pPr>
            <a:lvl2pPr>
              <a:defRPr sz="2000"/>
            </a:lvl2pPr>
          </a:lstStyle>
          <a:p>
            <a:pPr lvl="0"/>
            <a:r>
              <a:rPr lang="nl-NL" dirty="0" smtClean="0"/>
              <a:t>Klik om de tekststijl van het sjabloon te bewerken</a:t>
            </a:r>
          </a:p>
          <a:p>
            <a:pPr lvl="1"/>
            <a:r>
              <a:rPr lang="nl-NL" dirty="0" smtClean="0"/>
              <a:t>Tweede niveau</a:t>
            </a:r>
          </a:p>
        </p:txBody>
      </p:sp>
      <p:sp>
        <p:nvSpPr>
          <p:cNvPr id="6" name="Tijdelijke aanduiding voor voettekst 4"/>
          <p:cNvSpPr>
            <a:spLocks noGrp="1"/>
          </p:cNvSpPr>
          <p:nvPr>
            <p:ph type="ftr" sz="quarter" idx="3"/>
          </p:nvPr>
        </p:nvSpPr>
        <p:spPr>
          <a:xfrm>
            <a:off x="2255614" y="6173788"/>
            <a:ext cx="4527073"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a:p>
        </p:txBody>
      </p:sp>
      <p:sp>
        <p:nvSpPr>
          <p:cNvPr id="9" name="Tijdelijke aanduiding voor dianummer 5"/>
          <p:cNvSpPr>
            <a:spLocks noGrp="1"/>
          </p:cNvSpPr>
          <p:nvPr>
            <p:ph type="sldNum" sz="quarter" idx="4"/>
          </p:nvPr>
        </p:nvSpPr>
        <p:spPr>
          <a:xfrm>
            <a:off x="6970293" y="6189315"/>
            <a:ext cx="829797"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C6149A4C-FF88-4BD5-9F00-E822CED6800F}" type="slidenum">
              <a:rPr lang="nl-NL" smtClean="0"/>
              <a:t>‹#›</a:t>
            </a:fld>
            <a:endParaRPr lang="nl-NL"/>
          </a:p>
        </p:txBody>
      </p:sp>
    </p:spTree>
    <p:extLst>
      <p:ext uri="{BB962C8B-B14F-4D97-AF65-F5344CB8AC3E}">
        <p14:creationId xmlns:p14="http://schemas.microsoft.com/office/powerpoint/2010/main" val="2999866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3" name="Tijdelijke aanduiding voor inhoud 2"/>
          <p:cNvSpPr>
            <a:spLocks noGrp="1"/>
          </p:cNvSpPr>
          <p:nvPr>
            <p:ph sz="half" idx="1"/>
          </p:nvPr>
        </p:nvSpPr>
        <p:spPr>
          <a:xfrm>
            <a:off x="457200" y="1600201"/>
            <a:ext cx="4038600" cy="3859939"/>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p:txBody>
      </p:sp>
      <p:sp>
        <p:nvSpPr>
          <p:cNvPr id="4" name="Tijdelijke aanduiding voor inhoud 3"/>
          <p:cNvSpPr>
            <a:spLocks noGrp="1"/>
          </p:cNvSpPr>
          <p:nvPr>
            <p:ph sz="half" idx="2"/>
          </p:nvPr>
        </p:nvSpPr>
        <p:spPr>
          <a:xfrm>
            <a:off x="4648200" y="1600201"/>
            <a:ext cx="4038600" cy="3859940"/>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p:txBody>
      </p:sp>
      <p:sp>
        <p:nvSpPr>
          <p:cNvPr id="7" name="Tijdelijke aanduiding voor voettekst 4"/>
          <p:cNvSpPr>
            <a:spLocks noGrp="1"/>
          </p:cNvSpPr>
          <p:nvPr>
            <p:ph type="ftr" sz="quarter" idx="3"/>
          </p:nvPr>
        </p:nvSpPr>
        <p:spPr>
          <a:xfrm>
            <a:off x="2255614" y="6173788"/>
            <a:ext cx="4527073"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a:p>
        </p:txBody>
      </p:sp>
      <p:sp>
        <p:nvSpPr>
          <p:cNvPr id="10" name="Tijdelijke aanduiding voor dianummer 5"/>
          <p:cNvSpPr>
            <a:spLocks noGrp="1"/>
          </p:cNvSpPr>
          <p:nvPr>
            <p:ph type="sldNum" sz="quarter" idx="4"/>
          </p:nvPr>
        </p:nvSpPr>
        <p:spPr>
          <a:xfrm>
            <a:off x="6970293" y="6189315"/>
            <a:ext cx="829797"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C6149A4C-FF88-4BD5-9F00-E822CED6800F}" type="slidenum">
              <a:rPr lang="nl-NL" smtClean="0"/>
              <a:t>‹#›</a:t>
            </a:fld>
            <a:endParaRPr lang="nl-NL"/>
          </a:p>
        </p:txBody>
      </p:sp>
    </p:spTree>
    <p:extLst>
      <p:ext uri="{BB962C8B-B14F-4D97-AF65-F5344CB8AC3E}">
        <p14:creationId xmlns:p14="http://schemas.microsoft.com/office/powerpoint/2010/main" val="3008365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4" name="Tijdelijke aanduiding voor inhoud 3"/>
          <p:cNvSpPr>
            <a:spLocks noGrp="1"/>
          </p:cNvSpPr>
          <p:nvPr>
            <p:ph sz="half" idx="2"/>
          </p:nvPr>
        </p:nvSpPr>
        <p:spPr>
          <a:xfrm>
            <a:off x="457200" y="1714131"/>
            <a:ext cx="4040188" cy="3949700"/>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p:txBody>
      </p:sp>
      <p:sp>
        <p:nvSpPr>
          <p:cNvPr id="6" name="Tijdelijke aanduiding voor inhoud 5"/>
          <p:cNvSpPr>
            <a:spLocks noGrp="1"/>
          </p:cNvSpPr>
          <p:nvPr>
            <p:ph sz="quarter" idx="4"/>
          </p:nvPr>
        </p:nvSpPr>
        <p:spPr>
          <a:xfrm>
            <a:off x="4645026" y="1714131"/>
            <a:ext cx="4041775" cy="3949700"/>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p:txBody>
      </p:sp>
      <p:sp>
        <p:nvSpPr>
          <p:cNvPr id="10" name="Tijdelijke aanduiding voor voettekst 4"/>
          <p:cNvSpPr>
            <a:spLocks noGrp="1"/>
          </p:cNvSpPr>
          <p:nvPr>
            <p:ph type="ftr" sz="quarter" idx="3"/>
          </p:nvPr>
        </p:nvSpPr>
        <p:spPr>
          <a:xfrm>
            <a:off x="2255614" y="6173788"/>
            <a:ext cx="4527073"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a:p>
        </p:txBody>
      </p:sp>
      <p:sp>
        <p:nvSpPr>
          <p:cNvPr id="11" name="Tijdelijke aanduiding voor dianummer 5"/>
          <p:cNvSpPr>
            <a:spLocks noGrp="1"/>
          </p:cNvSpPr>
          <p:nvPr>
            <p:ph type="sldNum" sz="quarter" idx="11"/>
          </p:nvPr>
        </p:nvSpPr>
        <p:spPr>
          <a:xfrm>
            <a:off x="6970293" y="6189315"/>
            <a:ext cx="829797"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C6149A4C-FF88-4BD5-9F00-E822CED6800F}" type="slidenum">
              <a:rPr lang="nl-NL" smtClean="0"/>
              <a:t>‹#›</a:t>
            </a:fld>
            <a:endParaRPr lang="nl-NL"/>
          </a:p>
        </p:txBody>
      </p:sp>
    </p:spTree>
    <p:extLst>
      <p:ext uri="{BB962C8B-B14F-4D97-AF65-F5344CB8AC3E}">
        <p14:creationId xmlns:p14="http://schemas.microsoft.com/office/powerpoint/2010/main" val="2787855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7267"/>
          </a:xfrm>
        </p:spPr>
        <p:txBody>
          <a:bodyPr anchor="b">
            <a:noAutofit/>
          </a:bodyPr>
          <a:lstStyle>
            <a:lvl1pPr algn="l">
              <a:defRPr sz="2000" b="1"/>
            </a:lvl1pPr>
          </a:lstStyle>
          <a:p>
            <a:r>
              <a:rPr lang="en-US" smtClean="0"/>
              <a:t>Click to edit Master title style</a:t>
            </a:r>
            <a:endParaRPr lang="nl-NL" dirty="0"/>
          </a:p>
        </p:txBody>
      </p:sp>
      <p:sp>
        <p:nvSpPr>
          <p:cNvPr id="3" name="Tijdelijke aanduiding voor afbeelding 2"/>
          <p:cNvSpPr>
            <a:spLocks noGrp="1"/>
          </p:cNvSpPr>
          <p:nvPr>
            <p:ph type="pic" idx="1"/>
          </p:nvPr>
        </p:nvSpPr>
        <p:spPr>
          <a:xfrm>
            <a:off x="1792288" y="61383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NL" dirty="0"/>
          </a:p>
        </p:txBody>
      </p:sp>
      <p:sp>
        <p:nvSpPr>
          <p:cNvPr id="4" name="Tijdelijke aanduiding voor tekst 3"/>
          <p:cNvSpPr>
            <a:spLocks noGrp="1"/>
          </p:cNvSpPr>
          <p:nvPr>
            <p:ph type="body" sz="half" idx="2"/>
          </p:nvPr>
        </p:nvSpPr>
        <p:spPr>
          <a:xfrm>
            <a:off x="1792288" y="5367867"/>
            <a:ext cx="5486400" cy="8043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807986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Universal_international">
    <p:spTree>
      <p:nvGrpSpPr>
        <p:cNvPr id="1" name=""/>
        <p:cNvGrpSpPr/>
        <p:nvPr/>
      </p:nvGrpSpPr>
      <p:grpSpPr>
        <a:xfrm>
          <a:off x="0" y="0"/>
          <a:ext cx="0" cy="0"/>
          <a:chOff x="0" y="0"/>
          <a:chExt cx="0" cy="0"/>
        </a:xfrm>
      </p:grpSpPr>
      <p:pic>
        <p:nvPicPr>
          <p:cNvPr id="6" name="Afbeelding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705"/>
            <a:ext cx="9134075" cy="6852587"/>
          </a:xfrm>
          <a:prstGeom prst="rect">
            <a:avLst/>
          </a:prstGeom>
        </p:spPr>
      </p:pic>
      <p:sp>
        <p:nvSpPr>
          <p:cNvPr id="7" name="Tijdelijke aanduiding voor voettekst 4"/>
          <p:cNvSpPr>
            <a:spLocks noGrp="1"/>
          </p:cNvSpPr>
          <p:nvPr>
            <p:ph type="ftr" sz="quarter" idx="11"/>
          </p:nvPr>
        </p:nvSpPr>
        <p:spPr>
          <a:xfrm>
            <a:off x="1492468" y="6173788"/>
            <a:ext cx="6366114" cy="365125"/>
          </a:xfrm>
          <a:prstGeom prst="rect">
            <a:avLst/>
          </a:prstGeom>
        </p:spPr>
        <p:txBody>
          <a:bodyPr/>
          <a:lstStyle/>
          <a:p>
            <a:endParaRPr lang="nl-NL"/>
          </a:p>
        </p:txBody>
      </p:sp>
      <p:sp>
        <p:nvSpPr>
          <p:cNvPr id="8" name="Tijdelijke aanduiding voor dianummer 5"/>
          <p:cNvSpPr>
            <a:spLocks noGrp="1"/>
          </p:cNvSpPr>
          <p:nvPr>
            <p:ph type="sldNum" sz="quarter" idx="12"/>
          </p:nvPr>
        </p:nvSpPr>
        <p:spPr>
          <a:xfrm>
            <a:off x="8046188" y="6189315"/>
            <a:ext cx="829797" cy="365125"/>
          </a:xfrm>
          <a:prstGeom prst="rect">
            <a:avLst/>
          </a:prstGeom>
        </p:spPr>
        <p:txBody>
          <a:bodyPr/>
          <a:lstStyle/>
          <a:p>
            <a:fld id="{C6149A4C-FF88-4BD5-9F00-E822CED6800F}" type="slidenum">
              <a:rPr lang="nl-NL" smtClean="0"/>
              <a:t>‹#›</a:t>
            </a:fld>
            <a:endParaRPr lang="nl-NL"/>
          </a:p>
        </p:txBody>
      </p:sp>
      <p:sp>
        <p:nvSpPr>
          <p:cNvPr id="14" name="Titel 1"/>
          <p:cNvSpPr>
            <a:spLocks noGrp="1"/>
          </p:cNvSpPr>
          <p:nvPr>
            <p:ph type="title" hasCustomPrompt="1"/>
          </p:nvPr>
        </p:nvSpPr>
        <p:spPr>
          <a:xfrm>
            <a:off x="1492468" y="1867700"/>
            <a:ext cx="7383518" cy="1143000"/>
          </a:xfrm>
        </p:spPr>
        <p:txBody>
          <a:bodyPr/>
          <a:lstStyle/>
          <a:p>
            <a:r>
              <a:rPr lang="nl-NL" dirty="0" err="1" smtClean="0"/>
              <a:t>Title</a:t>
            </a:r>
            <a:r>
              <a:rPr lang="nl-NL" dirty="0" smtClean="0"/>
              <a:t> of </a:t>
            </a:r>
            <a:r>
              <a:rPr lang="nl-NL" dirty="0" err="1" smtClean="0"/>
              <a:t>presentation</a:t>
            </a:r>
            <a:endParaRPr lang="nl-NL" dirty="0"/>
          </a:p>
        </p:txBody>
      </p:sp>
      <p:sp>
        <p:nvSpPr>
          <p:cNvPr id="15" name="Tijdelijke aanduiding voor inhoud 2"/>
          <p:cNvSpPr>
            <a:spLocks noGrp="1"/>
          </p:cNvSpPr>
          <p:nvPr>
            <p:ph idx="1" hasCustomPrompt="1"/>
          </p:nvPr>
        </p:nvSpPr>
        <p:spPr>
          <a:xfrm>
            <a:off x="1492468" y="2962013"/>
            <a:ext cx="7383518" cy="2923743"/>
          </a:xfrm>
        </p:spPr>
        <p:txBody>
          <a:bodyPr/>
          <a:lstStyle>
            <a:lvl1pPr>
              <a:defRPr sz="2400">
                <a:latin typeface="Arial"/>
                <a:cs typeface="Arial"/>
              </a:defRPr>
            </a:lvl1pPr>
            <a:lvl2pPr>
              <a:defRPr sz="2000"/>
            </a:lvl2pPr>
          </a:lstStyle>
          <a:p>
            <a:pPr lvl="0"/>
            <a:r>
              <a:rPr lang="nl-NL" dirty="0" smtClean="0"/>
              <a:t>Klik om de tekststijl van het sjabloon te bewerken</a:t>
            </a:r>
          </a:p>
          <a:p>
            <a:pPr lvl="1"/>
            <a:r>
              <a:rPr lang="nl-NL" dirty="0" smtClean="0"/>
              <a:t>Tweede niveau</a:t>
            </a:r>
          </a:p>
        </p:txBody>
      </p:sp>
    </p:spTree>
    <p:extLst>
      <p:ext uri="{BB962C8B-B14F-4D97-AF65-F5344CB8AC3E}">
        <p14:creationId xmlns:p14="http://schemas.microsoft.com/office/powerpoint/2010/main" val="39432687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Universal_international">
    <p:spTree>
      <p:nvGrpSpPr>
        <p:cNvPr id="1" name=""/>
        <p:cNvGrpSpPr/>
        <p:nvPr/>
      </p:nvGrpSpPr>
      <p:grpSpPr>
        <a:xfrm>
          <a:off x="0" y="0"/>
          <a:ext cx="0" cy="0"/>
          <a:chOff x="0" y="0"/>
          <a:chExt cx="0" cy="0"/>
        </a:xfrm>
      </p:grpSpPr>
      <p:pic>
        <p:nvPicPr>
          <p:cNvPr id="6" name="Afbeelding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706"/>
            <a:ext cx="9134075" cy="6852585"/>
          </a:xfrm>
          <a:prstGeom prst="rect">
            <a:avLst/>
          </a:prstGeom>
        </p:spPr>
      </p:pic>
      <p:sp>
        <p:nvSpPr>
          <p:cNvPr id="7" name="Tijdelijke aanduiding voor voettekst 4"/>
          <p:cNvSpPr>
            <a:spLocks noGrp="1"/>
          </p:cNvSpPr>
          <p:nvPr>
            <p:ph type="ftr" sz="quarter" idx="11"/>
          </p:nvPr>
        </p:nvSpPr>
        <p:spPr>
          <a:xfrm>
            <a:off x="1492468" y="6173788"/>
            <a:ext cx="6366114" cy="365125"/>
          </a:xfrm>
          <a:prstGeom prst="rect">
            <a:avLst/>
          </a:prstGeom>
        </p:spPr>
        <p:txBody>
          <a:bodyPr/>
          <a:lstStyle/>
          <a:p>
            <a:endParaRPr lang="nl-NL"/>
          </a:p>
        </p:txBody>
      </p:sp>
      <p:sp>
        <p:nvSpPr>
          <p:cNvPr id="8" name="Tijdelijke aanduiding voor dianummer 5"/>
          <p:cNvSpPr>
            <a:spLocks noGrp="1"/>
          </p:cNvSpPr>
          <p:nvPr>
            <p:ph type="sldNum" sz="quarter" idx="12"/>
          </p:nvPr>
        </p:nvSpPr>
        <p:spPr>
          <a:xfrm>
            <a:off x="8046188" y="6189315"/>
            <a:ext cx="829797" cy="365125"/>
          </a:xfrm>
          <a:prstGeom prst="rect">
            <a:avLst/>
          </a:prstGeom>
        </p:spPr>
        <p:txBody>
          <a:bodyPr/>
          <a:lstStyle/>
          <a:p>
            <a:fld id="{C6149A4C-FF88-4BD5-9F00-E822CED6800F}" type="slidenum">
              <a:rPr lang="nl-NL" smtClean="0"/>
              <a:t>‹#›</a:t>
            </a:fld>
            <a:endParaRPr lang="nl-NL"/>
          </a:p>
        </p:txBody>
      </p:sp>
      <p:sp>
        <p:nvSpPr>
          <p:cNvPr id="14" name="Titel 1"/>
          <p:cNvSpPr>
            <a:spLocks noGrp="1"/>
          </p:cNvSpPr>
          <p:nvPr>
            <p:ph type="title" hasCustomPrompt="1"/>
          </p:nvPr>
        </p:nvSpPr>
        <p:spPr>
          <a:xfrm>
            <a:off x="1492468" y="1867700"/>
            <a:ext cx="7383518" cy="1143000"/>
          </a:xfrm>
        </p:spPr>
        <p:txBody>
          <a:bodyPr/>
          <a:lstStyle/>
          <a:p>
            <a:r>
              <a:rPr lang="nl-NL" dirty="0" err="1" smtClean="0"/>
              <a:t>Title</a:t>
            </a:r>
            <a:r>
              <a:rPr lang="nl-NL" dirty="0" smtClean="0"/>
              <a:t> of </a:t>
            </a:r>
            <a:r>
              <a:rPr lang="nl-NL" dirty="0" err="1" smtClean="0"/>
              <a:t>presentation</a:t>
            </a:r>
            <a:endParaRPr lang="nl-NL" dirty="0"/>
          </a:p>
        </p:txBody>
      </p:sp>
      <p:sp>
        <p:nvSpPr>
          <p:cNvPr id="15" name="Tijdelijke aanduiding voor inhoud 2"/>
          <p:cNvSpPr>
            <a:spLocks noGrp="1"/>
          </p:cNvSpPr>
          <p:nvPr>
            <p:ph idx="1" hasCustomPrompt="1"/>
          </p:nvPr>
        </p:nvSpPr>
        <p:spPr>
          <a:xfrm>
            <a:off x="1492468" y="2962013"/>
            <a:ext cx="7383518" cy="2923743"/>
          </a:xfrm>
        </p:spPr>
        <p:txBody>
          <a:bodyPr/>
          <a:lstStyle>
            <a:lvl1pPr>
              <a:defRPr sz="2400">
                <a:latin typeface="Arial"/>
                <a:cs typeface="Arial"/>
              </a:defRPr>
            </a:lvl1pPr>
            <a:lvl2pPr>
              <a:defRPr sz="2000"/>
            </a:lvl2pPr>
          </a:lstStyle>
          <a:p>
            <a:pPr lvl="0"/>
            <a:r>
              <a:rPr lang="nl-NL" dirty="0" smtClean="0"/>
              <a:t>Klik om de tekststijl van het sjabloon te bewerken</a:t>
            </a:r>
          </a:p>
          <a:p>
            <a:pPr lvl="1"/>
            <a:r>
              <a:rPr lang="nl-NL" dirty="0" smtClean="0"/>
              <a:t>Tweede niveau</a:t>
            </a:r>
          </a:p>
        </p:txBody>
      </p:sp>
    </p:spTree>
    <p:extLst>
      <p:ext uri="{BB962C8B-B14F-4D97-AF65-F5344CB8AC3E}">
        <p14:creationId xmlns:p14="http://schemas.microsoft.com/office/powerpoint/2010/main" val="7588953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Universal-international">
    <p:spTree>
      <p:nvGrpSpPr>
        <p:cNvPr id="1" name=""/>
        <p:cNvGrpSpPr/>
        <p:nvPr/>
      </p:nvGrpSpPr>
      <p:grpSpPr>
        <a:xfrm>
          <a:off x="0" y="0"/>
          <a:ext cx="0" cy="0"/>
          <a:chOff x="0" y="0"/>
          <a:chExt cx="0" cy="0"/>
        </a:xfrm>
      </p:grpSpPr>
      <p:pic>
        <p:nvPicPr>
          <p:cNvPr id="10" name="Afbeelding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705"/>
            <a:ext cx="9134075" cy="6852587"/>
          </a:xfrm>
          <a:prstGeom prst="rect">
            <a:avLst/>
          </a:prstGeom>
        </p:spPr>
      </p:pic>
      <p:sp>
        <p:nvSpPr>
          <p:cNvPr id="8" name="Tijdelijke aanduiding voor voettekst 4"/>
          <p:cNvSpPr>
            <a:spLocks noGrp="1"/>
          </p:cNvSpPr>
          <p:nvPr>
            <p:ph type="ftr" sz="quarter" idx="11"/>
          </p:nvPr>
        </p:nvSpPr>
        <p:spPr>
          <a:xfrm>
            <a:off x="2402115" y="6173788"/>
            <a:ext cx="5456467" cy="365125"/>
          </a:xfrm>
          <a:prstGeom prst="rect">
            <a:avLst/>
          </a:prstGeom>
        </p:spPr>
        <p:txBody>
          <a:bodyPr/>
          <a:lstStyle/>
          <a:p>
            <a:endParaRPr lang="nl-NL"/>
          </a:p>
        </p:txBody>
      </p:sp>
      <p:sp>
        <p:nvSpPr>
          <p:cNvPr id="9" name="Tijdelijke aanduiding voor dianummer 5"/>
          <p:cNvSpPr>
            <a:spLocks noGrp="1"/>
          </p:cNvSpPr>
          <p:nvPr>
            <p:ph type="sldNum" sz="quarter" idx="12"/>
          </p:nvPr>
        </p:nvSpPr>
        <p:spPr>
          <a:xfrm>
            <a:off x="8046188" y="6189315"/>
            <a:ext cx="829797" cy="365125"/>
          </a:xfrm>
          <a:prstGeom prst="rect">
            <a:avLst/>
          </a:prstGeom>
        </p:spPr>
        <p:txBody>
          <a:bodyPr/>
          <a:lstStyle/>
          <a:p>
            <a:fld id="{C6149A4C-FF88-4BD5-9F00-E822CED6800F}" type="slidenum">
              <a:rPr lang="nl-NL" smtClean="0"/>
              <a:t>‹#›</a:t>
            </a:fld>
            <a:endParaRPr lang="nl-NL"/>
          </a:p>
        </p:txBody>
      </p:sp>
      <p:sp>
        <p:nvSpPr>
          <p:cNvPr id="13" name="Titel 1"/>
          <p:cNvSpPr>
            <a:spLocks noGrp="1"/>
          </p:cNvSpPr>
          <p:nvPr>
            <p:ph type="title"/>
          </p:nvPr>
        </p:nvSpPr>
        <p:spPr>
          <a:xfrm>
            <a:off x="1676400" y="1867700"/>
            <a:ext cx="7199586" cy="1143000"/>
          </a:xfrm>
        </p:spPr>
        <p:txBody>
          <a:bodyPr/>
          <a:lstStyle>
            <a:lvl1pPr algn="r">
              <a:defRPr/>
            </a:lvl1pPr>
          </a:lstStyle>
          <a:p>
            <a:r>
              <a:rPr lang="en-US" smtClean="0"/>
              <a:t>Click to edit Master title style</a:t>
            </a:r>
            <a:endParaRPr lang="nl-NL" dirty="0"/>
          </a:p>
        </p:txBody>
      </p:sp>
      <p:sp>
        <p:nvSpPr>
          <p:cNvPr id="14" name="Tijdelijke aanduiding voor inhoud 2"/>
          <p:cNvSpPr>
            <a:spLocks noGrp="1"/>
          </p:cNvSpPr>
          <p:nvPr>
            <p:ph idx="1" hasCustomPrompt="1"/>
          </p:nvPr>
        </p:nvSpPr>
        <p:spPr>
          <a:xfrm>
            <a:off x="1676400" y="2962012"/>
            <a:ext cx="7199586" cy="3576901"/>
          </a:xfrm>
        </p:spPr>
        <p:txBody>
          <a:bodyPr/>
          <a:lstStyle>
            <a:lvl1pPr algn="r">
              <a:defRPr sz="2400">
                <a:latin typeface="Arial"/>
                <a:cs typeface="Arial"/>
              </a:defRPr>
            </a:lvl1pPr>
            <a:lvl2pPr algn="r">
              <a:defRPr sz="2000"/>
            </a:lvl2pPr>
          </a:lstStyle>
          <a:p>
            <a:pPr lvl="0"/>
            <a:r>
              <a:rPr lang="nl-NL" dirty="0" smtClean="0"/>
              <a:t>Klik om de tekststijl van het sjabloon te bewerken</a:t>
            </a:r>
          </a:p>
          <a:p>
            <a:pPr lvl="1"/>
            <a:r>
              <a:rPr lang="nl-NL" dirty="0" smtClean="0"/>
              <a:t>Tweede niveau</a:t>
            </a:r>
          </a:p>
        </p:txBody>
      </p:sp>
    </p:spTree>
    <p:extLst>
      <p:ext uri="{BB962C8B-B14F-4D97-AF65-F5344CB8AC3E}">
        <p14:creationId xmlns:p14="http://schemas.microsoft.com/office/powerpoint/2010/main" val="1804444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
        <p:nvSpPr>
          <p:cNvPr id="4" name="Date Placeholder 3"/>
          <p:cNvSpPr>
            <a:spLocks noGrp="1"/>
          </p:cNvSpPr>
          <p:nvPr>
            <p:ph type="dt" sz="half" idx="10"/>
          </p:nvPr>
        </p:nvSpPr>
        <p:spPr/>
        <p:txBody>
          <a:bodyPr/>
          <a:lstStyle/>
          <a:p>
            <a:fld id="{9352B002-1032-497A-A690-67428BD6A599}" type="datetimeFigureOut">
              <a:rPr lang="nl-NL" smtClean="0"/>
              <a:t>29-8-2019</a:t>
            </a:fld>
            <a:endParaRPr lang="nl-NL" dirty="0"/>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6149A4C-FF88-4BD5-9F00-E822CED6800F}" type="slidenum">
              <a:rPr lang="nl-NL" smtClean="0"/>
              <a:t>‹#›</a:t>
            </a:fld>
            <a:endParaRPr lang="nl-NL"/>
          </a:p>
        </p:txBody>
      </p:sp>
    </p:spTree>
    <p:extLst>
      <p:ext uri="{BB962C8B-B14F-4D97-AF65-F5344CB8AC3E}">
        <p14:creationId xmlns:p14="http://schemas.microsoft.com/office/powerpoint/2010/main" val="772271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9352B002-1032-497A-A690-67428BD6A599}" type="datetimeFigureOut">
              <a:rPr lang="nl-NL" smtClean="0"/>
              <a:t>29-8-2019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6149A4C-FF88-4BD5-9F00-E822CED6800F}" type="slidenum">
              <a:rPr lang="nl-NL" smtClean="0"/>
              <a:t>‹#›</a:t>
            </a:fld>
            <a:endParaRPr lang="nl-NL"/>
          </a:p>
        </p:txBody>
      </p:sp>
    </p:spTree>
    <p:extLst>
      <p:ext uri="{BB962C8B-B14F-4D97-AF65-F5344CB8AC3E}">
        <p14:creationId xmlns:p14="http://schemas.microsoft.com/office/powerpoint/2010/main" val="349632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3" name="Tijdelijke aanduiding voor inhoud 2"/>
          <p:cNvSpPr>
            <a:spLocks noGrp="1"/>
          </p:cNvSpPr>
          <p:nvPr>
            <p:ph sz="half" idx="1"/>
          </p:nvPr>
        </p:nvSpPr>
        <p:spPr>
          <a:xfrm>
            <a:off x="457200" y="1600201"/>
            <a:ext cx="4038600" cy="3859939"/>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p:txBody>
      </p:sp>
      <p:sp>
        <p:nvSpPr>
          <p:cNvPr id="4" name="Tijdelijke aanduiding voor inhoud 3"/>
          <p:cNvSpPr>
            <a:spLocks noGrp="1"/>
          </p:cNvSpPr>
          <p:nvPr>
            <p:ph sz="half" idx="2"/>
          </p:nvPr>
        </p:nvSpPr>
        <p:spPr>
          <a:xfrm>
            <a:off x="4648200" y="1600201"/>
            <a:ext cx="4038600" cy="3859940"/>
          </a:xfrm>
        </p:spPr>
        <p:txBody>
          <a:bodyPr>
            <a:normAutofit/>
          </a:bodyPr>
          <a:lstStyle>
            <a:lvl1pPr>
              <a:defRPr sz="2000">
                <a:latin typeface="Arial"/>
                <a:cs typeface="Arial"/>
              </a:defRPr>
            </a:lvl1pPr>
            <a:lvl2pPr>
              <a:defRPr sz="1800">
                <a:latin typeface="Arial"/>
                <a:cs typeface="Arial"/>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p:txBody>
      </p:sp>
      <p:sp>
        <p:nvSpPr>
          <p:cNvPr id="7" name="Tijdelijke aanduiding voor voettekst 4"/>
          <p:cNvSpPr>
            <a:spLocks noGrp="1"/>
          </p:cNvSpPr>
          <p:nvPr>
            <p:ph type="ftr" sz="quarter" idx="3"/>
          </p:nvPr>
        </p:nvSpPr>
        <p:spPr>
          <a:xfrm>
            <a:off x="2255614" y="6173788"/>
            <a:ext cx="4527073"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a:p>
        </p:txBody>
      </p:sp>
      <p:sp>
        <p:nvSpPr>
          <p:cNvPr id="10" name="Tijdelijke aanduiding voor dianummer 5"/>
          <p:cNvSpPr>
            <a:spLocks noGrp="1"/>
          </p:cNvSpPr>
          <p:nvPr>
            <p:ph type="sldNum" sz="quarter" idx="4"/>
          </p:nvPr>
        </p:nvSpPr>
        <p:spPr>
          <a:xfrm>
            <a:off x="6970293" y="6189315"/>
            <a:ext cx="829797"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C6149A4C-FF88-4BD5-9F00-E822CED6800F}" type="slidenum">
              <a:rPr lang="nl-NL" smtClean="0"/>
              <a:t>‹#›</a:t>
            </a:fld>
            <a:endParaRPr lang="nl-NL"/>
          </a:p>
        </p:txBody>
      </p:sp>
    </p:spTree>
    <p:extLst>
      <p:ext uri="{BB962C8B-B14F-4D97-AF65-F5344CB8AC3E}">
        <p14:creationId xmlns:p14="http://schemas.microsoft.com/office/powerpoint/2010/main" val="88473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Vergelijking">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normAutofit/>
          </a:bodyPr>
          <a:lstStyle>
            <a:lvl1pPr>
              <a:defRPr sz="2800"/>
            </a:lvl1pPr>
          </a:lstStyle>
          <a:p>
            <a:r>
              <a:rPr lang="nl-NL" dirty="0" smtClean="0"/>
              <a:t>Titel </a:t>
            </a:r>
            <a:r>
              <a:rPr lang="nl-NL" dirty="0" err="1" smtClean="0"/>
              <a:t>volgblad</a:t>
            </a:r>
            <a:r>
              <a:rPr lang="nl-NL" dirty="0" smtClean="0"/>
              <a:t> </a:t>
            </a:r>
            <a:r>
              <a:rPr lang="nl-NL" dirty="0" err="1" smtClean="0"/>
              <a:t>Arial</a:t>
            </a:r>
            <a:r>
              <a:rPr lang="nl-NL" dirty="0" smtClean="0"/>
              <a:t> 28pt</a:t>
            </a:r>
            <a:endParaRPr lang="nl-NL" dirty="0"/>
          </a:p>
        </p:txBody>
      </p:sp>
      <p:sp>
        <p:nvSpPr>
          <p:cNvPr id="4" name="Tijdelijke aanduiding voor inhoud 3"/>
          <p:cNvSpPr>
            <a:spLocks noGrp="1"/>
          </p:cNvSpPr>
          <p:nvPr>
            <p:ph sz="half" idx="2"/>
          </p:nvPr>
        </p:nvSpPr>
        <p:spPr>
          <a:xfrm>
            <a:off x="457200" y="1714131"/>
            <a:ext cx="4040188" cy="3949700"/>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p:txBody>
      </p:sp>
      <p:sp>
        <p:nvSpPr>
          <p:cNvPr id="6" name="Tijdelijke aanduiding voor inhoud 5"/>
          <p:cNvSpPr>
            <a:spLocks noGrp="1"/>
          </p:cNvSpPr>
          <p:nvPr>
            <p:ph sz="quarter" idx="4"/>
          </p:nvPr>
        </p:nvSpPr>
        <p:spPr>
          <a:xfrm>
            <a:off x="4645026" y="1714131"/>
            <a:ext cx="4041775" cy="3949700"/>
          </a:xfrm>
        </p:spPr>
        <p:txBody>
          <a:bodyPr>
            <a:normAutofit/>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p:txBody>
      </p:sp>
      <p:sp>
        <p:nvSpPr>
          <p:cNvPr id="10" name="Tijdelijke aanduiding voor voettekst 4"/>
          <p:cNvSpPr>
            <a:spLocks noGrp="1"/>
          </p:cNvSpPr>
          <p:nvPr>
            <p:ph type="ftr" sz="quarter" idx="3"/>
          </p:nvPr>
        </p:nvSpPr>
        <p:spPr>
          <a:xfrm>
            <a:off x="2255614" y="6173788"/>
            <a:ext cx="4527073"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a:p>
        </p:txBody>
      </p:sp>
      <p:sp>
        <p:nvSpPr>
          <p:cNvPr id="11" name="Tijdelijke aanduiding voor dianummer 5"/>
          <p:cNvSpPr>
            <a:spLocks noGrp="1"/>
          </p:cNvSpPr>
          <p:nvPr>
            <p:ph type="sldNum" sz="quarter" idx="11"/>
          </p:nvPr>
        </p:nvSpPr>
        <p:spPr>
          <a:xfrm>
            <a:off x="6970293" y="6189315"/>
            <a:ext cx="829797"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C6149A4C-FF88-4BD5-9F00-E822CED6800F}" type="slidenum">
              <a:rPr lang="nl-NL" smtClean="0"/>
              <a:t>‹#›</a:t>
            </a:fld>
            <a:endParaRPr lang="nl-NL"/>
          </a:p>
        </p:txBody>
      </p:sp>
    </p:spTree>
    <p:extLst>
      <p:ext uri="{BB962C8B-B14F-4D97-AF65-F5344CB8AC3E}">
        <p14:creationId xmlns:p14="http://schemas.microsoft.com/office/powerpoint/2010/main" val="2613166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7267"/>
          </a:xfrm>
        </p:spPr>
        <p:txBody>
          <a:bodyPr anchor="b">
            <a:noAutofit/>
          </a:bodyPr>
          <a:lstStyle>
            <a:lvl1pPr algn="l">
              <a:defRPr sz="2000" b="1"/>
            </a:lvl1pPr>
          </a:lstStyle>
          <a:p>
            <a:r>
              <a:rPr lang="en-US" smtClean="0"/>
              <a:t>Click to edit Master title style</a:t>
            </a:r>
            <a:endParaRPr lang="nl-NL" dirty="0"/>
          </a:p>
        </p:txBody>
      </p:sp>
      <p:sp>
        <p:nvSpPr>
          <p:cNvPr id="3" name="Tijdelijke aanduiding voor afbeelding 2"/>
          <p:cNvSpPr>
            <a:spLocks noGrp="1"/>
          </p:cNvSpPr>
          <p:nvPr>
            <p:ph type="pic" idx="1"/>
          </p:nvPr>
        </p:nvSpPr>
        <p:spPr>
          <a:xfrm>
            <a:off x="1792288" y="613833"/>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NL" dirty="0"/>
          </a:p>
        </p:txBody>
      </p:sp>
      <p:sp>
        <p:nvSpPr>
          <p:cNvPr id="4" name="Tijdelijke aanduiding voor tekst 3"/>
          <p:cNvSpPr>
            <a:spLocks noGrp="1"/>
          </p:cNvSpPr>
          <p:nvPr>
            <p:ph type="body" sz="half" idx="2"/>
          </p:nvPr>
        </p:nvSpPr>
        <p:spPr>
          <a:xfrm>
            <a:off x="1792288" y="5367867"/>
            <a:ext cx="5486400" cy="8043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729671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Universal_international">
    <p:spTree>
      <p:nvGrpSpPr>
        <p:cNvPr id="1" name=""/>
        <p:cNvGrpSpPr/>
        <p:nvPr/>
      </p:nvGrpSpPr>
      <p:grpSpPr>
        <a:xfrm>
          <a:off x="0" y="0"/>
          <a:ext cx="0" cy="0"/>
          <a:chOff x="0" y="0"/>
          <a:chExt cx="0" cy="0"/>
        </a:xfrm>
      </p:grpSpPr>
      <p:pic>
        <p:nvPicPr>
          <p:cNvPr id="6" name="Afbeelding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705"/>
            <a:ext cx="9134075" cy="6852587"/>
          </a:xfrm>
          <a:prstGeom prst="rect">
            <a:avLst/>
          </a:prstGeom>
        </p:spPr>
      </p:pic>
      <p:sp>
        <p:nvSpPr>
          <p:cNvPr id="7" name="Tijdelijke aanduiding voor voettekst 4"/>
          <p:cNvSpPr>
            <a:spLocks noGrp="1"/>
          </p:cNvSpPr>
          <p:nvPr>
            <p:ph type="ftr" sz="quarter" idx="11"/>
          </p:nvPr>
        </p:nvSpPr>
        <p:spPr>
          <a:xfrm>
            <a:off x="1492468" y="6173788"/>
            <a:ext cx="6366114" cy="365125"/>
          </a:xfrm>
          <a:prstGeom prst="rect">
            <a:avLst/>
          </a:prstGeom>
        </p:spPr>
        <p:txBody>
          <a:bodyPr/>
          <a:lstStyle/>
          <a:p>
            <a:endParaRPr lang="nl-NL"/>
          </a:p>
        </p:txBody>
      </p:sp>
      <p:sp>
        <p:nvSpPr>
          <p:cNvPr id="8" name="Tijdelijke aanduiding voor dianummer 5"/>
          <p:cNvSpPr>
            <a:spLocks noGrp="1"/>
          </p:cNvSpPr>
          <p:nvPr>
            <p:ph type="sldNum" sz="quarter" idx="12"/>
          </p:nvPr>
        </p:nvSpPr>
        <p:spPr>
          <a:xfrm>
            <a:off x="8046188" y="6189315"/>
            <a:ext cx="829797" cy="365125"/>
          </a:xfrm>
          <a:prstGeom prst="rect">
            <a:avLst/>
          </a:prstGeom>
        </p:spPr>
        <p:txBody>
          <a:bodyPr/>
          <a:lstStyle/>
          <a:p>
            <a:fld id="{C6149A4C-FF88-4BD5-9F00-E822CED6800F}" type="slidenum">
              <a:rPr lang="nl-NL" smtClean="0"/>
              <a:t>‹#›</a:t>
            </a:fld>
            <a:endParaRPr lang="nl-NL"/>
          </a:p>
        </p:txBody>
      </p:sp>
      <p:sp>
        <p:nvSpPr>
          <p:cNvPr id="14" name="Titel 1"/>
          <p:cNvSpPr>
            <a:spLocks noGrp="1"/>
          </p:cNvSpPr>
          <p:nvPr>
            <p:ph type="title" hasCustomPrompt="1"/>
          </p:nvPr>
        </p:nvSpPr>
        <p:spPr>
          <a:xfrm>
            <a:off x="1492468" y="1867700"/>
            <a:ext cx="7383518" cy="1143000"/>
          </a:xfrm>
        </p:spPr>
        <p:txBody>
          <a:bodyPr/>
          <a:lstStyle/>
          <a:p>
            <a:r>
              <a:rPr lang="nl-NL" dirty="0" err="1" smtClean="0"/>
              <a:t>Title</a:t>
            </a:r>
            <a:r>
              <a:rPr lang="nl-NL" dirty="0" smtClean="0"/>
              <a:t> of </a:t>
            </a:r>
            <a:r>
              <a:rPr lang="nl-NL" dirty="0" err="1" smtClean="0"/>
              <a:t>presentation</a:t>
            </a:r>
            <a:endParaRPr lang="nl-NL" dirty="0"/>
          </a:p>
        </p:txBody>
      </p:sp>
      <p:sp>
        <p:nvSpPr>
          <p:cNvPr id="15" name="Tijdelijke aanduiding voor inhoud 2"/>
          <p:cNvSpPr>
            <a:spLocks noGrp="1"/>
          </p:cNvSpPr>
          <p:nvPr>
            <p:ph idx="1" hasCustomPrompt="1"/>
          </p:nvPr>
        </p:nvSpPr>
        <p:spPr>
          <a:xfrm>
            <a:off x="1492468" y="2962013"/>
            <a:ext cx="7383518" cy="2923743"/>
          </a:xfrm>
        </p:spPr>
        <p:txBody>
          <a:bodyPr/>
          <a:lstStyle>
            <a:lvl1pPr>
              <a:defRPr sz="2400">
                <a:latin typeface="Arial"/>
                <a:cs typeface="Arial"/>
              </a:defRPr>
            </a:lvl1pPr>
            <a:lvl2pPr>
              <a:defRPr sz="2000"/>
            </a:lvl2pPr>
          </a:lstStyle>
          <a:p>
            <a:pPr lvl="0"/>
            <a:r>
              <a:rPr lang="nl-NL" dirty="0" smtClean="0"/>
              <a:t>Klik om de tekststijl van het sjabloon te bewerken</a:t>
            </a:r>
          </a:p>
          <a:p>
            <a:pPr lvl="1"/>
            <a:r>
              <a:rPr lang="nl-NL" dirty="0" smtClean="0"/>
              <a:t>Tweede niveau</a:t>
            </a:r>
          </a:p>
        </p:txBody>
      </p:sp>
    </p:spTree>
    <p:extLst>
      <p:ext uri="{BB962C8B-B14F-4D97-AF65-F5344CB8AC3E}">
        <p14:creationId xmlns:p14="http://schemas.microsoft.com/office/powerpoint/2010/main" val="249078953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Universal_international">
    <p:spTree>
      <p:nvGrpSpPr>
        <p:cNvPr id="1" name=""/>
        <p:cNvGrpSpPr/>
        <p:nvPr/>
      </p:nvGrpSpPr>
      <p:grpSpPr>
        <a:xfrm>
          <a:off x="0" y="0"/>
          <a:ext cx="0" cy="0"/>
          <a:chOff x="0" y="0"/>
          <a:chExt cx="0" cy="0"/>
        </a:xfrm>
      </p:grpSpPr>
      <p:pic>
        <p:nvPicPr>
          <p:cNvPr id="6" name="Afbeelding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706"/>
            <a:ext cx="9134075" cy="6852585"/>
          </a:xfrm>
          <a:prstGeom prst="rect">
            <a:avLst/>
          </a:prstGeom>
        </p:spPr>
      </p:pic>
      <p:sp>
        <p:nvSpPr>
          <p:cNvPr id="7" name="Tijdelijke aanduiding voor voettekst 4"/>
          <p:cNvSpPr>
            <a:spLocks noGrp="1"/>
          </p:cNvSpPr>
          <p:nvPr>
            <p:ph type="ftr" sz="quarter" idx="11"/>
          </p:nvPr>
        </p:nvSpPr>
        <p:spPr>
          <a:xfrm>
            <a:off x="1492468" y="6173788"/>
            <a:ext cx="6366114" cy="365125"/>
          </a:xfrm>
          <a:prstGeom prst="rect">
            <a:avLst/>
          </a:prstGeom>
        </p:spPr>
        <p:txBody>
          <a:bodyPr/>
          <a:lstStyle/>
          <a:p>
            <a:endParaRPr lang="nl-NL"/>
          </a:p>
        </p:txBody>
      </p:sp>
      <p:sp>
        <p:nvSpPr>
          <p:cNvPr id="8" name="Tijdelijke aanduiding voor dianummer 5"/>
          <p:cNvSpPr>
            <a:spLocks noGrp="1"/>
          </p:cNvSpPr>
          <p:nvPr>
            <p:ph type="sldNum" sz="quarter" idx="12"/>
          </p:nvPr>
        </p:nvSpPr>
        <p:spPr>
          <a:xfrm>
            <a:off x="8046188" y="6189315"/>
            <a:ext cx="829797" cy="365125"/>
          </a:xfrm>
          <a:prstGeom prst="rect">
            <a:avLst/>
          </a:prstGeom>
        </p:spPr>
        <p:txBody>
          <a:bodyPr/>
          <a:lstStyle/>
          <a:p>
            <a:fld id="{C6149A4C-FF88-4BD5-9F00-E822CED6800F}" type="slidenum">
              <a:rPr lang="nl-NL" smtClean="0"/>
              <a:t>‹#›</a:t>
            </a:fld>
            <a:endParaRPr lang="nl-NL"/>
          </a:p>
        </p:txBody>
      </p:sp>
      <p:sp>
        <p:nvSpPr>
          <p:cNvPr id="14" name="Titel 1"/>
          <p:cNvSpPr>
            <a:spLocks noGrp="1"/>
          </p:cNvSpPr>
          <p:nvPr>
            <p:ph type="title" hasCustomPrompt="1"/>
          </p:nvPr>
        </p:nvSpPr>
        <p:spPr>
          <a:xfrm>
            <a:off x="1492468" y="1867700"/>
            <a:ext cx="7383518" cy="1143000"/>
          </a:xfrm>
        </p:spPr>
        <p:txBody>
          <a:bodyPr/>
          <a:lstStyle/>
          <a:p>
            <a:r>
              <a:rPr lang="nl-NL" dirty="0" err="1" smtClean="0"/>
              <a:t>Title</a:t>
            </a:r>
            <a:r>
              <a:rPr lang="nl-NL" dirty="0" smtClean="0"/>
              <a:t> of </a:t>
            </a:r>
            <a:r>
              <a:rPr lang="nl-NL" dirty="0" err="1" smtClean="0"/>
              <a:t>presentation</a:t>
            </a:r>
            <a:endParaRPr lang="nl-NL" dirty="0"/>
          </a:p>
        </p:txBody>
      </p:sp>
      <p:sp>
        <p:nvSpPr>
          <p:cNvPr id="15" name="Tijdelijke aanduiding voor inhoud 2"/>
          <p:cNvSpPr>
            <a:spLocks noGrp="1"/>
          </p:cNvSpPr>
          <p:nvPr>
            <p:ph idx="1" hasCustomPrompt="1"/>
          </p:nvPr>
        </p:nvSpPr>
        <p:spPr>
          <a:xfrm>
            <a:off x="1492468" y="2962013"/>
            <a:ext cx="7383518" cy="2923743"/>
          </a:xfrm>
        </p:spPr>
        <p:txBody>
          <a:bodyPr/>
          <a:lstStyle>
            <a:lvl1pPr>
              <a:defRPr sz="2400">
                <a:latin typeface="Arial"/>
                <a:cs typeface="Arial"/>
              </a:defRPr>
            </a:lvl1pPr>
            <a:lvl2pPr>
              <a:defRPr sz="2000"/>
            </a:lvl2pPr>
          </a:lstStyle>
          <a:p>
            <a:pPr lvl="0"/>
            <a:r>
              <a:rPr lang="nl-NL" dirty="0" smtClean="0"/>
              <a:t>Klik om de tekststijl van het sjabloon te bewerken</a:t>
            </a:r>
          </a:p>
          <a:p>
            <a:pPr lvl="1"/>
            <a:r>
              <a:rPr lang="nl-NL" dirty="0" smtClean="0"/>
              <a:t>Tweede niveau</a:t>
            </a:r>
          </a:p>
        </p:txBody>
      </p:sp>
    </p:spTree>
    <p:extLst>
      <p:ext uri="{BB962C8B-B14F-4D97-AF65-F5344CB8AC3E}">
        <p14:creationId xmlns:p14="http://schemas.microsoft.com/office/powerpoint/2010/main" val="20554857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_Universal-international">
    <p:spTree>
      <p:nvGrpSpPr>
        <p:cNvPr id="1" name=""/>
        <p:cNvGrpSpPr/>
        <p:nvPr/>
      </p:nvGrpSpPr>
      <p:grpSpPr>
        <a:xfrm>
          <a:off x="0" y="0"/>
          <a:ext cx="0" cy="0"/>
          <a:chOff x="0" y="0"/>
          <a:chExt cx="0" cy="0"/>
        </a:xfrm>
      </p:grpSpPr>
      <p:pic>
        <p:nvPicPr>
          <p:cNvPr id="10" name="Afbeelding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705"/>
            <a:ext cx="9134075" cy="6852587"/>
          </a:xfrm>
          <a:prstGeom prst="rect">
            <a:avLst/>
          </a:prstGeom>
        </p:spPr>
      </p:pic>
      <p:sp>
        <p:nvSpPr>
          <p:cNvPr id="8" name="Tijdelijke aanduiding voor voettekst 4"/>
          <p:cNvSpPr>
            <a:spLocks noGrp="1"/>
          </p:cNvSpPr>
          <p:nvPr>
            <p:ph type="ftr" sz="quarter" idx="11"/>
          </p:nvPr>
        </p:nvSpPr>
        <p:spPr>
          <a:xfrm>
            <a:off x="2402115" y="6173788"/>
            <a:ext cx="5456467" cy="365125"/>
          </a:xfrm>
          <a:prstGeom prst="rect">
            <a:avLst/>
          </a:prstGeom>
        </p:spPr>
        <p:txBody>
          <a:bodyPr/>
          <a:lstStyle/>
          <a:p>
            <a:endParaRPr lang="nl-NL"/>
          </a:p>
        </p:txBody>
      </p:sp>
      <p:sp>
        <p:nvSpPr>
          <p:cNvPr id="9" name="Tijdelijke aanduiding voor dianummer 5"/>
          <p:cNvSpPr>
            <a:spLocks noGrp="1"/>
          </p:cNvSpPr>
          <p:nvPr>
            <p:ph type="sldNum" sz="quarter" idx="12"/>
          </p:nvPr>
        </p:nvSpPr>
        <p:spPr>
          <a:xfrm>
            <a:off x="8046188" y="6189315"/>
            <a:ext cx="829797" cy="365125"/>
          </a:xfrm>
          <a:prstGeom prst="rect">
            <a:avLst/>
          </a:prstGeom>
        </p:spPr>
        <p:txBody>
          <a:bodyPr/>
          <a:lstStyle/>
          <a:p>
            <a:fld id="{C6149A4C-FF88-4BD5-9F00-E822CED6800F}" type="slidenum">
              <a:rPr lang="nl-NL" smtClean="0"/>
              <a:t>‹#›</a:t>
            </a:fld>
            <a:endParaRPr lang="nl-NL"/>
          </a:p>
        </p:txBody>
      </p:sp>
      <p:sp>
        <p:nvSpPr>
          <p:cNvPr id="13" name="Titel 1"/>
          <p:cNvSpPr>
            <a:spLocks noGrp="1"/>
          </p:cNvSpPr>
          <p:nvPr>
            <p:ph type="title"/>
          </p:nvPr>
        </p:nvSpPr>
        <p:spPr>
          <a:xfrm>
            <a:off x="1676400" y="1867700"/>
            <a:ext cx="7199586" cy="1143000"/>
          </a:xfrm>
        </p:spPr>
        <p:txBody>
          <a:bodyPr/>
          <a:lstStyle>
            <a:lvl1pPr algn="r">
              <a:defRPr/>
            </a:lvl1pPr>
          </a:lstStyle>
          <a:p>
            <a:r>
              <a:rPr lang="en-US" smtClean="0"/>
              <a:t>Click to edit Master title style</a:t>
            </a:r>
            <a:endParaRPr lang="nl-NL" dirty="0"/>
          </a:p>
        </p:txBody>
      </p:sp>
      <p:sp>
        <p:nvSpPr>
          <p:cNvPr id="14" name="Tijdelijke aanduiding voor inhoud 2"/>
          <p:cNvSpPr>
            <a:spLocks noGrp="1"/>
          </p:cNvSpPr>
          <p:nvPr>
            <p:ph idx="1" hasCustomPrompt="1"/>
          </p:nvPr>
        </p:nvSpPr>
        <p:spPr>
          <a:xfrm>
            <a:off x="1676400" y="2962012"/>
            <a:ext cx="7199586" cy="3576901"/>
          </a:xfrm>
        </p:spPr>
        <p:txBody>
          <a:bodyPr/>
          <a:lstStyle>
            <a:lvl1pPr algn="r">
              <a:defRPr sz="2400">
                <a:latin typeface="Arial"/>
                <a:cs typeface="Arial"/>
              </a:defRPr>
            </a:lvl1pPr>
            <a:lvl2pPr algn="r">
              <a:defRPr sz="2000"/>
            </a:lvl2pPr>
          </a:lstStyle>
          <a:p>
            <a:pPr lvl="0"/>
            <a:r>
              <a:rPr lang="nl-NL" dirty="0" smtClean="0"/>
              <a:t>Klik om de tekststijl van het sjabloon te bewerken</a:t>
            </a:r>
          </a:p>
          <a:p>
            <a:pPr lvl="1"/>
            <a:r>
              <a:rPr lang="nl-NL" dirty="0" smtClean="0"/>
              <a:t>Tweede niveau</a:t>
            </a:r>
          </a:p>
        </p:txBody>
      </p:sp>
    </p:spTree>
    <p:extLst>
      <p:ext uri="{BB962C8B-B14F-4D97-AF65-F5344CB8AC3E}">
        <p14:creationId xmlns:p14="http://schemas.microsoft.com/office/powerpoint/2010/main" val="1678289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
        <p:nvSpPr>
          <p:cNvPr id="4" name="Date Placeholder 3"/>
          <p:cNvSpPr>
            <a:spLocks noGrp="1"/>
          </p:cNvSpPr>
          <p:nvPr>
            <p:ph type="dt" sz="half" idx="10"/>
          </p:nvPr>
        </p:nvSpPr>
        <p:spPr/>
        <p:txBody>
          <a:bodyPr/>
          <a:lstStyle/>
          <a:p>
            <a:fld id="{9352B002-1032-497A-A690-67428BD6A599}" type="datetimeFigureOut">
              <a:rPr lang="nl-NL" smtClean="0"/>
              <a:t>29-8-2019</a:t>
            </a:fld>
            <a:endParaRPr lang="nl-NL" dirty="0"/>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6149A4C-FF88-4BD5-9F00-E822CED6800F}" type="slidenum">
              <a:rPr lang="nl-NL" smtClean="0"/>
              <a:t>‹#›</a:t>
            </a:fld>
            <a:endParaRPr lang="nl-NL"/>
          </a:p>
        </p:txBody>
      </p:sp>
    </p:spTree>
    <p:extLst>
      <p:ext uri="{BB962C8B-B14F-4D97-AF65-F5344CB8AC3E}">
        <p14:creationId xmlns:p14="http://schemas.microsoft.com/office/powerpoint/2010/main" val="2899839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9352B002-1032-497A-A690-67428BD6A599}" type="datetimeFigureOut">
              <a:rPr lang="nl-NL" smtClean="0"/>
              <a:t>29-8-2019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C6149A4C-FF88-4BD5-9F00-E822CED6800F}" type="slidenum">
              <a:rPr lang="nl-NL" smtClean="0"/>
              <a:t>‹#›</a:t>
            </a:fld>
            <a:endParaRPr lang="nl-NL"/>
          </a:p>
        </p:txBody>
      </p:sp>
    </p:spTree>
    <p:extLst>
      <p:ext uri="{BB962C8B-B14F-4D97-AF65-F5344CB8AC3E}">
        <p14:creationId xmlns:p14="http://schemas.microsoft.com/office/powerpoint/2010/main" val="2937444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Afbeelding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28" y="3248"/>
            <a:ext cx="9132634" cy="6851504"/>
          </a:xfrm>
          <a:prstGeom prst="rect">
            <a:avLst/>
          </a:prstGeom>
        </p:spPr>
      </p:pic>
      <p:sp>
        <p:nvSpPr>
          <p:cNvPr id="2" name="Tijdelijke aanduiding voor titel 1"/>
          <p:cNvSpPr>
            <a:spLocks noGrp="1"/>
          </p:cNvSpPr>
          <p:nvPr>
            <p:ph type="title"/>
          </p:nvPr>
        </p:nvSpPr>
        <p:spPr>
          <a:xfrm>
            <a:off x="457200" y="275167"/>
            <a:ext cx="8229600" cy="1143000"/>
          </a:xfrm>
          <a:prstGeom prst="rect">
            <a:avLst/>
          </a:prstGeom>
        </p:spPr>
        <p:txBody>
          <a:bodyPr vert="horz" lIns="91440" tIns="45720" rIns="91440" bIns="45720" rtlCol="0" anchor="ctr">
            <a:normAutofit/>
          </a:bodyPr>
          <a:lstStyle/>
          <a:p>
            <a:r>
              <a:rPr lang="nl-NL" dirty="0" err="1" smtClean="0"/>
              <a:t>Title</a:t>
            </a:r>
            <a:r>
              <a:rPr lang="nl-NL" dirty="0" smtClean="0"/>
              <a:t> of </a:t>
            </a:r>
            <a:r>
              <a:rPr lang="nl-NL" dirty="0" err="1" smtClean="0"/>
              <a:t>presentation</a:t>
            </a:r>
            <a:r>
              <a:rPr lang="nl-NL" dirty="0" smtClean="0"/>
              <a:t>, </a:t>
            </a:r>
            <a:r>
              <a:rPr lang="nl-NL" dirty="0" err="1" smtClean="0"/>
              <a:t>Arial</a:t>
            </a:r>
            <a:r>
              <a:rPr lang="nl-NL" dirty="0" smtClean="0"/>
              <a:t> 32pt</a:t>
            </a:r>
            <a:endParaRPr lang="nl-NL" dirty="0"/>
          </a:p>
        </p:txBody>
      </p:sp>
      <p:sp>
        <p:nvSpPr>
          <p:cNvPr id="3" name="Tijdelijke aanduiding voor tekst 2"/>
          <p:cNvSpPr>
            <a:spLocks noGrp="1"/>
          </p:cNvSpPr>
          <p:nvPr>
            <p:ph type="body" idx="1"/>
          </p:nvPr>
        </p:nvSpPr>
        <p:spPr>
          <a:xfrm>
            <a:off x="457200" y="1600201"/>
            <a:ext cx="8229600" cy="3832776"/>
          </a:xfrm>
          <a:prstGeom prst="rect">
            <a:avLst/>
          </a:prstGeom>
        </p:spPr>
        <p:txBody>
          <a:bodyPr vert="horz" lIns="91440" tIns="45720" rIns="91440" bIns="45720" rtlCol="0">
            <a:normAutofit/>
          </a:bodyPr>
          <a:lstStyle/>
          <a:p>
            <a:pPr lvl="0"/>
            <a:r>
              <a:rPr lang="nl-NL" dirty="0" smtClean="0"/>
              <a:t>Klik om de tekststijl van het sjabloon te bewerken</a:t>
            </a:r>
          </a:p>
        </p:txBody>
      </p:sp>
      <p:sp>
        <p:nvSpPr>
          <p:cNvPr id="10" name="Tijdelijke aanduiding voor voettekst 4"/>
          <p:cNvSpPr>
            <a:spLocks noGrp="1"/>
          </p:cNvSpPr>
          <p:nvPr>
            <p:ph type="ftr" sz="quarter" idx="3"/>
          </p:nvPr>
        </p:nvSpPr>
        <p:spPr>
          <a:xfrm>
            <a:off x="2255614" y="6173788"/>
            <a:ext cx="4527073"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a:p>
        </p:txBody>
      </p:sp>
      <p:sp>
        <p:nvSpPr>
          <p:cNvPr id="11" name="Tijdelijke aanduiding voor dianummer 5"/>
          <p:cNvSpPr>
            <a:spLocks noGrp="1"/>
          </p:cNvSpPr>
          <p:nvPr>
            <p:ph type="sldNum" sz="quarter" idx="4"/>
          </p:nvPr>
        </p:nvSpPr>
        <p:spPr>
          <a:xfrm>
            <a:off x="6970293" y="6189315"/>
            <a:ext cx="829797"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C6149A4C-FF88-4BD5-9F00-E822CED6800F}" type="slidenum">
              <a:rPr lang="nl-NL" smtClean="0"/>
              <a:t>‹#›</a:t>
            </a:fld>
            <a:endParaRPr lang="nl-NL"/>
          </a:p>
        </p:txBody>
      </p:sp>
    </p:spTree>
    <p:extLst>
      <p:ext uri="{BB962C8B-B14F-4D97-AF65-F5344CB8AC3E}">
        <p14:creationId xmlns:p14="http://schemas.microsoft.com/office/powerpoint/2010/main" val="2281876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Afbeelding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28" y="3248"/>
            <a:ext cx="9132634" cy="6851504"/>
          </a:xfrm>
          <a:prstGeom prst="rect">
            <a:avLst/>
          </a:prstGeom>
        </p:spPr>
      </p:pic>
      <p:sp>
        <p:nvSpPr>
          <p:cNvPr id="2" name="Tijdelijke aanduiding voor titel 1"/>
          <p:cNvSpPr>
            <a:spLocks noGrp="1"/>
          </p:cNvSpPr>
          <p:nvPr>
            <p:ph type="title"/>
          </p:nvPr>
        </p:nvSpPr>
        <p:spPr>
          <a:xfrm>
            <a:off x="457200" y="275167"/>
            <a:ext cx="8229600" cy="1143000"/>
          </a:xfrm>
          <a:prstGeom prst="rect">
            <a:avLst/>
          </a:prstGeom>
        </p:spPr>
        <p:txBody>
          <a:bodyPr vert="horz" lIns="91440" tIns="45720" rIns="91440" bIns="45720" rtlCol="0" anchor="ctr">
            <a:normAutofit/>
          </a:bodyPr>
          <a:lstStyle/>
          <a:p>
            <a:r>
              <a:rPr lang="nl-NL" dirty="0" err="1" smtClean="0"/>
              <a:t>Title</a:t>
            </a:r>
            <a:r>
              <a:rPr lang="nl-NL" dirty="0" smtClean="0"/>
              <a:t> of </a:t>
            </a:r>
            <a:r>
              <a:rPr lang="nl-NL" dirty="0" err="1" smtClean="0"/>
              <a:t>presentation</a:t>
            </a:r>
            <a:r>
              <a:rPr lang="nl-NL" dirty="0" smtClean="0"/>
              <a:t>, </a:t>
            </a:r>
            <a:r>
              <a:rPr lang="nl-NL" dirty="0" err="1" smtClean="0"/>
              <a:t>Arial</a:t>
            </a:r>
            <a:r>
              <a:rPr lang="nl-NL" dirty="0" smtClean="0"/>
              <a:t> 32pt</a:t>
            </a:r>
            <a:endParaRPr lang="nl-NL" dirty="0"/>
          </a:p>
        </p:txBody>
      </p:sp>
      <p:sp>
        <p:nvSpPr>
          <p:cNvPr id="3" name="Tijdelijke aanduiding voor tekst 2"/>
          <p:cNvSpPr>
            <a:spLocks noGrp="1"/>
          </p:cNvSpPr>
          <p:nvPr>
            <p:ph type="body" idx="1"/>
          </p:nvPr>
        </p:nvSpPr>
        <p:spPr>
          <a:xfrm>
            <a:off x="457200" y="1600201"/>
            <a:ext cx="8229600" cy="3832776"/>
          </a:xfrm>
          <a:prstGeom prst="rect">
            <a:avLst/>
          </a:prstGeom>
        </p:spPr>
        <p:txBody>
          <a:bodyPr vert="horz" lIns="91440" tIns="45720" rIns="91440" bIns="45720" rtlCol="0">
            <a:normAutofit/>
          </a:bodyPr>
          <a:lstStyle/>
          <a:p>
            <a:pPr lvl="0"/>
            <a:r>
              <a:rPr lang="nl-NL" dirty="0" smtClean="0"/>
              <a:t>Klik om de tekststijl van het sjabloon te bewerken</a:t>
            </a:r>
          </a:p>
        </p:txBody>
      </p:sp>
      <p:sp>
        <p:nvSpPr>
          <p:cNvPr id="10" name="Tijdelijke aanduiding voor voettekst 4"/>
          <p:cNvSpPr>
            <a:spLocks noGrp="1"/>
          </p:cNvSpPr>
          <p:nvPr>
            <p:ph type="ftr" sz="quarter" idx="3"/>
          </p:nvPr>
        </p:nvSpPr>
        <p:spPr>
          <a:xfrm>
            <a:off x="2255614" y="6173788"/>
            <a:ext cx="4527073"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nl-NL"/>
          </a:p>
        </p:txBody>
      </p:sp>
      <p:sp>
        <p:nvSpPr>
          <p:cNvPr id="11" name="Tijdelijke aanduiding voor dianummer 5"/>
          <p:cNvSpPr>
            <a:spLocks noGrp="1"/>
          </p:cNvSpPr>
          <p:nvPr>
            <p:ph type="sldNum" sz="quarter" idx="4"/>
          </p:nvPr>
        </p:nvSpPr>
        <p:spPr>
          <a:xfrm>
            <a:off x="6970293" y="6189315"/>
            <a:ext cx="829797"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C6149A4C-FF88-4BD5-9F00-E822CED6800F}" type="slidenum">
              <a:rPr lang="nl-NL" smtClean="0"/>
              <a:t>‹#›</a:t>
            </a:fld>
            <a:endParaRPr lang="nl-NL"/>
          </a:p>
        </p:txBody>
      </p:sp>
    </p:spTree>
    <p:extLst>
      <p:ext uri="{BB962C8B-B14F-4D97-AF65-F5344CB8AC3E}">
        <p14:creationId xmlns:p14="http://schemas.microsoft.com/office/powerpoint/2010/main" val="19395826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8tiuWYs5Z-A"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hyperlink" Target="http://designingwithpeople.rca.ac.uk/methods/interview"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hyperlink" Target="https://www.interaction-design.org/literature/article/shadowing-in-user-research-do-you-see-what-they-see" TargetMode="External"/><Relationship Id="rId4" Type="http://schemas.openxmlformats.org/officeDocument/2006/relationships/hyperlink" Target="https://medium.springboard.com/the-art-of-the-user-interview-cf40d1ca62e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U4UKwd0KExc"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hyperlink" Target="https://www.youtube.com/watch?v=eNMTJTnrTQQ"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7.xml"/><Relationship Id="rId1" Type="http://schemas.openxmlformats.org/officeDocument/2006/relationships/slideLayout" Target="../slideLayouts/slideLayout10.xml"/><Relationship Id="rId5" Type="http://schemas.openxmlformats.org/officeDocument/2006/relationships/slide" Target="slide22.xml"/><Relationship Id="rId4" Type="http://schemas.openxmlformats.org/officeDocument/2006/relationships/slide" Target="slide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NL" dirty="0" err="1" smtClean="0"/>
              <a:t>Experience</a:t>
            </a:r>
            <a:r>
              <a:rPr lang="nl-NL" dirty="0" smtClean="0"/>
              <a:t> Design</a:t>
            </a:r>
            <a:endParaRPr lang="en-GB" dirty="0"/>
          </a:p>
        </p:txBody>
      </p:sp>
      <p:sp>
        <p:nvSpPr>
          <p:cNvPr id="3" name="Subtitle 2"/>
          <p:cNvSpPr>
            <a:spLocks noGrp="1"/>
          </p:cNvSpPr>
          <p:nvPr>
            <p:ph type="subTitle" idx="1"/>
          </p:nvPr>
        </p:nvSpPr>
        <p:spPr/>
        <p:txBody>
          <a:bodyPr/>
          <a:lstStyle/>
          <a:p>
            <a:r>
              <a:rPr lang="nl-NL" dirty="0" smtClean="0">
                <a:solidFill>
                  <a:schemeClr val="tx1"/>
                </a:solidFill>
              </a:rPr>
              <a:t>Week 4 – User </a:t>
            </a:r>
            <a:r>
              <a:rPr lang="nl-NL" dirty="0" err="1" smtClean="0">
                <a:solidFill>
                  <a:schemeClr val="tx1"/>
                </a:solidFill>
              </a:rPr>
              <a:t>Study</a:t>
            </a:r>
            <a:r>
              <a:rPr lang="nl-NL" dirty="0" smtClean="0">
                <a:solidFill>
                  <a:schemeClr val="tx1"/>
                </a:solidFill>
              </a:rPr>
              <a:t> (</a:t>
            </a:r>
            <a:r>
              <a:rPr lang="nl-NL" dirty="0" err="1" smtClean="0">
                <a:solidFill>
                  <a:schemeClr val="tx1"/>
                </a:solidFill>
              </a:rPr>
              <a:t>continued</a:t>
            </a:r>
            <a:r>
              <a:rPr lang="nl-NL" dirty="0">
                <a:solidFill>
                  <a:schemeClr val="tx1"/>
                </a:solidFill>
              </a:rPr>
              <a:t>)</a:t>
            </a:r>
          </a:p>
        </p:txBody>
      </p:sp>
    </p:spTree>
    <p:extLst>
      <p:ext uri="{BB962C8B-B14F-4D97-AF65-F5344CB8AC3E}">
        <p14:creationId xmlns:p14="http://schemas.microsoft.com/office/powerpoint/2010/main" val="2566922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Video time</a:t>
            </a:r>
            <a:endParaRPr lang="nl-NL" dirty="0"/>
          </a:p>
        </p:txBody>
      </p:sp>
      <p:sp>
        <p:nvSpPr>
          <p:cNvPr id="3" name="Content Placeholder 2"/>
          <p:cNvSpPr>
            <a:spLocks noGrp="1"/>
          </p:cNvSpPr>
          <p:nvPr>
            <p:ph sz="half" idx="1"/>
          </p:nvPr>
        </p:nvSpPr>
        <p:spPr>
          <a:xfrm>
            <a:off x="457200" y="1600201"/>
            <a:ext cx="7931224" cy="4493095"/>
          </a:xfrm>
        </p:spPr>
        <p:txBody>
          <a:bodyPr>
            <a:normAutofit/>
          </a:bodyPr>
          <a:lstStyle/>
          <a:p>
            <a:r>
              <a:rPr lang="en-GB" dirty="0" smtClean="0"/>
              <a:t>Watch this video to know some tips and tricks for conducting an interview.</a:t>
            </a:r>
          </a:p>
          <a:p>
            <a:pPr marL="400050" lvl="1" indent="0">
              <a:buNone/>
            </a:pPr>
            <a:r>
              <a:rPr lang="en-GB" dirty="0" smtClean="0">
                <a:hlinkClick r:id="rId3"/>
              </a:rPr>
              <a:t>https://www.youtube.com/watch?v=8tiuWYs5Z-A</a:t>
            </a:r>
            <a:endParaRPr lang="en-GB" dirty="0" smtClean="0"/>
          </a:p>
          <a:p>
            <a:endParaRPr lang="en-GB" dirty="0" smtClean="0"/>
          </a:p>
        </p:txBody>
      </p:sp>
      <p:pic>
        <p:nvPicPr>
          <p:cNvPr id="4" name="Picture 2" descr="Rel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140968"/>
            <a:ext cx="3443363" cy="2895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537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Observation</a:t>
            </a:r>
            <a:endParaRPr lang="nl-NL" dirty="0"/>
          </a:p>
        </p:txBody>
      </p:sp>
      <p:sp>
        <p:nvSpPr>
          <p:cNvPr id="3" name="Content Placeholder 2"/>
          <p:cNvSpPr>
            <a:spLocks noGrp="1"/>
          </p:cNvSpPr>
          <p:nvPr>
            <p:ph sz="half" idx="1"/>
          </p:nvPr>
        </p:nvSpPr>
        <p:spPr>
          <a:xfrm>
            <a:off x="457200" y="1600201"/>
            <a:ext cx="8075240" cy="3859939"/>
          </a:xfrm>
        </p:spPr>
        <p:txBody>
          <a:bodyPr>
            <a:normAutofit/>
          </a:bodyPr>
          <a:lstStyle/>
          <a:p>
            <a:r>
              <a:rPr lang="en-US" sz="2400" dirty="0"/>
              <a:t>Accompany the user and observe how the user uses the product within the natural environment.</a:t>
            </a:r>
          </a:p>
          <a:p>
            <a:r>
              <a:rPr lang="en-GB" sz="2400" dirty="0" smtClean="0"/>
              <a:t>Observing </a:t>
            </a:r>
            <a:r>
              <a:rPr lang="en-GB" sz="2400" dirty="0"/>
              <a:t>users interacting with a product can be a great way to understand the usability of a product and the overall user experience. </a:t>
            </a:r>
            <a:endParaRPr lang="en-US" sz="2400" dirty="0" smtClean="0"/>
          </a:p>
          <a:p>
            <a:endParaRPr lang="en-US" sz="2400" dirty="0" smtClean="0"/>
          </a:p>
        </p:txBody>
      </p:sp>
      <p:sp>
        <p:nvSpPr>
          <p:cNvPr id="5" name="AutoShape 2" descr="Image result for user shadowing clipa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p>
        </p:txBody>
      </p:sp>
      <p:pic>
        <p:nvPicPr>
          <p:cNvPr id="7170" name="Picture 2" descr="Afbeeldingsresultaat voor observation 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610789"/>
            <a:ext cx="3103600" cy="2487886"/>
          </a:xfrm>
          <a:prstGeom prst="rect">
            <a:avLst/>
          </a:prstGeom>
          <a:noFill/>
          <a:extLst>
            <a:ext uri="{909E8E84-426E-40DD-AFC4-6F175D3DCCD1}">
              <a14:hiddenFill xmlns:a14="http://schemas.microsoft.com/office/drawing/2010/main">
                <a:solidFill>
                  <a:srgbClr val="FFFFFF"/>
                </a:solidFill>
              </a14:hiddenFill>
            </a:ext>
          </a:extLst>
        </p:spPr>
      </p:pic>
      <p:sp>
        <p:nvSpPr>
          <p:cNvPr id="4" name="Cloud Callout 3"/>
          <p:cNvSpPr/>
          <p:nvPr/>
        </p:nvSpPr>
        <p:spPr>
          <a:xfrm>
            <a:off x="5612488" y="3619937"/>
            <a:ext cx="3024336" cy="1800200"/>
          </a:xfrm>
          <a:prstGeom prst="cloudCallout">
            <a:avLst>
              <a:gd name="adj1" fmla="val -101080"/>
              <a:gd name="adj2" fmla="val 1720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dirty="0" smtClean="0"/>
              <a:t>What people say they do is not always what they </a:t>
            </a:r>
            <a:r>
              <a:rPr lang="en-GB" sz="2000" i="1" dirty="0" smtClean="0"/>
              <a:t>actually do…</a:t>
            </a:r>
            <a:endParaRPr lang="en-GB" sz="2000" i="1" dirty="0"/>
          </a:p>
        </p:txBody>
      </p:sp>
    </p:spTree>
    <p:extLst>
      <p:ext uri="{BB962C8B-B14F-4D97-AF65-F5344CB8AC3E}">
        <p14:creationId xmlns:p14="http://schemas.microsoft.com/office/powerpoint/2010/main" val="177408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How </a:t>
            </a:r>
            <a:r>
              <a:rPr lang="nl-NL" dirty="0" err="1" smtClean="0"/>
              <a:t>to</a:t>
            </a:r>
            <a:r>
              <a:rPr lang="nl-NL" dirty="0" smtClean="0"/>
              <a:t> </a:t>
            </a:r>
            <a:r>
              <a:rPr lang="nl-NL" dirty="0" err="1" smtClean="0"/>
              <a:t>carry</a:t>
            </a:r>
            <a:r>
              <a:rPr lang="nl-NL" dirty="0" smtClean="0"/>
              <a:t> out </a:t>
            </a:r>
            <a:r>
              <a:rPr lang="nl-NL" dirty="0" err="1" smtClean="0"/>
              <a:t>an</a:t>
            </a:r>
            <a:r>
              <a:rPr lang="nl-NL" dirty="0" smtClean="0"/>
              <a:t> </a:t>
            </a:r>
            <a:r>
              <a:rPr lang="nl-NL" dirty="0" err="1" smtClean="0"/>
              <a:t>observation</a:t>
            </a:r>
            <a:r>
              <a:rPr lang="nl-NL" dirty="0" smtClean="0"/>
              <a:t>…</a:t>
            </a:r>
            <a:endParaRPr lang="nl-NL" dirty="0"/>
          </a:p>
        </p:txBody>
      </p:sp>
      <p:graphicFrame>
        <p:nvGraphicFramePr>
          <p:cNvPr id="11" name="Content Placeholder 4"/>
          <p:cNvGraphicFramePr>
            <a:graphicFrameLocks noGrp="1"/>
          </p:cNvGraphicFramePr>
          <p:nvPr>
            <p:ph sz="half" idx="1"/>
            <p:extLst/>
          </p:nvPr>
        </p:nvGraphicFramePr>
        <p:xfrm>
          <a:off x="457200" y="1600200"/>
          <a:ext cx="7931150" cy="4492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346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graphicEl>
                                              <a:dgm id="{84A26B47-2D57-4996-9044-E1F795AC48D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graphicEl>
                                              <a:dgm id="{A64D26DA-B243-49BC-AEA5-3F5C49AEFCF2}"/>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graphicEl>
                                              <a:dgm id="{D8A6C374-D6A0-42AF-82B6-C4AA5DD1E312}"/>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graphicEl>
                                              <a:dgm id="{F4D5668B-0D0C-4C2F-B5FE-DC46E70A9321}"/>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graphicEl>
                                              <a:dgm id="{6B142DFA-37A0-4FE9-9D72-DA5739A91E3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graphicEl>
                                              <a:dgm id="{81CFDB7F-F2C3-4ADD-A357-29122C6E206D}"/>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graphicEl>
                                              <a:dgm id="{8073919A-24B0-456E-9A16-7006B660CAA2}"/>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graphicEl>
                                              <a:dgm id="{E1D84CEC-6CBA-4697-815E-3806C577A60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lvl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Group </a:t>
            </a:r>
            <a:r>
              <a:rPr lang="nl-NL" dirty="0" err="1" smtClean="0"/>
              <a:t>discussion</a:t>
            </a:r>
            <a:endParaRPr lang="nl-NL" dirty="0"/>
          </a:p>
        </p:txBody>
      </p:sp>
      <p:sp>
        <p:nvSpPr>
          <p:cNvPr id="3" name="Content Placeholder 2"/>
          <p:cNvSpPr>
            <a:spLocks noGrp="1"/>
          </p:cNvSpPr>
          <p:nvPr>
            <p:ph sz="half" idx="1"/>
          </p:nvPr>
        </p:nvSpPr>
        <p:spPr>
          <a:xfrm>
            <a:off x="457200" y="1600201"/>
            <a:ext cx="8229600" cy="3859939"/>
          </a:xfrm>
        </p:spPr>
        <p:txBody>
          <a:bodyPr>
            <a:normAutofit/>
          </a:bodyPr>
          <a:lstStyle/>
          <a:p>
            <a:r>
              <a:rPr lang="en-GB" sz="2400" dirty="0" smtClean="0"/>
              <a:t>Discuss in groups the advantages and disadvantages of the three methods of user study you have learned about.</a:t>
            </a:r>
          </a:p>
          <a:p>
            <a:pPr lvl="1"/>
            <a:r>
              <a:rPr lang="nl-NL" sz="2200" dirty="0" smtClean="0"/>
              <a:t>Survey</a:t>
            </a:r>
          </a:p>
          <a:p>
            <a:pPr lvl="1"/>
            <a:r>
              <a:rPr lang="nl-NL" sz="2200" dirty="0" smtClean="0"/>
              <a:t>Interview</a:t>
            </a:r>
            <a:endParaRPr lang="en-GB" sz="2200" dirty="0" smtClean="0"/>
          </a:p>
          <a:p>
            <a:pPr lvl="1"/>
            <a:r>
              <a:rPr lang="en-GB" sz="2200" dirty="0" smtClean="0"/>
              <a:t>Observation</a:t>
            </a:r>
          </a:p>
          <a:p>
            <a:pPr lvl="1"/>
            <a:endParaRPr lang="en-GB" sz="2200" dirty="0" smtClean="0"/>
          </a:p>
          <a:p>
            <a:r>
              <a:rPr lang="en-GB" sz="2400" dirty="0" smtClean="0"/>
              <a:t>When would you use which method?</a:t>
            </a:r>
          </a:p>
          <a:p>
            <a:r>
              <a:rPr lang="nl-NL" sz="2400" dirty="0" err="1" smtClean="0"/>
              <a:t>Which</a:t>
            </a:r>
            <a:r>
              <a:rPr lang="nl-NL" sz="2400" dirty="0" smtClean="0"/>
              <a:t> is </a:t>
            </a:r>
            <a:r>
              <a:rPr lang="nl-NL" sz="2400" dirty="0" err="1" smtClean="0"/>
              <a:t>your</a:t>
            </a:r>
            <a:r>
              <a:rPr lang="nl-NL" sz="2400" dirty="0" smtClean="0"/>
              <a:t> </a:t>
            </a:r>
            <a:r>
              <a:rPr lang="nl-NL" sz="2400" dirty="0" err="1" smtClean="0"/>
              <a:t>preferred</a:t>
            </a:r>
            <a:r>
              <a:rPr lang="nl-NL" sz="2400" dirty="0" smtClean="0"/>
              <a:t> </a:t>
            </a:r>
            <a:r>
              <a:rPr lang="nl-NL" sz="2400" dirty="0" err="1" smtClean="0"/>
              <a:t>method</a:t>
            </a:r>
            <a:r>
              <a:rPr lang="nl-NL" sz="2400" dirty="0" smtClean="0"/>
              <a:t> </a:t>
            </a:r>
            <a:r>
              <a:rPr lang="nl-NL" sz="2400" dirty="0" err="1" smtClean="0"/>
              <a:t>and</a:t>
            </a:r>
            <a:r>
              <a:rPr lang="nl-NL" sz="2400" dirty="0" smtClean="0"/>
              <a:t> </a:t>
            </a:r>
            <a:r>
              <a:rPr lang="nl-NL" sz="2400" dirty="0" err="1" smtClean="0"/>
              <a:t>why</a:t>
            </a:r>
            <a:r>
              <a:rPr lang="nl-NL" sz="2400" dirty="0" smtClean="0"/>
              <a:t>?</a:t>
            </a:r>
            <a:endParaRPr lang="en-GB" sz="2400" dirty="0" smtClean="0"/>
          </a:p>
          <a:p>
            <a:r>
              <a:rPr lang="en-GB" sz="2400" dirty="0" smtClean="0"/>
              <a:t>Present all your results.</a:t>
            </a:r>
            <a:endParaRPr lang="nl-NL" sz="2400" dirty="0"/>
          </a:p>
        </p:txBody>
      </p:sp>
    </p:spTree>
    <p:extLst>
      <p:ext uri="{BB962C8B-B14F-4D97-AF65-F5344CB8AC3E}">
        <p14:creationId xmlns:p14="http://schemas.microsoft.com/office/powerpoint/2010/main" val="782037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Survey – </a:t>
            </a:r>
            <a:r>
              <a:rPr lang="nl-NL" dirty="0" err="1" smtClean="0"/>
              <a:t>advantages</a:t>
            </a:r>
            <a:r>
              <a:rPr lang="nl-NL" dirty="0" smtClean="0"/>
              <a:t> </a:t>
            </a:r>
            <a:r>
              <a:rPr lang="nl-NL" dirty="0" err="1" smtClean="0"/>
              <a:t>and</a:t>
            </a:r>
            <a:r>
              <a:rPr lang="nl-NL" dirty="0" smtClean="0"/>
              <a:t> </a:t>
            </a:r>
            <a:r>
              <a:rPr lang="nl-NL" dirty="0" err="1" smtClean="0"/>
              <a:t>disadvantages</a:t>
            </a:r>
            <a:endParaRPr lang="nl-NL" dirty="0"/>
          </a:p>
        </p:txBody>
      </p:sp>
      <p:sp>
        <p:nvSpPr>
          <p:cNvPr id="3" name="Content Placeholder 2"/>
          <p:cNvSpPr>
            <a:spLocks noGrp="1"/>
          </p:cNvSpPr>
          <p:nvPr>
            <p:ph sz="half" idx="1"/>
          </p:nvPr>
        </p:nvSpPr>
        <p:spPr/>
        <p:txBody>
          <a:bodyPr>
            <a:normAutofit/>
          </a:bodyPr>
          <a:lstStyle/>
          <a:p>
            <a:r>
              <a:rPr lang="en-GB" sz="2400" dirty="0" smtClean="0"/>
              <a:t>Advantages</a:t>
            </a:r>
          </a:p>
          <a:p>
            <a:pPr lvl="1"/>
            <a:r>
              <a:rPr lang="en-GB" sz="2000" dirty="0" smtClean="0"/>
              <a:t>low cost</a:t>
            </a:r>
          </a:p>
          <a:p>
            <a:pPr lvl="1"/>
            <a:r>
              <a:rPr lang="en-GB" sz="2000" dirty="0" smtClean="0"/>
              <a:t>quick</a:t>
            </a:r>
          </a:p>
          <a:p>
            <a:pPr lvl="1"/>
            <a:r>
              <a:rPr lang="en-GB" sz="2000" dirty="0" smtClean="0"/>
              <a:t>can </a:t>
            </a:r>
            <a:r>
              <a:rPr lang="en-GB" sz="2000" dirty="0"/>
              <a:t>be done online with many </a:t>
            </a:r>
            <a:r>
              <a:rPr lang="en-GB" sz="2000" dirty="0" smtClean="0"/>
              <a:t>participants; researcher need not be present</a:t>
            </a:r>
          </a:p>
          <a:p>
            <a:pPr lvl="1"/>
            <a:r>
              <a:rPr lang="en-GB" sz="2000" dirty="0" smtClean="0"/>
              <a:t>results are statistically significant</a:t>
            </a:r>
            <a:endParaRPr lang="nl-NL" sz="2000" dirty="0"/>
          </a:p>
        </p:txBody>
      </p:sp>
      <p:sp>
        <p:nvSpPr>
          <p:cNvPr id="4" name="Content Placeholder 3"/>
          <p:cNvSpPr>
            <a:spLocks noGrp="1"/>
          </p:cNvSpPr>
          <p:nvPr>
            <p:ph sz="half" idx="2"/>
          </p:nvPr>
        </p:nvSpPr>
        <p:spPr/>
        <p:txBody>
          <a:bodyPr>
            <a:normAutofit/>
          </a:bodyPr>
          <a:lstStyle/>
          <a:p>
            <a:r>
              <a:rPr lang="en-GB" sz="2400" dirty="0" smtClean="0"/>
              <a:t>Disadvantages</a:t>
            </a:r>
          </a:p>
          <a:p>
            <a:pPr lvl="1"/>
            <a:r>
              <a:rPr lang="en-GB" sz="2000" dirty="0" smtClean="0"/>
              <a:t>inflexible design</a:t>
            </a:r>
          </a:p>
          <a:p>
            <a:pPr lvl="1"/>
            <a:r>
              <a:rPr lang="en-GB" sz="2000" dirty="0" smtClean="0"/>
              <a:t>possibly </a:t>
            </a:r>
            <a:r>
              <a:rPr lang="en-GB" sz="2000" dirty="0"/>
              <a:t>inappropriate </a:t>
            </a:r>
            <a:r>
              <a:rPr lang="en-GB" sz="2000" dirty="0" smtClean="0"/>
              <a:t>questions</a:t>
            </a:r>
            <a:endParaRPr lang="en-GB" sz="2000" dirty="0"/>
          </a:p>
          <a:p>
            <a:pPr lvl="1"/>
            <a:r>
              <a:rPr lang="en-GB" sz="2000" dirty="0" smtClean="0"/>
              <a:t>“neutral/no </a:t>
            </a:r>
            <a:r>
              <a:rPr lang="en-GB" sz="2000" dirty="0"/>
              <a:t>opinion’” answers</a:t>
            </a:r>
            <a:endParaRPr lang="nl-NL" sz="2000" dirty="0"/>
          </a:p>
          <a:p>
            <a:endParaRPr lang="nl-NL" sz="2400" dirty="0"/>
          </a:p>
        </p:txBody>
      </p:sp>
    </p:spTree>
    <p:extLst>
      <p:ext uri="{BB962C8B-B14F-4D97-AF65-F5344CB8AC3E}">
        <p14:creationId xmlns:p14="http://schemas.microsoft.com/office/powerpoint/2010/main" val="172603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Interview </a:t>
            </a:r>
            <a:r>
              <a:rPr lang="nl-NL" dirty="0" smtClean="0"/>
              <a:t>– </a:t>
            </a:r>
            <a:r>
              <a:rPr lang="nl-NL" dirty="0" err="1" smtClean="0"/>
              <a:t>advantages</a:t>
            </a:r>
            <a:r>
              <a:rPr lang="nl-NL" dirty="0" smtClean="0"/>
              <a:t> </a:t>
            </a:r>
            <a:r>
              <a:rPr lang="nl-NL" dirty="0" err="1" smtClean="0"/>
              <a:t>and</a:t>
            </a:r>
            <a:r>
              <a:rPr lang="nl-NL" dirty="0" smtClean="0"/>
              <a:t> </a:t>
            </a:r>
            <a:r>
              <a:rPr lang="nl-NL" dirty="0" err="1"/>
              <a:t>disadvantages</a:t>
            </a:r>
            <a:endParaRPr lang="nl-NL" dirty="0"/>
          </a:p>
        </p:txBody>
      </p:sp>
      <p:sp>
        <p:nvSpPr>
          <p:cNvPr id="3" name="Content Placeholder 2"/>
          <p:cNvSpPr>
            <a:spLocks noGrp="1"/>
          </p:cNvSpPr>
          <p:nvPr>
            <p:ph sz="half" idx="1"/>
          </p:nvPr>
        </p:nvSpPr>
        <p:spPr/>
        <p:txBody>
          <a:bodyPr>
            <a:normAutofit/>
          </a:bodyPr>
          <a:lstStyle/>
          <a:p>
            <a:r>
              <a:rPr lang="en-GB" sz="2400" dirty="0" smtClean="0"/>
              <a:t>Advantages</a:t>
            </a:r>
          </a:p>
          <a:p>
            <a:pPr lvl="1"/>
            <a:r>
              <a:rPr lang="en-GB" sz="2000" dirty="0" smtClean="0"/>
              <a:t>can </a:t>
            </a:r>
            <a:r>
              <a:rPr lang="en-GB" sz="2000" dirty="0"/>
              <a:t>get detailed and accurate </a:t>
            </a:r>
            <a:r>
              <a:rPr lang="en-GB" sz="2000" dirty="0" smtClean="0"/>
              <a:t>information</a:t>
            </a:r>
          </a:p>
          <a:p>
            <a:pPr lvl="1"/>
            <a:r>
              <a:rPr lang="en-GB" sz="2000" dirty="0"/>
              <a:t>c</a:t>
            </a:r>
            <a:r>
              <a:rPr lang="en-GB" sz="2000" dirty="0" smtClean="0"/>
              <a:t>apture </a:t>
            </a:r>
            <a:r>
              <a:rPr lang="en-GB" sz="2000" dirty="0"/>
              <a:t>verbal and non-verbal </a:t>
            </a:r>
            <a:r>
              <a:rPr lang="en-GB" sz="2000" dirty="0" smtClean="0"/>
              <a:t>cues</a:t>
            </a:r>
          </a:p>
          <a:p>
            <a:pPr lvl="1"/>
            <a:r>
              <a:rPr lang="en-GB" sz="2000" dirty="0"/>
              <a:t>u</a:t>
            </a:r>
            <a:r>
              <a:rPr lang="en-GB" sz="2000" dirty="0" smtClean="0"/>
              <a:t>ser </a:t>
            </a:r>
            <a:r>
              <a:rPr lang="en-GB" sz="2000" dirty="0"/>
              <a:t>is more focussed</a:t>
            </a:r>
            <a:endParaRPr lang="nl-NL" sz="2000" dirty="0"/>
          </a:p>
        </p:txBody>
      </p:sp>
      <p:sp>
        <p:nvSpPr>
          <p:cNvPr id="4" name="Content Placeholder 3"/>
          <p:cNvSpPr>
            <a:spLocks noGrp="1"/>
          </p:cNvSpPr>
          <p:nvPr>
            <p:ph sz="half" idx="2"/>
          </p:nvPr>
        </p:nvSpPr>
        <p:spPr/>
        <p:txBody>
          <a:bodyPr>
            <a:normAutofit/>
          </a:bodyPr>
          <a:lstStyle/>
          <a:p>
            <a:r>
              <a:rPr lang="en-GB" sz="2400" dirty="0"/>
              <a:t>Disadvantages</a:t>
            </a:r>
            <a:endParaRPr lang="en-GB" sz="2400" dirty="0" smtClean="0"/>
          </a:p>
          <a:p>
            <a:pPr lvl="1"/>
            <a:r>
              <a:rPr lang="en-GB" sz="2000" dirty="0"/>
              <a:t>h</a:t>
            </a:r>
            <a:r>
              <a:rPr lang="en-GB" sz="2000" dirty="0" smtClean="0"/>
              <a:t>uge cost – recruiting interviewers</a:t>
            </a:r>
          </a:p>
          <a:p>
            <a:pPr lvl="1"/>
            <a:r>
              <a:rPr lang="en-GB" sz="2000" dirty="0"/>
              <a:t>m</a:t>
            </a:r>
            <a:r>
              <a:rPr lang="en-GB" sz="2000" dirty="0" smtClean="0"/>
              <a:t>anual data entry</a:t>
            </a:r>
          </a:p>
          <a:p>
            <a:pPr lvl="1"/>
            <a:endParaRPr lang="nl-NL" sz="2000" dirty="0"/>
          </a:p>
        </p:txBody>
      </p:sp>
    </p:spTree>
    <p:extLst>
      <p:ext uri="{BB962C8B-B14F-4D97-AF65-F5344CB8AC3E}">
        <p14:creationId xmlns:p14="http://schemas.microsoft.com/office/powerpoint/2010/main" val="1314463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Observation</a:t>
            </a:r>
            <a:r>
              <a:rPr lang="nl-NL" dirty="0" smtClean="0"/>
              <a:t> – </a:t>
            </a:r>
            <a:r>
              <a:rPr lang="nl-NL" dirty="0" err="1" smtClean="0"/>
              <a:t>advantages</a:t>
            </a:r>
            <a:r>
              <a:rPr lang="nl-NL" dirty="0" smtClean="0"/>
              <a:t> </a:t>
            </a:r>
            <a:r>
              <a:rPr lang="nl-NL" dirty="0" err="1" smtClean="0"/>
              <a:t>and</a:t>
            </a:r>
            <a:r>
              <a:rPr lang="nl-NL" dirty="0" smtClean="0"/>
              <a:t> </a:t>
            </a:r>
            <a:r>
              <a:rPr lang="nl-NL" dirty="0" err="1" smtClean="0"/>
              <a:t>disadvantages</a:t>
            </a:r>
            <a:endParaRPr lang="nl-NL" dirty="0"/>
          </a:p>
        </p:txBody>
      </p:sp>
      <p:sp>
        <p:nvSpPr>
          <p:cNvPr id="3" name="Content Placeholder 2"/>
          <p:cNvSpPr>
            <a:spLocks noGrp="1"/>
          </p:cNvSpPr>
          <p:nvPr>
            <p:ph sz="half" idx="1"/>
          </p:nvPr>
        </p:nvSpPr>
        <p:spPr/>
        <p:txBody>
          <a:bodyPr>
            <a:normAutofit/>
          </a:bodyPr>
          <a:lstStyle/>
          <a:p>
            <a:r>
              <a:rPr lang="nl-NL" sz="2400" dirty="0" err="1" smtClean="0"/>
              <a:t>Advantages</a:t>
            </a:r>
            <a:endParaRPr lang="nl-NL" sz="2400" dirty="0" smtClean="0"/>
          </a:p>
          <a:p>
            <a:pPr lvl="1"/>
            <a:r>
              <a:rPr lang="nl-NL" sz="2000" dirty="0" smtClean="0"/>
              <a:t>easy </a:t>
            </a:r>
            <a:r>
              <a:rPr lang="nl-NL" sz="2000" dirty="0" err="1"/>
              <a:t>to</a:t>
            </a:r>
            <a:r>
              <a:rPr lang="nl-NL" sz="2000" dirty="0"/>
              <a:t> </a:t>
            </a:r>
            <a:r>
              <a:rPr lang="nl-NL" sz="2000" dirty="0" err="1" smtClean="0"/>
              <a:t>conduct</a:t>
            </a:r>
            <a:endParaRPr lang="nl-NL" sz="2000" dirty="0" smtClean="0"/>
          </a:p>
          <a:p>
            <a:pPr lvl="1"/>
            <a:r>
              <a:rPr lang="nl-NL" sz="2000" dirty="0" err="1"/>
              <a:t>g</a:t>
            </a:r>
            <a:r>
              <a:rPr lang="nl-NL" sz="2000" dirty="0" err="1" smtClean="0"/>
              <a:t>ives</a:t>
            </a:r>
            <a:r>
              <a:rPr lang="nl-NL" sz="2000" dirty="0" smtClean="0"/>
              <a:t> in-</a:t>
            </a:r>
            <a:r>
              <a:rPr lang="nl-NL" sz="2000" dirty="0" err="1" smtClean="0"/>
              <a:t>depth</a:t>
            </a:r>
            <a:r>
              <a:rPr lang="nl-NL" sz="2000" dirty="0" smtClean="0"/>
              <a:t> </a:t>
            </a:r>
            <a:r>
              <a:rPr lang="nl-NL" sz="2000" dirty="0" err="1" smtClean="0"/>
              <a:t>understanding</a:t>
            </a:r>
            <a:endParaRPr lang="nl-NL" sz="2000" dirty="0" smtClean="0"/>
          </a:p>
          <a:p>
            <a:pPr lvl="1"/>
            <a:r>
              <a:rPr lang="nl-NL" sz="2000" dirty="0" err="1"/>
              <a:t>c</a:t>
            </a:r>
            <a:r>
              <a:rPr lang="nl-NL" sz="2000" dirty="0" err="1" smtClean="0"/>
              <a:t>ould</a:t>
            </a:r>
            <a:r>
              <a:rPr lang="nl-NL" sz="2000" dirty="0" smtClean="0"/>
              <a:t> </a:t>
            </a:r>
            <a:r>
              <a:rPr lang="nl-NL" sz="2000" dirty="0" err="1"/>
              <a:t>reveal</a:t>
            </a:r>
            <a:r>
              <a:rPr lang="nl-NL" sz="2000" dirty="0"/>
              <a:t> </a:t>
            </a:r>
            <a:r>
              <a:rPr lang="nl-NL" sz="2000" dirty="0" err="1"/>
              <a:t>usability</a:t>
            </a:r>
            <a:r>
              <a:rPr lang="nl-NL" sz="2000" dirty="0"/>
              <a:t> issues.</a:t>
            </a:r>
          </a:p>
          <a:p>
            <a:endParaRPr lang="nl-NL" sz="2400" dirty="0"/>
          </a:p>
        </p:txBody>
      </p:sp>
      <p:sp>
        <p:nvSpPr>
          <p:cNvPr id="4" name="Content Placeholder 3"/>
          <p:cNvSpPr>
            <a:spLocks noGrp="1"/>
          </p:cNvSpPr>
          <p:nvPr>
            <p:ph sz="half" idx="2"/>
          </p:nvPr>
        </p:nvSpPr>
        <p:spPr/>
        <p:txBody>
          <a:bodyPr>
            <a:normAutofit/>
          </a:bodyPr>
          <a:lstStyle/>
          <a:p>
            <a:r>
              <a:rPr lang="en-GB" sz="2400" dirty="0"/>
              <a:t>Disadvantages</a:t>
            </a:r>
            <a:endParaRPr lang="nl-NL" sz="2400" dirty="0" smtClean="0"/>
          </a:p>
          <a:p>
            <a:pPr lvl="1"/>
            <a:r>
              <a:rPr lang="nl-NL" sz="2000" dirty="0" err="1"/>
              <a:t>c</a:t>
            </a:r>
            <a:r>
              <a:rPr lang="nl-NL" sz="2000" dirty="0" err="1" smtClean="0"/>
              <a:t>ould</a:t>
            </a:r>
            <a:r>
              <a:rPr lang="nl-NL" sz="2000" dirty="0" smtClean="0"/>
              <a:t> </a:t>
            </a:r>
            <a:r>
              <a:rPr lang="nl-NL" sz="2000" dirty="0" err="1"/>
              <a:t>be</a:t>
            </a:r>
            <a:r>
              <a:rPr lang="nl-NL" sz="2000" dirty="0"/>
              <a:t> time-</a:t>
            </a:r>
            <a:r>
              <a:rPr lang="nl-NL" sz="2000" dirty="0" err="1"/>
              <a:t>consuming</a:t>
            </a:r>
            <a:r>
              <a:rPr lang="nl-NL" sz="2000" dirty="0"/>
              <a:t>; 30 minutes </a:t>
            </a:r>
            <a:r>
              <a:rPr lang="nl-NL" sz="2000" dirty="0" err="1"/>
              <a:t>to</a:t>
            </a:r>
            <a:r>
              <a:rPr lang="nl-NL" sz="2000" dirty="0"/>
              <a:t> </a:t>
            </a:r>
            <a:r>
              <a:rPr lang="nl-NL" sz="2000" dirty="0" err="1"/>
              <a:t>several</a:t>
            </a:r>
            <a:r>
              <a:rPr lang="nl-NL" sz="2000" dirty="0"/>
              <a:t> </a:t>
            </a:r>
            <a:r>
              <a:rPr lang="nl-NL" sz="2000" dirty="0" smtClean="0"/>
              <a:t>weeks</a:t>
            </a:r>
          </a:p>
          <a:p>
            <a:pPr lvl="1"/>
            <a:r>
              <a:rPr lang="nl-NL" sz="2000" dirty="0"/>
              <a:t>m</a:t>
            </a:r>
            <a:r>
              <a:rPr lang="nl-NL" sz="2000" dirty="0" smtClean="0"/>
              <a:t>anual data entry</a:t>
            </a:r>
          </a:p>
          <a:p>
            <a:pPr lvl="1"/>
            <a:r>
              <a:rPr lang="nl-NL" sz="2000" dirty="0" err="1"/>
              <a:t>d</a:t>
            </a:r>
            <a:r>
              <a:rPr lang="nl-NL" sz="2000" dirty="0" err="1" smtClean="0"/>
              <a:t>epends</a:t>
            </a:r>
            <a:r>
              <a:rPr lang="nl-NL" sz="2000" dirty="0" smtClean="0"/>
              <a:t> a lot on </a:t>
            </a:r>
            <a:r>
              <a:rPr lang="nl-NL" sz="2000" dirty="0" err="1" smtClean="0"/>
              <a:t>the</a:t>
            </a:r>
            <a:r>
              <a:rPr lang="nl-NL" sz="2000" dirty="0" smtClean="0"/>
              <a:t> </a:t>
            </a:r>
            <a:r>
              <a:rPr lang="nl-NL" sz="2000" dirty="0" err="1" smtClean="0"/>
              <a:t>observer</a:t>
            </a:r>
            <a:r>
              <a:rPr lang="nl-NL" sz="2000" dirty="0" smtClean="0"/>
              <a:t> -&gt; </a:t>
            </a:r>
            <a:r>
              <a:rPr lang="nl-NL" sz="2000" dirty="0" err="1" smtClean="0"/>
              <a:t>too</a:t>
            </a:r>
            <a:r>
              <a:rPr lang="nl-NL" sz="2000" dirty="0" smtClean="0"/>
              <a:t> </a:t>
            </a:r>
            <a:r>
              <a:rPr lang="nl-NL" sz="2000" dirty="0" err="1" smtClean="0"/>
              <a:t>subjective</a:t>
            </a:r>
            <a:endParaRPr lang="nl-NL" sz="2000" dirty="0"/>
          </a:p>
          <a:p>
            <a:endParaRPr lang="nl-NL" sz="2400" dirty="0"/>
          </a:p>
        </p:txBody>
      </p:sp>
    </p:spTree>
    <p:extLst>
      <p:ext uri="{BB962C8B-B14F-4D97-AF65-F5344CB8AC3E}">
        <p14:creationId xmlns:p14="http://schemas.microsoft.com/office/powerpoint/2010/main" val="387874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RESOURCES</a:t>
            </a:r>
            <a:endParaRPr lang="nl-NL" dirty="0"/>
          </a:p>
        </p:txBody>
      </p:sp>
      <p:sp>
        <p:nvSpPr>
          <p:cNvPr id="5" name="Text Placeholder 4"/>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796352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Online resources</a:t>
            </a:r>
            <a:endParaRPr lang="nl-NL" dirty="0"/>
          </a:p>
        </p:txBody>
      </p:sp>
      <p:sp>
        <p:nvSpPr>
          <p:cNvPr id="3" name="Content Placeholder 2"/>
          <p:cNvSpPr>
            <a:spLocks noGrp="1"/>
          </p:cNvSpPr>
          <p:nvPr>
            <p:ph idx="1"/>
          </p:nvPr>
        </p:nvSpPr>
        <p:spPr/>
        <p:txBody>
          <a:bodyPr>
            <a:normAutofit/>
          </a:bodyPr>
          <a:lstStyle/>
          <a:p>
            <a:pPr marL="0" indent="0">
              <a:buNone/>
            </a:pPr>
            <a:r>
              <a:rPr lang="nl-NL" dirty="0"/>
              <a:t>In </a:t>
            </a:r>
            <a:r>
              <a:rPr lang="nl-NL" dirty="0" err="1"/>
              <a:t>addition</a:t>
            </a:r>
            <a:r>
              <a:rPr lang="nl-NL" dirty="0"/>
              <a:t> </a:t>
            </a:r>
            <a:r>
              <a:rPr lang="nl-NL" dirty="0" err="1"/>
              <a:t>to</a:t>
            </a:r>
            <a:r>
              <a:rPr lang="nl-NL" dirty="0"/>
              <a:t> resources </a:t>
            </a:r>
            <a:r>
              <a:rPr lang="nl-NL" dirty="0" err="1"/>
              <a:t>mentioned</a:t>
            </a:r>
            <a:r>
              <a:rPr lang="nl-NL" dirty="0"/>
              <a:t> last </a:t>
            </a:r>
            <a:r>
              <a:rPr lang="nl-NL" dirty="0" smtClean="0"/>
              <a:t>week:</a:t>
            </a:r>
            <a:endParaRPr lang="nl-NL" dirty="0"/>
          </a:p>
          <a:p>
            <a:r>
              <a:rPr lang="nl-NL" dirty="0" smtClean="0">
                <a:hlinkClick r:id="rId3"/>
              </a:rPr>
              <a:t>http</a:t>
            </a:r>
            <a:r>
              <a:rPr lang="nl-NL" dirty="0">
                <a:hlinkClick r:id="rId3"/>
              </a:rPr>
              <a:t>://designingwithpeople.rca.ac.uk/methods/interview</a:t>
            </a:r>
            <a:endParaRPr lang="nl-NL" dirty="0"/>
          </a:p>
          <a:p>
            <a:r>
              <a:rPr lang="nl-NL" dirty="0">
                <a:hlinkClick r:id="rId4"/>
              </a:rPr>
              <a:t>https://</a:t>
            </a:r>
            <a:r>
              <a:rPr lang="nl-NL" dirty="0" smtClean="0">
                <a:hlinkClick r:id="rId4"/>
              </a:rPr>
              <a:t>medium.springboard.com/the-art-of-the-user-interview-cf40d1ca62e8</a:t>
            </a:r>
          </a:p>
          <a:p>
            <a:r>
              <a:rPr lang="en-GB" dirty="0">
                <a:hlinkClick r:id="rId5"/>
              </a:rPr>
              <a:t>https://www.interaction-design.org/literature/article/shadowing-in-user-research-do-you-see-what-they-see</a:t>
            </a:r>
            <a:r>
              <a:rPr lang="nl-NL" dirty="0" smtClean="0">
                <a:hlinkClick r:id="rId4"/>
              </a:rPr>
              <a:t> </a:t>
            </a:r>
            <a:endParaRPr lang="nl-NL" dirty="0" smtClean="0"/>
          </a:p>
          <a:p>
            <a:pPr marL="0" indent="0">
              <a:buNone/>
            </a:pPr>
            <a:endParaRPr lang="nl-NL" dirty="0"/>
          </a:p>
        </p:txBody>
      </p:sp>
    </p:spTree>
    <p:extLst>
      <p:ext uri="{BB962C8B-B14F-4D97-AF65-F5344CB8AC3E}">
        <p14:creationId xmlns:p14="http://schemas.microsoft.com/office/powerpoint/2010/main" val="2174528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RECAP</a:t>
            </a:r>
            <a:endParaRPr lang="nl-NL" dirty="0"/>
          </a:p>
        </p:txBody>
      </p:sp>
      <p:sp>
        <p:nvSpPr>
          <p:cNvPr id="5" name="Text Placeholder 4"/>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798637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UX cycle</a:t>
            </a:r>
            <a:endParaRPr lang="nl-NL" dirty="0"/>
          </a:p>
        </p:txBody>
      </p:sp>
      <p:pic>
        <p:nvPicPr>
          <p:cNvPr id="12" name="Picture 11" descr="A picture containing screenshot&#10;&#10;Description automatically generated">
            <a:extLst>
              <a:ext uri="{FF2B5EF4-FFF2-40B4-BE49-F238E27FC236}">
                <a16:creationId xmlns:a16="http://schemas.microsoft.com/office/drawing/2014/main" id="{9C81C8EB-0092-437A-97B3-60F34AA97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341" y="1534671"/>
            <a:ext cx="7771318" cy="4809723"/>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13" name="Wave 12"/>
          <p:cNvSpPr/>
          <p:nvPr/>
        </p:nvSpPr>
        <p:spPr>
          <a:xfrm>
            <a:off x="6401459" y="4581128"/>
            <a:ext cx="1512168" cy="856800"/>
          </a:xfrm>
          <a:prstGeom prst="wav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Week 13</a:t>
            </a:r>
            <a:endParaRPr lang="en-GB" dirty="0"/>
          </a:p>
        </p:txBody>
      </p:sp>
      <p:sp>
        <p:nvSpPr>
          <p:cNvPr id="8" name="Wave 7"/>
          <p:cNvSpPr/>
          <p:nvPr/>
        </p:nvSpPr>
        <p:spPr>
          <a:xfrm>
            <a:off x="7394696" y="2706300"/>
            <a:ext cx="1512168" cy="856800"/>
          </a:xfrm>
          <a:prstGeom prst="wav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smtClean="0"/>
              <a:t>Weeks 7 &amp; 8</a:t>
            </a:r>
            <a:endParaRPr lang="en-GB" dirty="0"/>
          </a:p>
        </p:txBody>
      </p:sp>
      <p:sp>
        <p:nvSpPr>
          <p:cNvPr id="6" name="Wave 5"/>
          <p:cNvSpPr/>
          <p:nvPr/>
        </p:nvSpPr>
        <p:spPr>
          <a:xfrm>
            <a:off x="237136" y="3284984"/>
            <a:ext cx="1512168" cy="856800"/>
          </a:xfrm>
          <a:prstGeom prst="wav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GB" dirty="0" smtClean="0"/>
              <a:t>Weeks 3, 4 &amp; 5</a:t>
            </a:r>
            <a:endParaRPr lang="en-GB" dirty="0"/>
          </a:p>
        </p:txBody>
      </p:sp>
    </p:spTree>
    <p:extLst>
      <p:ext uri="{BB962C8B-B14F-4D97-AF65-F5344CB8AC3E}">
        <p14:creationId xmlns:p14="http://schemas.microsoft.com/office/powerpoint/2010/main" val="2405940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8" grpId="0" animBg="1"/>
      <p:bldP spid="8" grpId="1"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 discussed</a:t>
            </a:r>
            <a:endParaRPr lang="nl-NL" dirty="0"/>
          </a:p>
        </p:txBody>
      </p:sp>
      <p:sp>
        <p:nvSpPr>
          <p:cNvPr id="3" name="Content Placeholder 2"/>
          <p:cNvSpPr>
            <a:spLocks noGrp="1"/>
          </p:cNvSpPr>
          <p:nvPr>
            <p:ph sz="half" idx="1"/>
          </p:nvPr>
        </p:nvSpPr>
        <p:spPr>
          <a:xfrm>
            <a:off x="457200" y="1600201"/>
            <a:ext cx="8229600" cy="3859939"/>
          </a:xfrm>
        </p:spPr>
        <p:txBody>
          <a:bodyPr>
            <a:normAutofit/>
          </a:bodyPr>
          <a:lstStyle/>
          <a:p>
            <a:r>
              <a:rPr lang="en-US" sz="2800" dirty="0"/>
              <a:t>More user study techniques</a:t>
            </a:r>
          </a:p>
          <a:p>
            <a:pPr lvl="1"/>
            <a:r>
              <a:rPr lang="en-US" sz="2400" dirty="0" smtClean="0"/>
              <a:t>Interview</a:t>
            </a:r>
          </a:p>
          <a:p>
            <a:pPr lvl="1"/>
            <a:r>
              <a:rPr lang="en-US" sz="2400" dirty="0" smtClean="0"/>
              <a:t>Observation</a:t>
            </a:r>
          </a:p>
          <a:p>
            <a:r>
              <a:rPr lang="en-US" sz="2800" dirty="0" smtClean="0"/>
              <a:t>Comparison of the 3 techniques</a:t>
            </a:r>
          </a:p>
          <a:p>
            <a:endParaRPr lang="en-US" dirty="0"/>
          </a:p>
          <a:p>
            <a:endParaRPr lang="en-US" dirty="0" smtClean="0"/>
          </a:p>
        </p:txBody>
      </p:sp>
    </p:spTree>
    <p:extLst>
      <p:ext uri="{BB962C8B-B14F-4D97-AF65-F5344CB8AC3E}">
        <p14:creationId xmlns:p14="http://schemas.microsoft.com/office/powerpoint/2010/main" val="476764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Before</a:t>
            </a:r>
            <a:r>
              <a:rPr lang="nl-NL" dirty="0" smtClean="0"/>
              <a:t> </a:t>
            </a:r>
            <a:r>
              <a:rPr lang="nl-NL" dirty="0" err="1" smtClean="0"/>
              <a:t>the</a:t>
            </a:r>
            <a:r>
              <a:rPr lang="nl-NL" dirty="0" smtClean="0"/>
              <a:t> </a:t>
            </a:r>
            <a:r>
              <a:rPr lang="nl-NL" dirty="0" err="1" smtClean="0"/>
              <a:t>upcoming</a:t>
            </a:r>
            <a:r>
              <a:rPr lang="nl-NL" dirty="0" smtClean="0"/>
              <a:t> practical </a:t>
            </a:r>
            <a:r>
              <a:rPr lang="nl-NL" dirty="0" err="1" smtClean="0"/>
              <a:t>lesson</a:t>
            </a:r>
            <a:r>
              <a:rPr lang="nl-NL" dirty="0" smtClean="0"/>
              <a:t>…</a:t>
            </a:r>
            <a:endParaRPr lang="nl-NL" dirty="0"/>
          </a:p>
        </p:txBody>
      </p:sp>
      <p:sp>
        <p:nvSpPr>
          <p:cNvPr id="3" name="Content Placeholder 2"/>
          <p:cNvSpPr>
            <a:spLocks noGrp="1"/>
          </p:cNvSpPr>
          <p:nvPr>
            <p:ph sz="half" idx="1"/>
          </p:nvPr>
        </p:nvSpPr>
        <p:spPr>
          <a:xfrm>
            <a:off x="457200" y="1600201"/>
            <a:ext cx="7931224" cy="4493095"/>
          </a:xfrm>
        </p:spPr>
        <p:txBody>
          <a:bodyPr>
            <a:normAutofit/>
          </a:bodyPr>
          <a:lstStyle/>
          <a:p>
            <a:r>
              <a:rPr lang="en-GB" dirty="0" smtClean="0"/>
              <a:t>Watch these videos.</a:t>
            </a:r>
          </a:p>
          <a:p>
            <a:endParaRPr lang="en-GB" dirty="0" smtClean="0"/>
          </a:p>
          <a:p>
            <a:pPr lvl="1"/>
            <a:r>
              <a:rPr lang="en-GB" dirty="0" smtClean="0"/>
              <a:t>How NOT to conduct an interview (</a:t>
            </a:r>
            <a:r>
              <a:rPr lang="en-GB" dirty="0" smtClean="0">
                <a:solidFill>
                  <a:srgbClr val="FF0000"/>
                </a:solidFill>
              </a:rPr>
              <a:t>bad</a:t>
            </a:r>
            <a:r>
              <a:rPr lang="en-GB" dirty="0" smtClean="0"/>
              <a:t> example)</a:t>
            </a:r>
          </a:p>
          <a:p>
            <a:pPr marL="800100" lvl="2" indent="0">
              <a:buNone/>
            </a:pPr>
            <a:r>
              <a:rPr lang="en-GB" dirty="0" smtClean="0">
                <a:hlinkClick r:id="rId3"/>
              </a:rPr>
              <a:t>https</a:t>
            </a:r>
            <a:r>
              <a:rPr lang="en-GB" dirty="0">
                <a:hlinkClick r:id="rId3"/>
              </a:rPr>
              <a:t>://</a:t>
            </a:r>
            <a:r>
              <a:rPr lang="en-GB" dirty="0" smtClean="0">
                <a:hlinkClick r:id="rId3"/>
              </a:rPr>
              <a:t>www.youtube.com/watch?v=U4UKwd0KExc</a:t>
            </a:r>
            <a:endParaRPr lang="en-GB" dirty="0" smtClean="0"/>
          </a:p>
          <a:p>
            <a:pPr lvl="1"/>
            <a:endParaRPr lang="en-GB" dirty="0"/>
          </a:p>
          <a:p>
            <a:pPr lvl="1"/>
            <a:r>
              <a:rPr lang="en-GB" dirty="0" smtClean="0"/>
              <a:t>How to conduct an interview (</a:t>
            </a:r>
            <a:r>
              <a:rPr lang="en-GB" dirty="0" smtClean="0">
                <a:solidFill>
                  <a:srgbClr val="00B050"/>
                </a:solidFill>
              </a:rPr>
              <a:t>good</a:t>
            </a:r>
            <a:r>
              <a:rPr lang="en-GB" dirty="0" smtClean="0"/>
              <a:t> example)</a:t>
            </a:r>
          </a:p>
          <a:p>
            <a:pPr marL="800100" lvl="2" indent="0">
              <a:buNone/>
            </a:pPr>
            <a:r>
              <a:rPr lang="en-GB" dirty="0" smtClean="0">
                <a:hlinkClick r:id="rId4"/>
              </a:rPr>
              <a:t>https</a:t>
            </a:r>
            <a:r>
              <a:rPr lang="en-GB" dirty="0">
                <a:hlinkClick r:id="rId4"/>
              </a:rPr>
              <a:t>://</a:t>
            </a:r>
            <a:r>
              <a:rPr lang="en-GB" dirty="0" smtClean="0">
                <a:hlinkClick r:id="rId4"/>
              </a:rPr>
              <a:t>www.youtube.com/watch?v=eNMTJTnrTQQ</a:t>
            </a:r>
            <a:endParaRPr lang="en-GB" dirty="0" smtClean="0"/>
          </a:p>
          <a:p>
            <a:pPr marL="0" indent="0">
              <a:buNone/>
            </a:pPr>
            <a:endParaRPr lang="en-GB" dirty="0" smtClean="0"/>
          </a:p>
        </p:txBody>
      </p:sp>
    </p:spTree>
    <p:extLst>
      <p:ext uri="{BB962C8B-B14F-4D97-AF65-F5344CB8AC3E}">
        <p14:creationId xmlns:p14="http://schemas.microsoft.com/office/powerpoint/2010/main" val="1748183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WEEK 4 – PRACTICAL</a:t>
            </a:r>
            <a:endParaRPr lang="nl-NL" dirty="0"/>
          </a:p>
        </p:txBody>
      </p:sp>
      <p:sp>
        <p:nvSpPr>
          <p:cNvPr id="5" name="Text Placeholder 4"/>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526992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Task</a:t>
            </a:r>
            <a:r>
              <a:rPr lang="nl-NL" dirty="0" smtClean="0"/>
              <a:t> – interview</a:t>
            </a:r>
            <a:endParaRPr lang="nl-NL" dirty="0"/>
          </a:p>
        </p:txBody>
      </p:sp>
      <p:sp>
        <p:nvSpPr>
          <p:cNvPr id="3" name="Content Placeholder 2"/>
          <p:cNvSpPr>
            <a:spLocks noGrp="1"/>
          </p:cNvSpPr>
          <p:nvPr>
            <p:ph sz="half" idx="1"/>
          </p:nvPr>
        </p:nvSpPr>
        <p:spPr>
          <a:xfrm>
            <a:off x="457200" y="1600201"/>
            <a:ext cx="8229600" cy="3859939"/>
          </a:xfrm>
        </p:spPr>
        <p:txBody>
          <a:bodyPr>
            <a:normAutofit/>
          </a:bodyPr>
          <a:lstStyle/>
          <a:p>
            <a:r>
              <a:rPr lang="en-GB" dirty="0"/>
              <a:t>Divide yourselves into groups of 3 (one user and two interviewers) and conduct an interview as part of UX research, for any </a:t>
            </a:r>
            <a:r>
              <a:rPr lang="en-GB" i="1" dirty="0"/>
              <a:t>one </a:t>
            </a:r>
            <a:r>
              <a:rPr lang="en-GB" dirty="0" smtClean="0"/>
              <a:t>of</a:t>
            </a:r>
            <a:endParaRPr lang="en-US" dirty="0" smtClean="0"/>
          </a:p>
        </p:txBody>
      </p:sp>
      <p:pic>
        <p:nvPicPr>
          <p:cNvPr id="1028" name="Picture 4" descr="Image result for train travel appl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426" y="2653036"/>
            <a:ext cx="3057670" cy="290891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nline recip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0219" y="2645417"/>
            <a:ext cx="2949174" cy="17695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nintendo  screensh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4806" y="4682857"/>
            <a:ext cx="2120736" cy="15905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259632" y="5579948"/>
            <a:ext cx="2304256" cy="369332"/>
          </a:xfrm>
          <a:prstGeom prst="rect">
            <a:avLst/>
          </a:prstGeom>
          <a:noFill/>
        </p:spPr>
        <p:txBody>
          <a:bodyPr wrap="square" rtlCol="0">
            <a:spAutoFit/>
          </a:bodyPr>
          <a:lstStyle/>
          <a:p>
            <a:r>
              <a:rPr lang="nl-NL" dirty="0" smtClean="0"/>
              <a:t>Train </a:t>
            </a:r>
            <a:r>
              <a:rPr lang="nl-NL" dirty="0" err="1"/>
              <a:t>travel</a:t>
            </a:r>
            <a:r>
              <a:rPr lang="nl-NL" dirty="0"/>
              <a:t> </a:t>
            </a:r>
            <a:r>
              <a:rPr lang="nl-NL" dirty="0" smtClean="0"/>
              <a:t>app</a:t>
            </a:r>
            <a:endParaRPr lang="en-GB" dirty="0"/>
          </a:p>
        </p:txBody>
      </p:sp>
      <p:sp>
        <p:nvSpPr>
          <p:cNvPr id="10" name="TextBox 9"/>
          <p:cNvSpPr txBox="1"/>
          <p:nvPr/>
        </p:nvSpPr>
        <p:spPr>
          <a:xfrm>
            <a:off x="4333028" y="5478133"/>
            <a:ext cx="1088544" cy="369332"/>
          </a:xfrm>
          <a:prstGeom prst="rect">
            <a:avLst/>
          </a:prstGeom>
          <a:noFill/>
        </p:spPr>
        <p:txBody>
          <a:bodyPr wrap="square" rtlCol="0">
            <a:spAutoFit/>
          </a:bodyPr>
          <a:lstStyle/>
          <a:p>
            <a:r>
              <a:rPr lang="nl-NL" dirty="0" smtClean="0"/>
              <a:t>Game</a:t>
            </a:r>
            <a:endParaRPr lang="en-GB" dirty="0"/>
          </a:p>
        </p:txBody>
      </p:sp>
      <p:sp>
        <p:nvSpPr>
          <p:cNvPr id="11" name="TextBox 10"/>
          <p:cNvSpPr txBox="1"/>
          <p:nvPr/>
        </p:nvSpPr>
        <p:spPr>
          <a:xfrm>
            <a:off x="6787630" y="3368746"/>
            <a:ext cx="1781889" cy="369332"/>
          </a:xfrm>
          <a:prstGeom prst="rect">
            <a:avLst/>
          </a:prstGeom>
          <a:noFill/>
        </p:spPr>
        <p:txBody>
          <a:bodyPr wrap="square" rtlCol="0">
            <a:spAutoFit/>
          </a:bodyPr>
          <a:lstStyle/>
          <a:p>
            <a:r>
              <a:rPr lang="nl-NL" dirty="0" err="1" smtClean="0"/>
              <a:t>Recipes</a:t>
            </a:r>
            <a:r>
              <a:rPr lang="nl-NL" dirty="0" smtClean="0"/>
              <a:t> website</a:t>
            </a:r>
            <a:endParaRPr lang="en-GB" dirty="0"/>
          </a:p>
        </p:txBody>
      </p:sp>
    </p:spTree>
    <p:extLst>
      <p:ext uri="{BB962C8B-B14F-4D97-AF65-F5344CB8AC3E}">
        <p14:creationId xmlns:p14="http://schemas.microsoft.com/office/powerpoint/2010/main" val="149115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smtClean="0"/>
              <a:t>Task</a:t>
            </a:r>
            <a:r>
              <a:rPr lang="nl-NL" dirty="0" smtClean="0"/>
              <a:t> – interview…</a:t>
            </a:r>
            <a:endParaRPr lang="nl-NL" dirty="0"/>
          </a:p>
        </p:txBody>
      </p:sp>
      <p:sp>
        <p:nvSpPr>
          <p:cNvPr id="3" name="Content Placeholder 2"/>
          <p:cNvSpPr>
            <a:spLocks noGrp="1"/>
          </p:cNvSpPr>
          <p:nvPr>
            <p:ph sz="half" idx="1"/>
          </p:nvPr>
        </p:nvSpPr>
        <p:spPr>
          <a:xfrm>
            <a:off x="457200" y="1600201"/>
            <a:ext cx="8229600" cy="3859939"/>
          </a:xfrm>
        </p:spPr>
        <p:txBody>
          <a:bodyPr>
            <a:normAutofit lnSpcReduction="10000"/>
          </a:bodyPr>
          <a:lstStyle/>
          <a:p>
            <a:r>
              <a:rPr lang="en-GB" sz="2200" dirty="0" smtClean="0"/>
              <a:t>Switch roles after some time (so that each student can act as interviewer at least once).</a:t>
            </a:r>
          </a:p>
          <a:p>
            <a:endParaRPr lang="en-GB" sz="2200" dirty="0"/>
          </a:p>
          <a:p>
            <a:r>
              <a:rPr lang="en-GB" sz="2200" dirty="0" smtClean="0"/>
              <a:t>Time: 40 minutes</a:t>
            </a:r>
          </a:p>
          <a:p>
            <a:endParaRPr lang="en-GB" sz="2200" dirty="0" smtClean="0"/>
          </a:p>
          <a:p>
            <a:r>
              <a:rPr lang="en-GB" sz="2200" dirty="0" smtClean="0"/>
              <a:t>What were your findings? Talk about them to the class!</a:t>
            </a:r>
          </a:p>
          <a:p>
            <a:pPr lvl="1"/>
            <a:r>
              <a:rPr lang="en-GB" sz="2000" dirty="0" smtClean="0"/>
              <a:t>Did you encounter any difficulty as an interviewer?</a:t>
            </a:r>
          </a:p>
          <a:p>
            <a:pPr lvl="1"/>
            <a:r>
              <a:rPr lang="en-GB" sz="2000" dirty="0" smtClean="0"/>
              <a:t>Did the interview proceed as you expected?</a:t>
            </a:r>
          </a:p>
          <a:p>
            <a:pPr lvl="1"/>
            <a:r>
              <a:rPr lang="en-GB" sz="2000" dirty="0" smtClean="0"/>
              <a:t>Did your user portray any non-verbal cue? Were you able to capture it?</a:t>
            </a:r>
          </a:p>
          <a:p>
            <a:pPr lvl="1"/>
            <a:r>
              <a:rPr lang="nl-NL" sz="2000" dirty="0" err="1" smtClean="0"/>
              <a:t>Did</a:t>
            </a:r>
            <a:r>
              <a:rPr lang="nl-NL" sz="2000" dirty="0" smtClean="0"/>
              <a:t> </a:t>
            </a:r>
            <a:r>
              <a:rPr lang="nl-NL" sz="2000" dirty="0" err="1" smtClean="0"/>
              <a:t>you</a:t>
            </a:r>
            <a:r>
              <a:rPr lang="nl-NL" sz="2000" dirty="0" smtClean="0"/>
              <a:t> get a </a:t>
            </a:r>
            <a:r>
              <a:rPr lang="nl-NL" sz="2000" dirty="0" err="1" smtClean="0"/>
              <a:t>good</a:t>
            </a:r>
            <a:r>
              <a:rPr lang="nl-NL" sz="2000" dirty="0" smtClean="0"/>
              <a:t> </a:t>
            </a:r>
            <a:r>
              <a:rPr lang="nl-NL" sz="2000" dirty="0" err="1" smtClean="0"/>
              <a:t>idea</a:t>
            </a:r>
            <a:r>
              <a:rPr lang="nl-NL" sz="2000" dirty="0" smtClean="0"/>
              <a:t> of </a:t>
            </a:r>
            <a:r>
              <a:rPr lang="nl-NL" sz="2000" dirty="0" err="1" smtClean="0"/>
              <a:t>your</a:t>
            </a:r>
            <a:r>
              <a:rPr lang="nl-NL" sz="2000" dirty="0" smtClean="0"/>
              <a:t> </a:t>
            </a:r>
            <a:r>
              <a:rPr lang="nl-NL" sz="2000" dirty="0" err="1" smtClean="0"/>
              <a:t>user’s</a:t>
            </a:r>
            <a:r>
              <a:rPr lang="nl-NL" sz="2000" dirty="0" smtClean="0"/>
              <a:t> </a:t>
            </a:r>
            <a:r>
              <a:rPr lang="nl-NL" sz="2000" dirty="0" err="1" smtClean="0"/>
              <a:t>needs</a:t>
            </a:r>
            <a:r>
              <a:rPr lang="nl-NL" sz="2000" dirty="0" smtClean="0"/>
              <a:t> </a:t>
            </a:r>
            <a:r>
              <a:rPr lang="nl-NL" sz="2000" dirty="0" err="1" smtClean="0"/>
              <a:t>and</a:t>
            </a:r>
            <a:r>
              <a:rPr lang="nl-NL" sz="2000" dirty="0" smtClean="0"/>
              <a:t> </a:t>
            </a:r>
            <a:r>
              <a:rPr lang="nl-NL" sz="2000" dirty="0" err="1" smtClean="0"/>
              <a:t>problems</a:t>
            </a:r>
            <a:r>
              <a:rPr lang="nl-NL" sz="2000" dirty="0" smtClean="0"/>
              <a:t>?</a:t>
            </a:r>
            <a:endParaRPr lang="en-GB" sz="2000" dirty="0" smtClean="0"/>
          </a:p>
        </p:txBody>
      </p:sp>
    </p:spTree>
    <p:extLst>
      <p:ext uri="{BB962C8B-B14F-4D97-AF65-F5344CB8AC3E}">
        <p14:creationId xmlns:p14="http://schemas.microsoft.com/office/powerpoint/2010/main" val="34239440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Next lesson…</a:t>
            </a:r>
            <a:endParaRPr lang="nl-NL" dirty="0"/>
          </a:p>
        </p:txBody>
      </p:sp>
      <p:sp>
        <p:nvSpPr>
          <p:cNvPr id="3" name="Content Placeholder 2"/>
          <p:cNvSpPr>
            <a:spLocks noGrp="1"/>
          </p:cNvSpPr>
          <p:nvPr>
            <p:ph sz="half" idx="1"/>
          </p:nvPr>
        </p:nvSpPr>
        <p:spPr>
          <a:xfrm>
            <a:off x="457200" y="1600201"/>
            <a:ext cx="8229600" cy="3859939"/>
          </a:xfrm>
        </p:spPr>
        <p:txBody>
          <a:bodyPr>
            <a:normAutofit/>
          </a:bodyPr>
          <a:lstStyle/>
          <a:p>
            <a:r>
              <a:rPr lang="en-US" sz="2800" dirty="0" smtClean="0"/>
              <a:t>Data </a:t>
            </a:r>
            <a:r>
              <a:rPr lang="en-US" sz="2800" dirty="0"/>
              <a:t>analysis</a:t>
            </a:r>
          </a:p>
          <a:p>
            <a:pPr lvl="1"/>
            <a:r>
              <a:rPr lang="en-US" sz="2400" dirty="0" smtClean="0"/>
              <a:t>Personas, user requirements capture</a:t>
            </a:r>
            <a:endParaRPr lang="en-US" sz="2400" dirty="0"/>
          </a:p>
          <a:p>
            <a:r>
              <a:rPr lang="en-US" sz="2800" dirty="0" smtClean="0"/>
              <a:t>Introduction to user study assignment for weeks 3-5</a:t>
            </a:r>
            <a:endParaRPr lang="en-US" sz="2800" dirty="0"/>
          </a:p>
        </p:txBody>
      </p:sp>
    </p:spTree>
    <p:extLst>
      <p:ext uri="{BB962C8B-B14F-4D97-AF65-F5344CB8AC3E}">
        <p14:creationId xmlns:p14="http://schemas.microsoft.com/office/powerpoint/2010/main" val="909524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nl-NL"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976" y="2276872"/>
            <a:ext cx="7738047" cy="2520280"/>
          </a:xfrm>
          <a:prstGeom prst="rect">
            <a:avLst/>
          </a:prstGeom>
        </p:spPr>
      </p:pic>
    </p:spTree>
    <p:extLst>
      <p:ext uri="{BB962C8B-B14F-4D97-AF65-F5344CB8AC3E}">
        <p14:creationId xmlns:p14="http://schemas.microsoft.com/office/powerpoint/2010/main" val="1658001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Feedback</a:t>
            </a:r>
            <a:endParaRPr lang="nl-NL" dirty="0"/>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1194466657"/>
              </p:ext>
            </p:extLst>
          </p:nvPr>
        </p:nvGraphicFramePr>
        <p:xfrm>
          <a:off x="1949858" y="620688"/>
          <a:ext cx="5696414" cy="54433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7498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457200" y="275167"/>
            <a:ext cx="8229600" cy="1143000"/>
          </a:xfrm>
        </p:spPr>
        <p:txBody>
          <a:bodyPr/>
          <a:lstStyle/>
          <a:p>
            <a:r>
              <a:rPr lang="en-GB" dirty="0" smtClean="0"/>
              <a:t>User study agenda </a:t>
            </a:r>
            <a:endParaRPr lang="nl-NL" dirty="0"/>
          </a:p>
        </p:txBody>
      </p:sp>
      <p:sp>
        <p:nvSpPr>
          <p:cNvPr id="13" name="Content Placeholder 2"/>
          <p:cNvSpPr>
            <a:spLocks noGrp="1"/>
          </p:cNvSpPr>
          <p:nvPr>
            <p:ph idx="1"/>
          </p:nvPr>
        </p:nvSpPr>
        <p:spPr>
          <a:xfrm>
            <a:off x="457200" y="1600201"/>
            <a:ext cx="8229600" cy="3832776"/>
          </a:xfrm>
        </p:spPr>
        <p:txBody>
          <a:bodyPr>
            <a:normAutofit/>
          </a:bodyPr>
          <a:lstStyle/>
          <a:p>
            <a:r>
              <a:rPr lang="en-GB" sz="2800" dirty="0"/>
              <a:t>Why study (the user)?</a:t>
            </a:r>
          </a:p>
          <a:p>
            <a:r>
              <a:rPr lang="en-GB" sz="2800" dirty="0"/>
              <a:t>User selection</a:t>
            </a:r>
          </a:p>
          <a:p>
            <a:r>
              <a:rPr lang="en-GB" sz="2800" dirty="0"/>
              <a:t>User study </a:t>
            </a:r>
            <a:r>
              <a:rPr lang="en-GB" sz="2800" dirty="0" smtClean="0"/>
              <a:t>techniques</a:t>
            </a:r>
          </a:p>
          <a:p>
            <a:pPr lvl="1"/>
            <a:r>
              <a:rPr lang="en-GB" sz="2400" dirty="0" smtClean="0"/>
              <a:t>Survey</a:t>
            </a:r>
          </a:p>
          <a:p>
            <a:pPr lvl="1"/>
            <a:r>
              <a:rPr lang="en-GB" sz="2400" dirty="0" smtClean="0"/>
              <a:t>Interview</a:t>
            </a:r>
          </a:p>
          <a:p>
            <a:pPr lvl="1"/>
            <a:r>
              <a:rPr lang="en-GB" sz="2400" dirty="0" smtClean="0"/>
              <a:t>Observation</a:t>
            </a:r>
          </a:p>
          <a:p>
            <a:r>
              <a:rPr lang="en-GB" sz="2800" dirty="0" smtClean="0"/>
              <a:t>Data analysis</a:t>
            </a:r>
          </a:p>
          <a:p>
            <a:pPr lvl="1"/>
            <a:r>
              <a:rPr lang="en-GB" sz="2400" dirty="0" smtClean="0"/>
              <a:t>Personas, user requirements capture</a:t>
            </a:r>
            <a:endParaRPr lang="nl-NL" sz="2800" dirty="0"/>
          </a:p>
        </p:txBody>
      </p:sp>
      <p:sp>
        <p:nvSpPr>
          <p:cNvPr id="14" name="Rectangle 13"/>
          <p:cNvSpPr/>
          <p:nvPr/>
        </p:nvSpPr>
        <p:spPr>
          <a:xfrm>
            <a:off x="457200" y="1587955"/>
            <a:ext cx="8003232" cy="202945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GB" sz="2800" dirty="0" smtClean="0"/>
              <a:t>Week 3</a:t>
            </a:r>
            <a:endParaRPr lang="en-GB" sz="2800" dirty="0"/>
          </a:p>
        </p:txBody>
      </p:sp>
      <p:sp>
        <p:nvSpPr>
          <p:cNvPr id="15" name="Rectangle 14"/>
          <p:cNvSpPr/>
          <p:nvPr/>
        </p:nvSpPr>
        <p:spPr>
          <a:xfrm>
            <a:off x="457200" y="4437111"/>
            <a:ext cx="8003232" cy="9958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GB" sz="2800" dirty="0" smtClean="0"/>
              <a:t>Week 5</a:t>
            </a:r>
            <a:endParaRPr lang="en-GB" sz="2800" dirty="0"/>
          </a:p>
        </p:txBody>
      </p:sp>
      <p:sp>
        <p:nvSpPr>
          <p:cNvPr id="16" name="Rectangle 15"/>
          <p:cNvSpPr/>
          <p:nvPr/>
        </p:nvSpPr>
        <p:spPr>
          <a:xfrm>
            <a:off x="457200" y="3619500"/>
            <a:ext cx="8003232" cy="817610"/>
          </a:xfrm>
          <a:prstGeom prst="rect">
            <a:avLst/>
          </a:prstGeom>
          <a:solidFill>
            <a:schemeClr val="accent4">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GB" sz="2800" dirty="0"/>
              <a:t>Week 4</a:t>
            </a:r>
            <a:endParaRPr lang="en-GB" dirty="0"/>
          </a:p>
        </p:txBody>
      </p:sp>
    </p:spTree>
    <p:extLst>
      <p:ext uri="{BB962C8B-B14F-4D97-AF65-F5344CB8AC3E}">
        <p14:creationId xmlns:p14="http://schemas.microsoft.com/office/powerpoint/2010/main" val="715086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1" nodeType="click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Topics in this presentation</a:t>
            </a:r>
            <a:endParaRPr lang="nl-NL" dirty="0"/>
          </a:p>
        </p:txBody>
      </p:sp>
      <p:sp>
        <p:nvSpPr>
          <p:cNvPr id="3" name="Content Placeholder 2"/>
          <p:cNvSpPr>
            <a:spLocks noGrp="1"/>
          </p:cNvSpPr>
          <p:nvPr>
            <p:ph idx="1"/>
          </p:nvPr>
        </p:nvSpPr>
        <p:spPr/>
        <p:txBody>
          <a:bodyPr>
            <a:normAutofit/>
          </a:bodyPr>
          <a:lstStyle/>
          <a:p>
            <a:r>
              <a:rPr lang="en-GB" dirty="0" smtClean="0">
                <a:hlinkClick r:id="rId2" action="ppaction://hlinksldjump"/>
              </a:rPr>
              <a:t>Interview</a:t>
            </a:r>
            <a:endParaRPr lang="en-GB" dirty="0" smtClean="0"/>
          </a:p>
          <a:p>
            <a:r>
              <a:rPr lang="en-GB" dirty="0" smtClean="0">
                <a:hlinkClick r:id="rId3" action="ppaction://hlinksldjump"/>
              </a:rPr>
              <a:t>Observation</a:t>
            </a:r>
            <a:endParaRPr lang="en-GB" dirty="0" smtClean="0"/>
          </a:p>
          <a:p>
            <a:r>
              <a:rPr lang="en-GB" dirty="0" smtClean="0">
                <a:hlinkClick r:id="rId4" action="ppaction://hlinksldjump"/>
              </a:rPr>
              <a:t>Resources</a:t>
            </a:r>
            <a:endParaRPr lang="en-GB" dirty="0" smtClean="0"/>
          </a:p>
          <a:p>
            <a:r>
              <a:rPr lang="en-GB" dirty="0" smtClean="0">
                <a:hlinkClick r:id="rId5" action="ppaction://hlinksldjump"/>
              </a:rPr>
              <a:t>Week 4 – practical</a:t>
            </a:r>
            <a:endParaRPr lang="en-GB" dirty="0" smtClean="0"/>
          </a:p>
          <a:p>
            <a:endParaRPr lang="en-GB" dirty="0" smtClean="0"/>
          </a:p>
          <a:p>
            <a:endParaRPr lang="en-GB" dirty="0" smtClean="0"/>
          </a:p>
          <a:p>
            <a:endParaRPr lang="nl-NL" dirty="0"/>
          </a:p>
        </p:txBody>
      </p:sp>
    </p:spTree>
    <p:extLst>
      <p:ext uri="{BB962C8B-B14F-4D97-AF65-F5344CB8AC3E}">
        <p14:creationId xmlns:p14="http://schemas.microsoft.com/office/powerpoint/2010/main" val="1740464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USER STUDY TECHNIQUES…</a:t>
            </a:r>
            <a:endParaRPr lang="nl-NL" dirty="0"/>
          </a:p>
        </p:txBody>
      </p:sp>
      <p:sp>
        <p:nvSpPr>
          <p:cNvPr id="5" name="Text Placeholder 4"/>
          <p:cNvSpPr>
            <a:spLocks noGrp="1"/>
          </p:cNvSpPr>
          <p:nvPr>
            <p:ph type="body" idx="1"/>
          </p:nvPr>
        </p:nvSpPr>
        <p:spPr/>
        <p:txBody>
          <a:bodyPr/>
          <a:lstStyle/>
          <a:p>
            <a:endParaRPr lang="nl-NL" dirty="0"/>
          </a:p>
        </p:txBody>
      </p:sp>
    </p:spTree>
    <p:extLst>
      <p:ext uri="{BB962C8B-B14F-4D97-AF65-F5344CB8AC3E}">
        <p14:creationId xmlns:p14="http://schemas.microsoft.com/office/powerpoint/2010/main" val="2236868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user study techniques</a:t>
            </a:r>
            <a:endParaRPr lang="nl-NL" dirty="0"/>
          </a:p>
        </p:txBody>
      </p:sp>
      <p:sp>
        <p:nvSpPr>
          <p:cNvPr id="3" name="Content Placeholder 2"/>
          <p:cNvSpPr>
            <a:spLocks noGrp="1"/>
          </p:cNvSpPr>
          <p:nvPr>
            <p:ph sz="half" idx="1"/>
          </p:nvPr>
        </p:nvSpPr>
        <p:spPr>
          <a:xfrm>
            <a:off x="457200" y="1600201"/>
            <a:ext cx="8229600" cy="4493095"/>
          </a:xfrm>
        </p:spPr>
        <p:txBody>
          <a:bodyPr>
            <a:normAutofit/>
          </a:bodyPr>
          <a:lstStyle/>
          <a:p>
            <a:pPr>
              <a:buFont typeface="Wingdings" panose="05000000000000000000" pitchFamily="2" charset="2"/>
              <a:buChar char="ü"/>
            </a:pPr>
            <a:r>
              <a:rPr lang="en-GB" sz="2400" dirty="0"/>
              <a:t>Survey</a:t>
            </a:r>
          </a:p>
          <a:p>
            <a:r>
              <a:rPr lang="en-GB" sz="2400" dirty="0" smtClean="0"/>
              <a:t>Interview</a:t>
            </a:r>
          </a:p>
          <a:p>
            <a:r>
              <a:rPr lang="en-GB" sz="2400" dirty="0" smtClean="0"/>
              <a:t>Observation</a:t>
            </a:r>
            <a:endParaRPr lang="en-GB" sz="2400" dirty="0"/>
          </a:p>
          <a:p>
            <a:pPr marL="0" indent="0">
              <a:buNone/>
            </a:pPr>
            <a:endParaRPr lang="en-GB" sz="2400" dirty="0"/>
          </a:p>
        </p:txBody>
      </p:sp>
    </p:spTree>
    <p:extLst>
      <p:ext uri="{BB962C8B-B14F-4D97-AF65-F5344CB8AC3E}">
        <p14:creationId xmlns:p14="http://schemas.microsoft.com/office/powerpoint/2010/main" val="1283485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Interview</a:t>
            </a:r>
            <a:endParaRPr lang="nl-NL" dirty="0"/>
          </a:p>
        </p:txBody>
      </p:sp>
      <p:sp>
        <p:nvSpPr>
          <p:cNvPr id="3" name="Content Placeholder 2"/>
          <p:cNvSpPr>
            <a:spLocks noGrp="1"/>
          </p:cNvSpPr>
          <p:nvPr>
            <p:ph sz="half" idx="1"/>
          </p:nvPr>
        </p:nvSpPr>
        <p:spPr>
          <a:xfrm>
            <a:off x="457200" y="1600201"/>
            <a:ext cx="7931224" cy="4493095"/>
          </a:xfrm>
        </p:spPr>
        <p:txBody>
          <a:bodyPr>
            <a:normAutofit/>
          </a:bodyPr>
          <a:lstStyle/>
          <a:p>
            <a:r>
              <a:rPr lang="en-GB" sz="2400" dirty="0" smtClean="0"/>
              <a:t>Popular method </a:t>
            </a:r>
            <a:r>
              <a:rPr lang="en-GB" sz="2400" dirty="0"/>
              <a:t>of user study</a:t>
            </a:r>
            <a:endParaRPr lang="en-GB" sz="2400" dirty="0" smtClean="0"/>
          </a:p>
          <a:p>
            <a:r>
              <a:rPr lang="en-GB" sz="2400" dirty="0" smtClean="0"/>
              <a:t>Normally 2-3 interviewers interview a user at a time</a:t>
            </a:r>
          </a:p>
          <a:p>
            <a:r>
              <a:rPr lang="en-GB" sz="2400" i="1" dirty="0"/>
              <a:t>What are the typical topics covered?</a:t>
            </a:r>
          </a:p>
          <a:p>
            <a:pPr lvl="1"/>
            <a:r>
              <a:rPr lang="en-GB" sz="2000" dirty="0"/>
              <a:t>Background</a:t>
            </a:r>
          </a:p>
          <a:p>
            <a:pPr lvl="1"/>
            <a:r>
              <a:rPr lang="en-GB" sz="2000" dirty="0"/>
              <a:t>Use of technology</a:t>
            </a:r>
          </a:p>
          <a:p>
            <a:pPr lvl="1"/>
            <a:r>
              <a:rPr lang="en-GB" sz="2000" dirty="0"/>
              <a:t>Use of the product</a:t>
            </a:r>
          </a:p>
          <a:p>
            <a:pPr lvl="1"/>
            <a:r>
              <a:rPr lang="en-GB" sz="2000" dirty="0"/>
              <a:t>Main objectives and motivations</a:t>
            </a:r>
          </a:p>
          <a:p>
            <a:pPr lvl="1"/>
            <a:r>
              <a:rPr lang="en-GB" sz="2000" dirty="0"/>
              <a:t>Troubles using the </a:t>
            </a:r>
            <a:r>
              <a:rPr lang="en-GB" sz="2000" dirty="0" smtClean="0"/>
              <a:t>product</a:t>
            </a:r>
            <a:endParaRPr lang="en-GB" sz="2000" dirty="0"/>
          </a:p>
        </p:txBody>
      </p:sp>
    </p:spTree>
    <p:extLst>
      <p:ext uri="{BB962C8B-B14F-4D97-AF65-F5344CB8AC3E}">
        <p14:creationId xmlns:p14="http://schemas.microsoft.com/office/powerpoint/2010/main" val="130856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How </a:t>
            </a:r>
            <a:r>
              <a:rPr lang="nl-NL" dirty="0" err="1" smtClean="0"/>
              <a:t>to</a:t>
            </a:r>
            <a:r>
              <a:rPr lang="nl-NL" dirty="0" smtClean="0"/>
              <a:t> </a:t>
            </a:r>
            <a:r>
              <a:rPr lang="nl-NL" dirty="0" err="1" smtClean="0"/>
              <a:t>conduct</a:t>
            </a:r>
            <a:r>
              <a:rPr lang="nl-NL" dirty="0" smtClean="0"/>
              <a:t> </a:t>
            </a:r>
            <a:r>
              <a:rPr lang="nl-NL" dirty="0" err="1" smtClean="0"/>
              <a:t>an</a:t>
            </a:r>
            <a:r>
              <a:rPr lang="nl-NL" dirty="0" smtClean="0"/>
              <a:t> interview…</a:t>
            </a:r>
            <a:endParaRPr lang="nl-NL" dirty="0"/>
          </a:p>
        </p:txBody>
      </p:sp>
      <p:graphicFrame>
        <p:nvGraphicFramePr>
          <p:cNvPr id="11" name="Content Placeholder 4"/>
          <p:cNvGraphicFramePr>
            <a:graphicFrameLocks noGrp="1"/>
          </p:cNvGraphicFramePr>
          <p:nvPr>
            <p:ph sz="half" idx="1"/>
            <p:extLst/>
          </p:nvPr>
        </p:nvGraphicFramePr>
        <p:xfrm>
          <a:off x="457200" y="1600200"/>
          <a:ext cx="7931150" cy="4492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655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graphicEl>
                                              <a:dgm id="{84A26B47-2D57-4996-9044-E1F795AC48D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graphicEl>
                                              <a:dgm id="{A64D26DA-B243-49BC-AEA5-3F5C49AEFCF2}"/>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graphicEl>
                                              <a:dgm id="{D8A6C374-D6A0-42AF-82B6-C4AA5DD1E312}"/>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graphicEl>
                                              <a:dgm id="{F4D5668B-0D0C-4C2F-B5FE-DC46E70A9321}"/>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graphicEl>
                                              <a:dgm id="{6B142DFA-37A0-4FE9-9D72-DA5739A91E3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graphicEl>
                                              <a:dgm id="{81CFDB7F-F2C3-4ADD-A357-29122C6E206D}"/>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graphicEl>
                                              <a:dgm id="{8073919A-24B0-456E-9A16-7006B660CAA2}"/>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graphicEl>
                                              <a:dgm id="{E1D84CEC-6CBA-4697-815E-3806C577A60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Interview…</a:t>
            </a:r>
            <a:endParaRPr lang="nl-NL" dirty="0"/>
          </a:p>
        </p:txBody>
      </p:sp>
      <p:sp>
        <p:nvSpPr>
          <p:cNvPr id="3" name="Content Placeholder 2"/>
          <p:cNvSpPr>
            <a:spLocks noGrp="1"/>
          </p:cNvSpPr>
          <p:nvPr>
            <p:ph sz="half" idx="1"/>
          </p:nvPr>
        </p:nvSpPr>
        <p:spPr>
          <a:xfrm>
            <a:off x="457200" y="1600201"/>
            <a:ext cx="7931224" cy="4493095"/>
          </a:xfrm>
        </p:spPr>
        <p:txBody>
          <a:bodyPr>
            <a:normAutofit/>
          </a:bodyPr>
          <a:lstStyle/>
          <a:p>
            <a:endParaRPr lang="en-GB" dirty="0" smtClean="0"/>
          </a:p>
        </p:txBody>
      </p:sp>
      <p:pic>
        <p:nvPicPr>
          <p:cNvPr id="4" name="Picture 3"/>
          <p:cNvPicPr>
            <a:picLocks noChangeAspect="1"/>
          </p:cNvPicPr>
          <p:nvPr/>
        </p:nvPicPr>
        <p:blipFill>
          <a:blip r:embed="rId3"/>
          <a:stretch>
            <a:fillRect/>
          </a:stretch>
        </p:blipFill>
        <p:spPr>
          <a:xfrm>
            <a:off x="457200" y="1602651"/>
            <a:ext cx="8292050" cy="3888432"/>
          </a:xfrm>
          <a:prstGeom prst="rect">
            <a:avLst/>
          </a:prstGeom>
        </p:spPr>
      </p:pic>
    </p:spTree>
    <p:extLst>
      <p:ext uri="{BB962C8B-B14F-4D97-AF65-F5344CB8AC3E}">
        <p14:creationId xmlns:p14="http://schemas.microsoft.com/office/powerpoint/2010/main" val="2368448029"/>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vers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Univers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PPT_Fontys2018_Set4-UK-Universal</Template>
  <TotalTime>0</TotalTime>
  <Words>1042</Words>
  <Application>Microsoft Office PowerPoint</Application>
  <PresentationFormat>On-screen Show (4:3)</PresentationFormat>
  <Paragraphs>181</Paragraphs>
  <Slides>27</Slides>
  <Notes>16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27</vt:i4>
      </vt:variant>
    </vt:vector>
  </HeadingPairs>
  <TitlesOfParts>
    <vt:vector size="32" baseType="lpstr">
      <vt:lpstr>Arial</vt:lpstr>
      <vt:lpstr>Calibri</vt:lpstr>
      <vt:lpstr>Wingdings</vt:lpstr>
      <vt:lpstr>Universal</vt:lpstr>
      <vt:lpstr>1_Universal</vt:lpstr>
      <vt:lpstr>Experience Design</vt:lpstr>
      <vt:lpstr>UX cycle</vt:lpstr>
      <vt:lpstr>User study agenda </vt:lpstr>
      <vt:lpstr>Topics in this presentation</vt:lpstr>
      <vt:lpstr>USER STUDY TECHNIQUES…</vt:lpstr>
      <vt:lpstr>Common user study techniques</vt:lpstr>
      <vt:lpstr>Interview</vt:lpstr>
      <vt:lpstr>How to conduct an interview…</vt:lpstr>
      <vt:lpstr>Interview…</vt:lpstr>
      <vt:lpstr>Video time</vt:lpstr>
      <vt:lpstr>Observation</vt:lpstr>
      <vt:lpstr>How to carry out an observation…</vt:lpstr>
      <vt:lpstr>Group discussion</vt:lpstr>
      <vt:lpstr>Survey – advantages and disadvantages</vt:lpstr>
      <vt:lpstr>Interview – advantages and disadvantages</vt:lpstr>
      <vt:lpstr>Observation – advantages and disadvantages</vt:lpstr>
      <vt:lpstr>RESOURCES</vt:lpstr>
      <vt:lpstr>Online resources</vt:lpstr>
      <vt:lpstr>RECAP</vt:lpstr>
      <vt:lpstr>Topics discussed</vt:lpstr>
      <vt:lpstr>Before the upcoming practical lesson…</vt:lpstr>
      <vt:lpstr>WEEK 4 – PRACTICAL</vt:lpstr>
      <vt:lpstr>Task – interview</vt:lpstr>
      <vt:lpstr>Task – interview…</vt:lpstr>
      <vt:lpstr>Next lesson…</vt:lpstr>
      <vt:lpstr>Questions?</vt:lpstr>
      <vt:lpstr>Feedback</vt:lpstr>
    </vt:vector>
  </TitlesOfParts>
  <Company>Fontys Hogescholen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Sivaramakrishnan,Karthika K.</dc:creator>
  <cp:lastModifiedBy>Sivaramakrishnan,Karthika K.</cp:lastModifiedBy>
  <cp:revision>1026</cp:revision>
  <cp:lastPrinted>2019-02-12T10:21:34Z</cp:lastPrinted>
  <dcterms:created xsi:type="dcterms:W3CDTF">2018-08-21T10:58:49Z</dcterms:created>
  <dcterms:modified xsi:type="dcterms:W3CDTF">2019-08-29T21:11:42Z</dcterms:modified>
</cp:coreProperties>
</file>