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12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52648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82268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8780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82268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8780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289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289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2648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12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52648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82268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187800" y="1200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82268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187800" y="2712240"/>
            <a:ext cx="129996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28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26480" y="2712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12240"/>
            <a:ext cx="4038120" cy="138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Afbeelding 7" descr=""/>
          <p:cNvPicPr/>
          <p:nvPr/>
        </p:nvPicPr>
        <p:blipFill>
          <a:blip r:embed="rId2"/>
          <a:stretch/>
        </p:blipFill>
        <p:spPr>
          <a:xfrm>
            <a:off x="4320" y="0"/>
            <a:ext cx="9132120" cy="5143320"/>
          </a:xfrm>
          <a:prstGeom prst="rect">
            <a:avLst/>
          </a:prstGeom>
          <a:ln>
            <a:noFill/>
          </a:ln>
        </p:spPr>
      </p:pic>
      <p:pic>
        <p:nvPicPr>
          <p:cNvPr id="1" name="Afbeelding 5" descr=""/>
          <p:cNvPicPr/>
          <p:nvPr/>
        </p:nvPicPr>
        <p:blipFill>
          <a:blip r:embed="rId3"/>
          <a:stretch/>
        </p:blipFill>
        <p:spPr>
          <a:xfrm>
            <a:off x="0" y="0"/>
            <a:ext cx="9133560" cy="5142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/>
          </p:nvPr>
        </p:nvSpPr>
        <p:spPr>
          <a:xfrm>
            <a:off x="2112480" y="4630320"/>
            <a:ext cx="574560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046360" y="4641840"/>
            <a:ext cx="8294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122041-D452-466A-A1AF-6F99A4AC8FEA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492560" y="1400760"/>
            <a:ext cx="73832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660066"/>
                </a:solidFill>
                <a:latin typeface="Arial"/>
              </a:rPr>
              <a:t>Title of </a:t>
            </a:r>
            <a:r>
              <a:rPr b="1" lang="nl-NL" sz="3200" spc="-1" strike="noStrike">
                <a:solidFill>
                  <a:srgbClr val="660066"/>
                </a:solidFill>
                <a:latin typeface="Arial"/>
              </a:rPr>
              <a:t>presentati</a:t>
            </a:r>
            <a:r>
              <a:rPr b="1" lang="nl-NL" sz="3200" spc="-1" strike="noStrike">
                <a:solidFill>
                  <a:srgbClr val="660066"/>
                </a:solidFill>
                <a:latin typeface="Arial"/>
              </a:rPr>
              <a:t>on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1492560" y="2221560"/>
            <a:ext cx="7383240" cy="219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</a:rPr>
              <a:t>Klik om de tekststijl van het sjabloon te bewerken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Tweede niveau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Afbeelding 7" descr=""/>
          <p:cNvPicPr/>
          <p:nvPr/>
        </p:nvPicPr>
        <p:blipFill>
          <a:blip r:embed="rId2"/>
          <a:stretch/>
        </p:blipFill>
        <p:spPr>
          <a:xfrm>
            <a:off x="4320" y="0"/>
            <a:ext cx="9132120" cy="51433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68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nl-NL" sz="2800" spc="-1" strike="noStrike">
                <a:solidFill>
                  <a:srgbClr val="660066"/>
                </a:solidFill>
                <a:latin typeface="Arial"/>
              </a:rPr>
              <a:t>Titel volgblad Arial 28pt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2894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Klik om de tekststijl van het model te bewerken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Tweede niveau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2894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Klik om de tekststijl van het model te bewerken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Tweede niveau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2255760" y="4630320"/>
            <a:ext cx="452664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</a:rPr>
              <a:t>Footer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970320" y="4641840"/>
            <a:ext cx="8294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CDB637-E9CD-4701-9272-249EF3ACF4B2}" type="slidenum">
              <a:rPr b="0" lang="en-US" sz="1200" spc="-1" strike="noStrike">
                <a:solidFill>
                  <a:srgbClr val="b2b2b2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492560" y="1400760"/>
            <a:ext cx="7383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660066"/>
                </a:solidFill>
                <a:latin typeface="Arial"/>
              </a:rPr>
              <a:t>Light Building 2020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88160" y="2221560"/>
            <a:ext cx="8655480" cy="2192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The world’s leading trade fair for lighting and building services technology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6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n10tvvR6lnA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0"/>
            <a:ext cx="8229240" cy="453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nl-NL" sz="2800" spc="-1" strike="noStrike">
                <a:solidFill>
                  <a:srgbClr val="660066"/>
                </a:solidFill>
                <a:latin typeface="Arial"/>
              </a:rPr>
              <a:t>Light Building 2020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 rot="20002200">
            <a:off x="702000" y="1227240"/>
            <a:ext cx="1635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7030a0"/>
                </a:solidFill>
                <a:latin typeface="Calibri"/>
              </a:rPr>
              <a:t>Connecting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 rot="1782000">
            <a:off x="2852640" y="1220400"/>
            <a:ext cx="2152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Digitalisation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439640" y="2452680"/>
            <a:ext cx="258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Connected 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 rot="20164800">
            <a:off x="1350720" y="3437640"/>
            <a:ext cx="386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Advanced e-charging infrastructure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761440" y="1063440"/>
            <a:ext cx="2316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X as a Service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 rot="1851600">
            <a:off x="5595120" y="2478240"/>
            <a:ext cx="270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Predictive maintenance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 rot="666600">
            <a:off x="5401800" y="3574800"/>
            <a:ext cx="3222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Home  &amp; Building automation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1"/>
          <a:stretch/>
        </p:blipFill>
        <p:spPr>
          <a:xfrm>
            <a:off x="4236120" y="4328640"/>
            <a:ext cx="1209240" cy="514080"/>
          </a:xfrm>
          <a:prstGeom prst="rect">
            <a:avLst/>
          </a:prstGeom>
          <a:ln>
            <a:noFill/>
          </a:ln>
        </p:spPr>
      </p:pic>
      <p:pic>
        <p:nvPicPr>
          <p:cNvPr id="97" name="Picture 11" descr=""/>
          <p:cNvPicPr/>
          <p:nvPr/>
        </p:nvPicPr>
        <p:blipFill>
          <a:blip r:embed="rId2"/>
          <a:stretch/>
        </p:blipFill>
        <p:spPr>
          <a:xfrm>
            <a:off x="4459320" y="324000"/>
            <a:ext cx="1352160" cy="523440"/>
          </a:xfrm>
          <a:prstGeom prst="rect">
            <a:avLst/>
          </a:prstGeom>
          <a:ln>
            <a:noFill/>
          </a:ln>
        </p:spPr>
      </p:pic>
      <p:pic>
        <p:nvPicPr>
          <p:cNvPr id="98" name="Picture 12" descr=""/>
          <p:cNvPicPr/>
          <p:nvPr/>
        </p:nvPicPr>
        <p:blipFill>
          <a:blip r:embed="rId3"/>
          <a:stretch/>
        </p:blipFill>
        <p:spPr>
          <a:xfrm>
            <a:off x="7146000" y="199440"/>
            <a:ext cx="1685520" cy="704520"/>
          </a:xfrm>
          <a:prstGeom prst="rect">
            <a:avLst/>
          </a:prstGeom>
          <a:ln>
            <a:noFill/>
          </a:ln>
        </p:spPr>
      </p:pic>
      <p:pic>
        <p:nvPicPr>
          <p:cNvPr id="99" name="Picture 13" descr=""/>
          <p:cNvPicPr/>
          <p:nvPr/>
        </p:nvPicPr>
        <p:blipFill>
          <a:blip r:embed="rId4"/>
          <a:stretch/>
        </p:blipFill>
        <p:spPr>
          <a:xfrm>
            <a:off x="423000" y="3225600"/>
            <a:ext cx="1837800" cy="485280"/>
          </a:xfrm>
          <a:prstGeom prst="rect">
            <a:avLst/>
          </a:prstGeom>
          <a:ln>
            <a:noFill/>
          </a:ln>
        </p:spPr>
      </p:pic>
      <p:pic>
        <p:nvPicPr>
          <p:cNvPr id="100" name="Picture 14" descr=""/>
          <p:cNvPicPr/>
          <p:nvPr/>
        </p:nvPicPr>
        <p:blipFill>
          <a:blip r:embed="rId5"/>
          <a:stretch/>
        </p:blipFill>
        <p:spPr>
          <a:xfrm>
            <a:off x="6031800" y="4005720"/>
            <a:ext cx="1657080" cy="971280"/>
          </a:xfrm>
          <a:prstGeom prst="rect">
            <a:avLst/>
          </a:prstGeom>
          <a:ln>
            <a:noFill/>
          </a:ln>
        </p:spPr>
      </p:pic>
      <p:pic>
        <p:nvPicPr>
          <p:cNvPr id="101" name="Picture 15" descr=""/>
          <p:cNvPicPr/>
          <p:nvPr/>
        </p:nvPicPr>
        <p:blipFill>
          <a:blip r:embed="rId6"/>
          <a:stretch/>
        </p:blipFill>
        <p:spPr>
          <a:xfrm>
            <a:off x="2528280" y="4328640"/>
            <a:ext cx="1352160" cy="323640"/>
          </a:xfrm>
          <a:prstGeom prst="rect">
            <a:avLst/>
          </a:prstGeom>
          <a:ln>
            <a:noFill/>
          </a:ln>
        </p:spPr>
      </p:pic>
      <p:pic>
        <p:nvPicPr>
          <p:cNvPr id="102" name="Picture 16" descr=""/>
          <p:cNvPicPr/>
          <p:nvPr/>
        </p:nvPicPr>
        <p:blipFill>
          <a:blip r:embed="rId7"/>
          <a:stretch/>
        </p:blipFill>
        <p:spPr>
          <a:xfrm>
            <a:off x="7279200" y="1740600"/>
            <a:ext cx="1552320" cy="761760"/>
          </a:xfrm>
          <a:prstGeom prst="rect">
            <a:avLst/>
          </a:prstGeom>
          <a:ln>
            <a:noFill/>
          </a:ln>
        </p:spPr>
      </p:pic>
      <p:pic>
        <p:nvPicPr>
          <p:cNvPr id="103" name="Picture 17" descr=""/>
          <p:cNvPicPr/>
          <p:nvPr/>
        </p:nvPicPr>
        <p:blipFill>
          <a:blip r:embed="rId8"/>
          <a:stretch/>
        </p:blipFill>
        <p:spPr>
          <a:xfrm>
            <a:off x="7572600" y="697680"/>
            <a:ext cx="1390320" cy="437760"/>
          </a:xfrm>
          <a:prstGeom prst="rect">
            <a:avLst/>
          </a:prstGeom>
          <a:ln>
            <a:noFill/>
          </a:ln>
        </p:spPr>
      </p:pic>
      <p:pic>
        <p:nvPicPr>
          <p:cNvPr id="104" name="Picture 18" descr=""/>
          <p:cNvPicPr/>
          <p:nvPr/>
        </p:nvPicPr>
        <p:blipFill>
          <a:blip r:embed="rId9"/>
          <a:stretch/>
        </p:blipFill>
        <p:spPr>
          <a:xfrm>
            <a:off x="4567320" y="2289600"/>
            <a:ext cx="999720" cy="571320"/>
          </a:xfrm>
          <a:prstGeom prst="rect">
            <a:avLst/>
          </a:prstGeom>
          <a:ln>
            <a:noFill/>
          </a:ln>
        </p:spPr>
      </p:pic>
      <p:pic>
        <p:nvPicPr>
          <p:cNvPr id="105" name="Picture 21" descr=""/>
          <p:cNvPicPr/>
          <p:nvPr/>
        </p:nvPicPr>
        <p:blipFill>
          <a:blip r:embed="rId10"/>
          <a:stretch/>
        </p:blipFill>
        <p:spPr>
          <a:xfrm>
            <a:off x="1313640" y="1725840"/>
            <a:ext cx="960480" cy="5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06280"/>
            <a:ext cx="8229240" cy="453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nl-NL" sz="2000" spc="-1" strike="noStrike">
                <a:solidFill>
                  <a:srgbClr val="660066"/>
                </a:solidFill>
                <a:latin typeface="Arial"/>
              </a:rPr>
              <a:t>Fontys Light Building Event Agenda: 2020-Mar-09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880200"/>
            <a:ext cx="8315280" cy="32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nl-NL" sz="2000" spc="-1" strike="noStrike">
                <a:solidFill>
                  <a:srgbClr val="000000"/>
                </a:solidFill>
                <a:latin typeface="Arial"/>
              </a:rPr>
              <a:t>2020-Mar-09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6:00: Bus leaves from Fontys R1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10:00: Bus arrives at Frankfurt am Main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16:30: Bus leaves from Frankfurt am Main to a Restaurant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19:00: Bus drives back to Eindhoven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Submission deadline: </a:t>
            </a:r>
            <a:r>
              <a:rPr b="1" lang="nl-NL" sz="2000" spc="-1" strike="noStrike">
                <a:solidFill>
                  <a:srgbClr val="ff0000"/>
                </a:solidFill>
                <a:latin typeface="Arial"/>
              </a:rPr>
              <a:t>14-Feb-2020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79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2014-08-06T13:54:14Z</dcterms:created>
  <dc:creator>Vincent van Brink</dc:creator>
  <dc:description/>
  <dc:language>en-US</dc:language>
  <cp:lastModifiedBy>Pu,Xuemei X.</cp:lastModifiedBy>
  <cp:lastPrinted>2014-08-19T14:33:34Z</cp:lastPrinted>
  <dcterms:modified xsi:type="dcterms:W3CDTF">2020-02-07T11:32:44Z</dcterms:modified>
  <cp:revision>62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0x0101008C8C8FA53F524F4B9A77423524BE0D9C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