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2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4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5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6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7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8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9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0" r:id="rId10"/>
    <p:sldId id="279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7" r:id="rId20"/>
    <p:sldId id="278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DFAC49-FD22-4B03-84A2-98FEF4B17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0B2B2E-304E-47D0-91D5-966BDFBB670A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u="none" dirty="0" err="1"/>
            <a:t>Archaeological</a:t>
          </a:r>
          <a:r>
            <a:rPr lang="it-IT" sz="2400" b="1" u="none" dirty="0"/>
            <a:t> textures </a:t>
          </a:r>
          <a:r>
            <a:rPr lang="it-IT" sz="2400" b="1" u="none" dirty="0" err="1"/>
            <a:t>segmentation</a:t>
          </a:r>
          <a:r>
            <a:rPr lang="it-IT" sz="2400" b="1" u="none" dirty="0"/>
            <a:t> </a:t>
          </a:r>
          <a:r>
            <a:rPr lang="it-IT" sz="2400" b="1" u="none" dirty="0" err="1"/>
            <a:t>aims</a:t>
          </a:r>
          <a:r>
            <a:rPr lang="it-IT" sz="2400" b="1" u="none" dirty="0"/>
            <a:t> to </a:t>
          </a:r>
          <a:r>
            <a:rPr lang="it-IT" sz="2400" b="1" u="none" dirty="0" err="1"/>
            <a:t>segment</a:t>
          </a:r>
          <a:r>
            <a:rPr lang="it-IT" sz="2400" b="1" u="none" dirty="0"/>
            <a:t> </a:t>
          </a:r>
          <a:r>
            <a:rPr lang="it-IT" sz="2400" b="1" u="none" dirty="0" err="1"/>
            <a:t>relief</a:t>
          </a:r>
          <a:r>
            <a:rPr lang="it-IT" sz="2400" b="1" u="none" dirty="0"/>
            <a:t> patterns in </a:t>
          </a:r>
          <a:r>
            <a:rPr lang="it-IT" sz="2400" b="1" u="none" dirty="0" err="1"/>
            <a:t>archaeological</a:t>
          </a:r>
          <a:r>
            <a:rPr lang="it-IT" sz="2400" b="1" u="none" dirty="0"/>
            <a:t> </a:t>
          </a:r>
          <a:r>
            <a:rPr lang="it-IT" sz="2400" b="1" u="none" dirty="0" err="1"/>
            <a:t>fragments</a:t>
          </a:r>
          <a:r>
            <a:rPr lang="it-IT" sz="2400" b="1" u="none" dirty="0"/>
            <a:t> 3D images</a:t>
          </a:r>
        </a:p>
      </dgm:t>
    </dgm:pt>
    <dgm:pt modelId="{B9F5D3E3-EF37-48A8-AD53-1DB43DA00984}" type="parTrans" cxnId="{EE69D621-F17B-44C4-8D8B-3472312A89D0}">
      <dgm:prSet/>
      <dgm:spPr/>
      <dgm:t>
        <a:bodyPr/>
        <a:lstStyle/>
        <a:p>
          <a:endParaRPr lang="it-IT"/>
        </a:p>
      </dgm:t>
    </dgm:pt>
    <dgm:pt modelId="{D44AFCB1-6D9F-4FFD-A1F8-2AA19D6CF40C}" type="sibTrans" cxnId="{EE69D621-F17B-44C4-8D8B-3472312A89D0}">
      <dgm:prSet/>
      <dgm:spPr/>
      <dgm:t>
        <a:bodyPr/>
        <a:lstStyle/>
        <a:p>
          <a:endParaRPr lang="it-IT"/>
        </a:p>
      </dgm:t>
    </dgm:pt>
    <dgm:pt modelId="{EFB79672-BF5F-4B65-B7A4-56B7DB9AEDD7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u="none" dirty="0" err="1"/>
            <a:t>It</a:t>
          </a:r>
          <a:r>
            <a:rPr lang="it-IT" sz="2400" b="1" u="none" dirty="0"/>
            <a:t> </a:t>
          </a:r>
          <a:r>
            <a:rPr lang="it-IT" sz="2400" b="1" u="none" dirty="0" err="1"/>
            <a:t>is</a:t>
          </a:r>
          <a:r>
            <a:rPr lang="it-IT" sz="2400" b="1" u="none" dirty="0"/>
            <a:t> </a:t>
          </a:r>
          <a:r>
            <a:rPr lang="it-IT" sz="2400" b="1" u="none" dirty="0" err="1"/>
            <a:t>based</a:t>
          </a:r>
          <a:r>
            <a:rPr lang="it-IT" sz="2400" b="1" u="none" dirty="0"/>
            <a:t> on </a:t>
          </a:r>
          <a:r>
            <a:rPr lang="it-IT" sz="2400" b="1" u="none" dirty="0" err="1"/>
            <a:t>Pointnet</a:t>
          </a:r>
          <a:r>
            <a:rPr lang="it-IT" sz="2400" b="1" u="none" dirty="0"/>
            <a:t> </a:t>
          </a:r>
          <a:r>
            <a:rPr lang="it-IT" sz="2400" b="1" u="none" dirty="0" err="1"/>
            <a:t>architecture</a:t>
          </a:r>
          <a:endParaRPr lang="it-IT" sz="2400" b="1" u="none" dirty="0"/>
        </a:p>
      </dgm:t>
    </dgm:pt>
    <dgm:pt modelId="{AA07CBC4-EF96-48BE-85C0-905BC834BE44}" type="parTrans" cxnId="{B1DDFEB5-2AA6-418F-8F38-B476ABE858C4}">
      <dgm:prSet/>
      <dgm:spPr/>
      <dgm:t>
        <a:bodyPr/>
        <a:lstStyle/>
        <a:p>
          <a:endParaRPr lang="it-IT"/>
        </a:p>
      </dgm:t>
    </dgm:pt>
    <dgm:pt modelId="{93D18E76-BFA2-468B-9CE1-E1B678DE8137}" type="sibTrans" cxnId="{B1DDFEB5-2AA6-418F-8F38-B476ABE858C4}">
      <dgm:prSet/>
      <dgm:spPr/>
      <dgm:t>
        <a:bodyPr/>
        <a:lstStyle/>
        <a:p>
          <a:endParaRPr lang="it-IT"/>
        </a:p>
      </dgm:t>
    </dgm:pt>
    <dgm:pt modelId="{B3A35047-DB3A-4B5E-960A-F4D249073B60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u="none" dirty="0"/>
            <a:t>The idea </a:t>
          </a:r>
          <a:r>
            <a:rPr lang="it-IT" sz="2400" b="1" u="none" dirty="0" err="1"/>
            <a:t>is</a:t>
          </a:r>
          <a:r>
            <a:rPr lang="it-IT" sz="2400" b="1" u="none" dirty="0"/>
            <a:t> to </a:t>
          </a:r>
          <a:r>
            <a:rPr lang="it-IT" sz="2400" b="1" u="none" dirty="0" err="1"/>
            <a:t>summarize</a:t>
          </a:r>
          <a:r>
            <a:rPr lang="it-IT" sz="2400" b="1" u="none" dirty="0"/>
            <a:t> information </a:t>
          </a:r>
          <a:r>
            <a:rPr lang="it-IT" sz="2400" b="1" u="none" dirty="0" err="1"/>
            <a:t>directly</a:t>
          </a:r>
          <a:r>
            <a:rPr lang="it-IT" sz="2400" b="1" u="none" dirty="0"/>
            <a:t> from point clouds</a:t>
          </a:r>
        </a:p>
      </dgm:t>
    </dgm:pt>
    <dgm:pt modelId="{4B316857-BEB4-4FDB-A958-D27CC32909E2}" type="sibTrans" cxnId="{8FFBFE4F-FB23-43A1-9A1A-EE7DD8902B2E}">
      <dgm:prSet/>
      <dgm:spPr/>
      <dgm:t>
        <a:bodyPr/>
        <a:lstStyle/>
        <a:p>
          <a:endParaRPr lang="it-IT"/>
        </a:p>
      </dgm:t>
    </dgm:pt>
    <dgm:pt modelId="{20D4212A-1104-457A-94A2-136117BC0E05}" type="parTrans" cxnId="{8FFBFE4F-FB23-43A1-9A1A-EE7DD8902B2E}">
      <dgm:prSet/>
      <dgm:spPr/>
      <dgm:t>
        <a:bodyPr/>
        <a:lstStyle/>
        <a:p>
          <a:endParaRPr lang="it-IT"/>
        </a:p>
      </dgm:t>
    </dgm:pt>
    <dgm:pt modelId="{F66EE7A5-9199-4B06-938F-11439469EA88}" type="pres">
      <dgm:prSet presAssocID="{45DFAC49-FD22-4B03-84A2-98FEF4B1753B}" presName="linear" presStyleCnt="0">
        <dgm:presLayoutVars>
          <dgm:animLvl val="lvl"/>
          <dgm:resizeHandles val="exact"/>
        </dgm:presLayoutVars>
      </dgm:prSet>
      <dgm:spPr/>
    </dgm:pt>
    <dgm:pt modelId="{48B82351-FA07-4256-9E54-49AB85E38A5A}" type="pres">
      <dgm:prSet presAssocID="{2E0B2B2E-304E-47D0-91D5-966BDFBB670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DFE7A1-229A-436B-B4F0-9493BCDC5E9C}" type="pres">
      <dgm:prSet presAssocID="{D44AFCB1-6D9F-4FFD-A1F8-2AA19D6CF40C}" presName="spacer" presStyleCnt="0"/>
      <dgm:spPr/>
    </dgm:pt>
    <dgm:pt modelId="{6AE44433-CC96-49AC-9F4E-F59958A005C9}" type="pres">
      <dgm:prSet presAssocID="{EFB79672-BF5F-4B65-B7A4-56B7DB9AEDD7}" presName="parentText" presStyleLbl="node1" presStyleIdx="1" presStyleCnt="3" custLinFactNeighborY="1">
        <dgm:presLayoutVars>
          <dgm:chMax val="0"/>
          <dgm:bulletEnabled val="1"/>
        </dgm:presLayoutVars>
      </dgm:prSet>
      <dgm:spPr/>
    </dgm:pt>
    <dgm:pt modelId="{6AB07E66-8D62-46F5-8F4F-5A692FFAB208}" type="pres">
      <dgm:prSet presAssocID="{93D18E76-BFA2-468B-9CE1-E1B678DE8137}" presName="spacer" presStyleCnt="0"/>
      <dgm:spPr/>
    </dgm:pt>
    <dgm:pt modelId="{C5FA508A-F17E-43B3-84E0-C2BAEAFB071C}" type="pres">
      <dgm:prSet presAssocID="{B3A35047-DB3A-4B5E-960A-F4D249073B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69D621-F17B-44C4-8D8B-3472312A89D0}" srcId="{45DFAC49-FD22-4B03-84A2-98FEF4B1753B}" destId="{2E0B2B2E-304E-47D0-91D5-966BDFBB670A}" srcOrd="0" destOrd="0" parTransId="{B9F5D3E3-EF37-48A8-AD53-1DB43DA00984}" sibTransId="{D44AFCB1-6D9F-4FFD-A1F8-2AA19D6CF40C}"/>
    <dgm:cxn modelId="{FFD19C6B-3236-4B9B-BDFD-CD37D5EA73DF}" type="presOf" srcId="{45DFAC49-FD22-4B03-84A2-98FEF4B1753B}" destId="{F66EE7A5-9199-4B06-938F-11439469EA88}" srcOrd="0" destOrd="0" presId="urn:microsoft.com/office/officeart/2005/8/layout/vList2"/>
    <dgm:cxn modelId="{8FFBFE4F-FB23-43A1-9A1A-EE7DD8902B2E}" srcId="{45DFAC49-FD22-4B03-84A2-98FEF4B1753B}" destId="{B3A35047-DB3A-4B5E-960A-F4D249073B60}" srcOrd="2" destOrd="0" parTransId="{20D4212A-1104-457A-94A2-136117BC0E05}" sibTransId="{4B316857-BEB4-4FDB-A958-D27CC32909E2}"/>
    <dgm:cxn modelId="{DD8C8086-162D-48A2-A52B-80A2E7F49A17}" type="presOf" srcId="{EFB79672-BF5F-4B65-B7A4-56B7DB9AEDD7}" destId="{6AE44433-CC96-49AC-9F4E-F59958A005C9}" srcOrd="0" destOrd="0" presId="urn:microsoft.com/office/officeart/2005/8/layout/vList2"/>
    <dgm:cxn modelId="{01C89AB2-8E84-4376-93F9-7D60F3222F4A}" type="presOf" srcId="{B3A35047-DB3A-4B5E-960A-F4D249073B60}" destId="{C5FA508A-F17E-43B3-84E0-C2BAEAFB071C}" srcOrd="0" destOrd="0" presId="urn:microsoft.com/office/officeart/2005/8/layout/vList2"/>
    <dgm:cxn modelId="{B1DDFEB5-2AA6-418F-8F38-B476ABE858C4}" srcId="{45DFAC49-FD22-4B03-84A2-98FEF4B1753B}" destId="{EFB79672-BF5F-4B65-B7A4-56B7DB9AEDD7}" srcOrd="1" destOrd="0" parTransId="{AA07CBC4-EF96-48BE-85C0-905BC834BE44}" sibTransId="{93D18E76-BFA2-468B-9CE1-E1B678DE8137}"/>
    <dgm:cxn modelId="{14555DC0-A2B3-4EF7-9B97-A27B0E0F44B7}" type="presOf" srcId="{2E0B2B2E-304E-47D0-91D5-966BDFBB670A}" destId="{48B82351-FA07-4256-9E54-49AB85E38A5A}" srcOrd="0" destOrd="0" presId="urn:microsoft.com/office/officeart/2005/8/layout/vList2"/>
    <dgm:cxn modelId="{939FB8B2-9DBA-43D7-BB8A-D1A46BFDA2D3}" type="presParOf" srcId="{F66EE7A5-9199-4B06-938F-11439469EA88}" destId="{48B82351-FA07-4256-9E54-49AB85E38A5A}" srcOrd="0" destOrd="0" presId="urn:microsoft.com/office/officeart/2005/8/layout/vList2"/>
    <dgm:cxn modelId="{F8FE0711-B229-4B8E-8425-9A6677301126}" type="presParOf" srcId="{F66EE7A5-9199-4B06-938F-11439469EA88}" destId="{28DFE7A1-229A-436B-B4F0-9493BCDC5E9C}" srcOrd="1" destOrd="0" presId="urn:microsoft.com/office/officeart/2005/8/layout/vList2"/>
    <dgm:cxn modelId="{4588CD6E-07F0-4245-AAA5-B093A10E03F7}" type="presParOf" srcId="{F66EE7A5-9199-4B06-938F-11439469EA88}" destId="{6AE44433-CC96-49AC-9F4E-F59958A005C9}" srcOrd="2" destOrd="0" presId="urn:microsoft.com/office/officeart/2005/8/layout/vList2"/>
    <dgm:cxn modelId="{54337109-DBAE-4A69-A185-723EAE114C15}" type="presParOf" srcId="{F66EE7A5-9199-4B06-938F-11439469EA88}" destId="{6AB07E66-8D62-46F5-8F4F-5A692FFAB208}" srcOrd="3" destOrd="0" presId="urn:microsoft.com/office/officeart/2005/8/layout/vList2"/>
    <dgm:cxn modelId="{2CAD3C0D-ECBF-41B2-B0C1-9538405FA038}" type="presParOf" srcId="{F66EE7A5-9199-4B06-938F-11439469EA88}" destId="{C5FA508A-F17E-43B3-84E0-C2BAEAFB07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5DFAC49-FD22-4B03-84A2-98FEF4B17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0B2B2E-304E-47D0-91D5-966BDFBB670A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Same</a:t>
          </a:r>
          <a:r>
            <a:rPr lang="it-IT" sz="2400" b="1" dirty="0"/>
            <a:t> </a:t>
          </a:r>
          <a:r>
            <a:rPr lang="it-IT" sz="2400" b="1" dirty="0" err="1"/>
            <a:t>object’s</a:t>
          </a:r>
          <a:r>
            <a:rPr lang="it-IT" sz="2400" b="1" dirty="0"/>
            <a:t> </a:t>
          </a:r>
          <a:r>
            <a:rPr lang="it-IT" sz="2400" b="1" dirty="0" err="1"/>
            <a:t>fragments</a:t>
          </a:r>
          <a:r>
            <a:rPr lang="it-IT" sz="2400" b="1" dirty="0"/>
            <a:t> </a:t>
          </a:r>
          <a:r>
            <a:rPr lang="it-IT" sz="2400" b="1" dirty="0" err="1"/>
            <a:t>could</a:t>
          </a:r>
          <a:r>
            <a:rPr lang="it-IT" sz="2400" b="1" dirty="0"/>
            <a:t> be </a:t>
          </a:r>
          <a:r>
            <a:rPr lang="it-IT" sz="2400" b="1" dirty="0" err="1"/>
            <a:t>very</a:t>
          </a:r>
          <a:r>
            <a:rPr lang="it-IT" sz="2400" b="1" dirty="0"/>
            <a:t> </a:t>
          </a:r>
          <a:r>
            <a:rPr lang="it-IT" sz="2400" b="1" dirty="0" err="1"/>
            <a:t>different</a:t>
          </a:r>
          <a:endParaRPr lang="it-IT" sz="2400" b="1" dirty="0"/>
        </a:p>
      </dgm:t>
    </dgm:pt>
    <dgm:pt modelId="{B9F5D3E3-EF37-48A8-AD53-1DB43DA00984}" type="parTrans" cxnId="{EE69D621-F17B-44C4-8D8B-3472312A89D0}">
      <dgm:prSet/>
      <dgm:spPr/>
      <dgm:t>
        <a:bodyPr/>
        <a:lstStyle/>
        <a:p>
          <a:endParaRPr lang="it-IT" sz="2400" b="1"/>
        </a:p>
      </dgm:t>
    </dgm:pt>
    <dgm:pt modelId="{D44AFCB1-6D9F-4FFD-A1F8-2AA19D6CF40C}" type="sibTrans" cxnId="{EE69D621-F17B-44C4-8D8B-3472312A89D0}">
      <dgm:prSet/>
      <dgm:spPr/>
      <dgm:t>
        <a:bodyPr/>
        <a:lstStyle/>
        <a:p>
          <a:endParaRPr lang="it-IT" sz="2400" b="1"/>
        </a:p>
      </dgm:t>
    </dgm:pt>
    <dgm:pt modelId="{EFB79672-BF5F-4B65-B7A4-56B7DB9AEDD7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It’s</a:t>
          </a:r>
          <a:r>
            <a:rPr lang="it-IT" sz="2400" b="1" dirty="0"/>
            <a:t> </a:t>
          </a:r>
          <a:r>
            <a:rPr lang="it-IT" sz="2400" b="1" dirty="0" err="1"/>
            <a:t>difficult</a:t>
          </a:r>
          <a:r>
            <a:rPr lang="it-IT" sz="2400" b="1" dirty="0"/>
            <a:t> to </a:t>
          </a:r>
          <a:r>
            <a:rPr lang="it-IT" sz="2400" b="1" dirty="0" err="1"/>
            <a:t>define</a:t>
          </a:r>
          <a:r>
            <a:rPr lang="it-IT" sz="2400" b="1" dirty="0"/>
            <a:t> a pattern</a:t>
          </a:r>
        </a:p>
      </dgm:t>
    </dgm:pt>
    <dgm:pt modelId="{AA07CBC4-EF96-48BE-85C0-905BC834BE44}" type="parTrans" cxnId="{B1DDFEB5-2AA6-418F-8F38-B476ABE858C4}">
      <dgm:prSet/>
      <dgm:spPr/>
      <dgm:t>
        <a:bodyPr/>
        <a:lstStyle/>
        <a:p>
          <a:endParaRPr lang="it-IT" sz="2400" b="1"/>
        </a:p>
      </dgm:t>
    </dgm:pt>
    <dgm:pt modelId="{93D18E76-BFA2-468B-9CE1-E1B678DE8137}" type="sibTrans" cxnId="{B1DDFEB5-2AA6-418F-8F38-B476ABE858C4}">
      <dgm:prSet/>
      <dgm:spPr/>
      <dgm:t>
        <a:bodyPr/>
        <a:lstStyle/>
        <a:p>
          <a:endParaRPr lang="it-IT" sz="2400" b="1"/>
        </a:p>
      </dgm:t>
    </dgm:pt>
    <dgm:pt modelId="{B3A35047-DB3A-4B5E-960A-F4D249073B60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Data </a:t>
          </a:r>
          <a:r>
            <a:rPr lang="it-IT" sz="2400" b="1" dirty="0" err="1"/>
            <a:t>acquisition</a:t>
          </a:r>
          <a:r>
            <a:rPr lang="it-IT" sz="2400" b="1" dirty="0"/>
            <a:t> </a:t>
          </a:r>
          <a:r>
            <a:rPr lang="it-IT" sz="2400" b="1" dirty="0" err="1"/>
            <a:t>is</a:t>
          </a:r>
          <a:r>
            <a:rPr lang="it-IT" sz="2400" b="1" dirty="0"/>
            <a:t> a </a:t>
          </a:r>
          <a:r>
            <a:rPr lang="it-IT" sz="2400" b="1" dirty="0" err="1"/>
            <a:t>challenging</a:t>
          </a:r>
          <a:r>
            <a:rPr lang="it-IT" sz="2400" b="1" dirty="0"/>
            <a:t> task</a:t>
          </a:r>
        </a:p>
      </dgm:t>
    </dgm:pt>
    <dgm:pt modelId="{20D4212A-1104-457A-94A2-136117BC0E05}" type="parTrans" cxnId="{8FFBFE4F-FB23-43A1-9A1A-EE7DD8902B2E}">
      <dgm:prSet/>
      <dgm:spPr/>
      <dgm:t>
        <a:bodyPr/>
        <a:lstStyle/>
        <a:p>
          <a:endParaRPr lang="it-IT" sz="2400" b="1"/>
        </a:p>
      </dgm:t>
    </dgm:pt>
    <dgm:pt modelId="{4B316857-BEB4-4FDB-A958-D27CC32909E2}" type="sibTrans" cxnId="{8FFBFE4F-FB23-43A1-9A1A-EE7DD8902B2E}">
      <dgm:prSet/>
      <dgm:spPr/>
      <dgm:t>
        <a:bodyPr/>
        <a:lstStyle/>
        <a:p>
          <a:endParaRPr lang="it-IT" sz="2400" b="1"/>
        </a:p>
      </dgm:t>
    </dgm:pt>
    <dgm:pt modelId="{A334E5BE-0C36-40A9-AC34-CEC9D477D204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Data size </a:t>
          </a:r>
          <a:r>
            <a:rPr lang="it-IT" sz="2400" b="1" dirty="0" err="1"/>
            <a:t>is</a:t>
          </a:r>
          <a:r>
            <a:rPr lang="it-IT" sz="2400" b="1" dirty="0"/>
            <a:t> a </a:t>
          </a:r>
          <a:r>
            <a:rPr lang="it-IT" sz="2400" b="1" dirty="0" err="1"/>
            <a:t>problem</a:t>
          </a:r>
          <a:endParaRPr lang="it-IT" sz="2400" b="1" dirty="0"/>
        </a:p>
      </dgm:t>
    </dgm:pt>
    <dgm:pt modelId="{38D5A67E-53AB-445C-90F2-FD316623F6AD}" type="parTrans" cxnId="{AA56CB5E-D069-45DB-8F55-EC98F7C43B88}">
      <dgm:prSet/>
      <dgm:spPr/>
      <dgm:t>
        <a:bodyPr/>
        <a:lstStyle/>
        <a:p>
          <a:endParaRPr lang="it-IT" sz="2400" b="1"/>
        </a:p>
      </dgm:t>
    </dgm:pt>
    <dgm:pt modelId="{9CC410CD-0562-47F2-9FB7-BB515AD65829}" type="sibTrans" cxnId="{AA56CB5E-D069-45DB-8F55-EC98F7C43B88}">
      <dgm:prSet/>
      <dgm:spPr/>
      <dgm:t>
        <a:bodyPr/>
        <a:lstStyle/>
        <a:p>
          <a:endParaRPr lang="it-IT" sz="2400" b="1"/>
        </a:p>
      </dgm:t>
    </dgm:pt>
    <dgm:pt modelId="{8F2BFB10-14D4-4288-9731-6F29CDF890F8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It’s</a:t>
          </a:r>
          <a:r>
            <a:rPr lang="it-IT" sz="2400" b="1" dirty="0"/>
            <a:t> </a:t>
          </a:r>
          <a:r>
            <a:rPr lang="it-IT" sz="2400" b="1" dirty="0" err="1"/>
            <a:t>not</a:t>
          </a:r>
          <a:r>
            <a:rPr lang="it-IT" sz="2400" b="1" dirty="0"/>
            <a:t> </a:t>
          </a:r>
          <a:r>
            <a:rPr lang="it-IT" sz="2400" b="1" dirty="0" err="1"/>
            <a:t>simply</a:t>
          </a:r>
          <a:r>
            <a:rPr lang="it-IT" sz="2400" b="1" dirty="0"/>
            <a:t> to </a:t>
          </a:r>
          <a:r>
            <a:rPr lang="it-IT" sz="2400" b="1" dirty="0" err="1"/>
            <a:t>obtain</a:t>
          </a:r>
          <a:r>
            <a:rPr lang="it-IT" sz="2400" b="1" dirty="0"/>
            <a:t> a </a:t>
          </a:r>
          <a:r>
            <a:rPr lang="it-IT" sz="2400" b="1" dirty="0" err="1"/>
            <a:t>consisting</a:t>
          </a:r>
          <a:r>
            <a:rPr lang="it-IT" sz="2400" b="1" dirty="0"/>
            <a:t> dataset </a:t>
          </a:r>
          <a:r>
            <a:rPr lang="it-IT" sz="2400" b="1"/>
            <a:t>for learning</a:t>
          </a:r>
          <a:endParaRPr lang="it-IT" sz="2400" b="1" dirty="0"/>
        </a:p>
      </dgm:t>
    </dgm:pt>
    <dgm:pt modelId="{002E9C10-A289-4A2B-8BBA-4FA184DDF516}" type="parTrans" cxnId="{8AAF3CD3-2D9C-4A59-83F1-953B08FDB7A4}">
      <dgm:prSet/>
      <dgm:spPr/>
      <dgm:t>
        <a:bodyPr/>
        <a:lstStyle/>
        <a:p>
          <a:endParaRPr lang="it-IT"/>
        </a:p>
      </dgm:t>
    </dgm:pt>
    <dgm:pt modelId="{F2AA32F7-1968-4C90-B063-B95AB5156D96}" type="sibTrans" cxnId="{8AAF3CD3-2D9C-4A59-83F1-953B08FDB7A4}">
      <dgm:prSet/>
      <dgm:spPr/>
      <dgm:t>
        <a:bodyPr/>
        <a:lstStyle/>
        <a:p>
          <a:endParaRPr lang="it-IT"/>
        </a:p>
      </dgm:t>
    </dgm:pt>
    <dgm:pt modelId="{F66EE7A5-9199-4B06-938F-11439469EA88}" type="pres">
      <dgm:prSet presAssocID="{45DFAC49-FD22-4B03-84A2-98FEF4B1753B}" presName="linear" presStyleCnt="0">
        <dgm:presLayoutVars>
          <dgm:animLvl val="lvl"/>
          <dgm:resizeHandles val="exact"/>
        </dgm:presLayoutVars>
      </dgm:prSet>
      <dgm:spPr/>
    </dgm:pt>
    <dgm:pt modelId="{48B82351-FA07-4256-9E54-49AB85E38A5A}" type="pres">
      <dgm:prSet presAssocID="{2E0B2B2E-304E-47D0-91D5-966BDFBB670A}" presName="parentText" presStyleLbl="node1" presStyleIdx="0" presStyleCnt="5" custScaleY="86946">
        <dgm:presLayoutVars>
          <dgm:chMax val="0"/>
          <dgm:bulletEnabled val="1"/>
        </dgm:presLayoutVars>
      </dgm:prSet>
      <dgm:spPr/>
    </dgm:pt>
    <dgm:pt modelId="{28DFE7A1-229A-436B-B4F0-9493BCDC5E9C}" type="pres">
      <dgm:prSet presAssocID="{D44AFCB1-6D9F-4FFD-A1F8-2AA19D6CF40C}" presName="spacer" presStyleCnt="0"/>
      <dgm:spPr/>
    </dgm:pt>
    <dgm:pt modelId="{6AE44433-CC96-49AC-9F4E-F59958A005C9}" type="pres">
      <dgm:prSet presAssocID="{EFB79672-BF5F-4B65-B7A4-56B7DB9AEDD7}" presName="parentText" presStyleLbl="node1" presStyleIdx="1" presStyleCnt="5" custScaleY="89757">
        <dgm:presLayoutVars>
          <dgm:chMax val="0"/>
          <dgm:bulletEnabled val="1"/>
        </dgm:presLayoutVars>
      </dgm:prSet>
      <dgm:spPr/>
    </dgm:pt>
    <dgm:pt modelId="{6AB07E66-8D62-46F5-8F4F-5A692FFAB208}" type="pres">
      <dgm:prSet presAssocID="{93D18E76-BFA2-468B-9CE1-E1B678DE8137}" presName="spacer" presStyleCnt="0"/>
      <dgm:spPr/>
    </dgm:pt>
    <dgm:pt modelId="{C5FA508A-F17E-43B3-84E0-C2BAEAFB071C}" type="pres">
      <dgm:prSet presAssocID="{B3A35047-DB3A-4B5E-960A-F4D249073B60}" presName="parentText" presStyleLbl="node1" presStyleIdx="2" presStyleCnt="5" custScaleY="91341">
        <dgm:presLayoutVars>
          <dgm:chMax val="0"/>
          <dgm:bulletEnabled val="1"/>
        </dgm:presLayoutVars>
      </dgm:prSet>
      <dgm:spPr/>
    </dgm:pt>
    <dgm:pt modelId="{2375369F-8F50-42B3-ADC4-633D62380F70}" type="pres">
      <dgm:prSet presAssocID="{4B316857-BEB4-4FDB-A958-D27CC32909E2}" presName="spacer" presStyleCnt="0"/>
      <dgm:spPr/>
    </dgm:pt>
    <dgm:pt modelId="{9FE12F36-21F7-4813-9AEF-3F4AFB42416A}" type="pres">
      <dgm:prSet presAssocID="{A334E5BE-0C36-40A9-AC34-CEC9D477D204}" presName="parentText" presStyleLbl="node1" presStyleIdx="3" presStyleCnt="5" custScaleY="77765">
        <dgm:presLayoutVars>
          <dgm:chMax val="0"/>
          <dgm:bulletEnabled val="1"/>
        </dgm:presLayoutVars>
      </dgm:prSet>
      <dgm:spPr/>
    </dgm:pt>
    <dgm:pt modelId="{B09DBDE9-1591-4ED3-B5E4-1391BC60BEBA}" type="pres">
      <dgm:prSet presAssocID="{9CC410CD-0562-47F2-9FB7-BB515AD65829}" presName="spacer" presStyleCnt="0"/>
      <dgm:spPr/>
    </dgm:pt>
    <dgm:pt modelId="{9F130139-6182-45E2-91DB-9EE29E815797}" type="pres">
      <dgm:prSet presAssocID="{8F2BFB10-14D4-4288-9731-6F29CDF890F8}" presName="parentText" presStyleLbl="node1" presStyleIdx="4" presStyleCnt="5" custScaleY="79217">
        <dgm:presLayoutVars>
          <dgm:chMax val="0"/>
          <dgm:bulletEnabled val="1"/>
        </dgm:presLayoutVars>
      </dgm:prSet>
      <dgm:spPr/>
    </dgm:pt>
  </dgm:ptLst>
  <dgm:cxnLst>
    <dgm:cxn modelId="{EE69D621-F17B-44C4-8D8B-3472312A89D0}" srcId="{45DFAC49-FD22-4B03-84A2-98FEF4B1753B}" destId="{2E0B2B2E-304E-47D0-91D5-966BDFBB670A}" srcOrd="0" destOrd="0" parTransId="{B9F5D3E3-EF37-48A8-AD53-1DB43DA00984}" sibTransId="{D44AFCB1-6D9F-4FFD-A1F8-2AA19D6CF40C}"/>
    <dgm:cxn modelId="{AA56CB5E-D069-45DB-8F55-EC98F7C43B88}" srcId="{45DFAC49-FD22-4B03-84A2-98FEF4B1753B}" destId="{A334E5BE-0C36-40A9-AC34-CEC9D477D204}" srcOrd="3" destOrd="0" parTransId="{38D5A67E-53AB-445C-90F2-FD316623F6AD}" sibTransId="{9CC410CD-0562-47F2-9FB7-BB515AD65829}"/>
    <dgm:cxn modelId="{80F86C67-20C4-49E1-AA7C-B1CF445AF567}" type="presOf" srcId="{A334E5BE-0C36-40A9-AC34-CEC9D477D204}" destId="{9FE12F36-21F7-4813-9AEF-3F4AFB42416A}" srcOrd="0" destOrd="0" presId="urn:microsoft.com/office/officeart/2005/8/layout/vList2"/>
    <dgm:cxn modelId="{FFD19C6B-3236-4B9B-BDFD-CD37D5EA73DF}" type="presOf" srcId="{45DFAC49-FD22-4B03-84A2-98FEF4B1753B}" destId="{F66EE7A5-9199-4B06-938F-11439469EA88}" srcOrd="0" destOrd="0" presId="urn:microsoft.com/office/officeart/2005/8/layout/vList2"/>
    <dgm:cxn modelId="{8FFBFE4F-FB23-43A1-9A1A-EE7DD8902B2E}" srcId="{45DFAC49-FD22-4B03-84A2-98FEF4B1753B}" destId="{B3A35047-DB3A-4B5E-960A-F4D249073B60}" srcOrd="2" destOrd="0" parTransId="{20D4212A-1104-457A-94A2-136117BC0E05}" sibTransId="{4B316857-BEB4-4FDB-A958-D27CC32909E2}"/>
    <dgm:cxn modelId="{DD8C8086-162D-48A2-A52B-80A2E7F49A17}" type="presOf" srcId="{EFB79672-BF5F-4B65-B7A4-56B7DB9AEDD7}" destId="{6AE44433-CC96-49AC-9F4E-F59958A005C9}" srcOrd="0" destOrd="0" presId="urn:microsoft.com/office/officeart/2005/8/layout/vList2"/>
    <dgm:cxn modelId="{312A0A8C-A64A-400C-B901-ECB2149502C8}" type="presOf" srcId="{8F2BFB10-14D4-4288-9731-6F29CDF890F8}" destId="{9F130139-6182-45E2-91DB-9EE29E815797}" srcOrd="0" destOrd="0" presId="urn:microsoft.com/office/officeart/2005/8/layout/vList2"/>
    <dgm:cxn modelId="{01C89AB2-8E84-4376-93F9-7D60F3222F4A}" type="presOf" srcId="{B3A35047-DB3A-4B5E-960A-F4D249073B60}" destId="{C5FA508A-F17E-43B3-84E0-C2BAEAFB071C}" srcOrd="0" destOrd="0" presId="urn:microsoft.com/office/officeart/2005/8/layout/vList2"/>
    <dgm:cxn modelId="{B1DDFEB5-2AA6-418F-8F38-B476ABE858C4}" srcId="{45DFAC49-FD22-4B03-84A2-98FEF4B1753B}" destId="{EFB79672-BF5F-4B65-B7A4-56B7DB9AEDD7}" srcOrd="1" destOrd="0" parTransId="{AA07CBC4-EF96-48BE-85C0-905BC834BE44}" sibTransId="{93D18E76-BFA2-468B-9CE1-E1B678DE8137}"/>
    <dgm:cxn modelId="{14555DC0-A2B3-4EF7-9B97-A27B0E0F44B7}" type="presOf" srcId="{2E0B2B2E-304E-47D0-91D5-966BDFBB670A}" destId="{48B82351-FA07-4256-9E54-49AB85E38A5A}" srcOrd="0" destOrd="0" presId="urn:microsoft.com/office/officeart/2005/8/layout/vList2"/>
    <dgm:cxn modelId="{8AAF3CD3-2D9C-4A59-83F1-953B08FDB7A4}" srcId="{45DFAC49-FD22-4B03-84A2-98FEF4B1753B}" destId="{8F2BFB10-14D4-4288-9731-6F29CDF890F8}" srcOrd="4" destOrd="0" parTransId="{002E9C10-A289-4A2B-8BBA-4FA184DDF516}" sibTransId="{F2AA32F7-1968-4C90-B063-B95AB5156D96}"/>
    <dgm:cxn modelId="{939FB8B2-9DBA-43D7-BB8A-D1A46BFDA2D3}" type="presParOf" srcId="{F66EE7A5-9199-4B06-938F-11439469EA88}" destId="{48B82351-FA07-4256-9E54-49AB85E38A5A}" srcOrd="0" destOrd="0" presId="urn:microsoft.com/office/officeart/2005/8/layout/vList2"/>
    <dgm:cxn modelId="{F8FE0711-B229-4B8E-8425-9A6677301126}" type="presParOf" srcId="{F66EE7A5-9199-4B06-938F-11439469EA88}" destId="{28DFE7A1-229A-436B-B4F0-9493BCDC5E9C}" srcOrd="1" destOrd="0" presId="urn:microsoft.com/office/officeart/2005/8/layout/vList2"/>
    <dgm:cxn modelId="{4588CD6E-07F0-4245-AAA5-B093A10E03F7}" type="presParOf" srcId="{F66EE7A5-9199-4B06-938F-11439469EA88}" destId="{6AE44433-CC96-49AC-9F4E-F59958A005C9}" srcOrd="2" destOrd="0" presId="urn:microsoft.com/office/officeart/2005/8/layout/vList2"/>
    <dgm:cxn modelId="{54337109-DBAE-4A69-A185-723EAE114C15}" type="presParOf" srcId="{F66EE7A5-9199-4B06-938F-11439469EA88}" destId="{6AB07E66-8D62-46F5-8F4F-5A692FFAB208}" srcOrd="3" destOrd="0" presId="urn:microsoft.com/office/officeart/2005/8/layout/vList2"/>
    <dgm:cxn modelId="{2CAD3C0D-ECBF-41B2-B0C1-9538405FA038}" type="presParOf" srcId="{F66EE7A5-9199-4B06-938F-11439469EA88}" destId="{C5FA508A-F17E-43B3-84E0-C2BAEAFB071C}" srcOrd="4" destOrd="0" presId="urn:microsoft.com/office/officeart/2005/8/layout/vList2"/>
    <dgm:cxn modelId="{CBEBCBEE-CCBF-4F1F-8932-BE316F258C5D}" type="presParOf" srcId="{F66EE7A5-9199-4B06-938F-11439469EA88}" destId="{2375369F-8F50-42B3-ADC4-633D62380F70}" srcOrd="5" destOrd="0" presId="urn:microsoft.com/office/officeart/2005/8/layout/vList2"/>
    <dgm:cxn modelId="{82E98C84-700E-421D-B1B6-56AF377C00D6}" type="presParOf" srcId="{F66EE7A5-9199-4B06-938F-11439469EA88}" destId="{9FE12F36-21F7-4813-9AEF-3F4AFB42416A}" srcOrd="6" destOrd="0" presId="urn:microsoft.com/office/officeart/2005/8/layout/vList2"/>
    <dgm:cxn modelId="{2B01DFAB-4E1C-4385-80C8-57CA6A1AF96C}" type="presParOf" srcId="{F66EE7A5-9199-4B06-938F-11439469EA88}" destId="{B09DBDE9-1591-4ED3-B5E4-1391BC60BEBA}" srcOrd="7" destOrd="0" presId="urn:microsoft.com/office/officeart/2005/8/layout/vList2"/>
    <dgm:cxn modelId="{BD4145E9-B2E7-4693-9971-B43093D8DC96}" type="presParOf" srcId="{F66EE7A5-9199-4B06-938F-11439469EA88}" destId="{9F130139-6182-45E2-91DB-9EE29E81579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5DFAC49-FD22-4B03-84A2-98FEF4B17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0B2B2E-304E-47D0-91D5-966BDFBB670A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Original</a:t>
          </a:r>
          <a:r>
            <a:rPr lang="it-IT" sz="2400" b="1" dirty="0"/>
            <a:t> dataset </a:t>
          </a:r>
          <a:r>
            <a:rPr lang="it-IT" sz="2400" b="1" dirty="0" err="1"/>
            <a:t>is</a:t>
          </a:r>
          <a:r>
            <a:rPr lang="it-IT" sz="2400" b="1" dirty="0"/>
            <a:t> a set of 10 .</a:t>
          </a:r>
          <a:r>
            <a:rPr lang="it-IT" sz="2400" b="1" dirty="0" err="1"/>
            <a:t>mat</a:t>
          </a:r>
          <a:r>
            <a:rPr lang="it-IT" sz="2400" b="1" dirty="0"/>
            <a:t> files, one for </a:t>
          </a:r>
          <a:r>
            <a:rPr lang="it-IT" sz="2400" b="1" dirty="0" err="1"/>
            <a:t>each</a:t>
          </a:r>
          <a:r>
            <a:rPr lang="it-IT" sz="2400" b="1" dirty="0"/>
            <a:t> image</a:t>
          </a:r>
        </a:p>
      </dgm:t>
    </dgm:pt>
    <dgm:pt modelId="{B9F5D3E3-EF37-48A8-AD53-1DB43DA00984}" type="parTrans" cxnId="{EE69D621-F17B-44C4-8D8B-3472312A89D0}">
      <dgm:prSet/>
      <dgm:spPr/>
      <dgm:t>
        <a:bodyPr/>
        <a:lstStyle/>
        <a:p>
          <a:endParaRPr lang="it-IT" sz="2400" b="1"/>
        </a:p>
      </dgm:t>
    </dgm:pt>
    <dgm:pt modelId="{D44AFCB1-6D9F-4FFD-A1F8-2AA19D6CF40C}" type="sibTrans" cxnId="{EE69D621-F17B-44C4-8D8B-3472312A89D0}">
      <dgm:prSet/>
      <dgm:spPr/>
      <dgm:t>
        <a:bodyPr/>
        <a:lstStyle/>
        <a:p>
          <a:endParaRPr lang="it-IT" sz="2400" b="1"/>
        </a:p>
      </dgm:t>
    </dgm:pt>
    <dgm:pt modelId="{EFB79672-BF5F-4B65-B7A4-56B7DB9AEDD7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Each</a:t>
          </a:r>
          <a:r>
            <a:rPr lang="it-IT" sz="2400" b="1" dirty="0"/>
            <a:t> file </a:t>
          </a:r>
          <a:r>
            <a:rPr lang="it-IT" sz="2400" b="1" dirty="0" err="1"/>
            <a:t>contains</a:t>
          </a:r>
          <a:r>
            <a:rPr lang="it-IT" sz="2400" b="1" dirty="0"/>
            <a:t> </a:t>
          </a:r>
          <a:r>
            <a:rPr lang="it-IT" sz="2400" b="1" dirty="0" err="1"/>
            <a:t>vertices</a:t>
          </a:r>
          <a:r>
            <a:rPr lang="it-IT" sz="2400" b="1" dirty="0"/>
            <a:t> </a:t>
          </a:r>
          <a:r>
            <a:rPr lang="it-IT" sz="2400" b="1" dirty="0" err="1"/>
            <a:t>coordinates</a:t>
          </a:r>
          <a:r>
            <a:rPr lang="it-IT" sz="2400" b="1" dirty="0"/>
            <a:t>, </a:t>
          </a:r>
          <a:r>
            <a:rPr lang="it-IT" sz="2400" b="1" dirty="0" err="1"/>
            <a:t>facets</a:t>
          </a:r>
          <a:r>
            <a:rPr lang="it-IT" sz="2400" b="1" dirty="0"/>
            <a:t> and labels</a:t>
          </a:r>
        </a:p>
      </dgm:t>
    </dgm:pt>
    <dgm:pt modelId="{AA07CBC4-EF96-48BE-85C0-905BC834BE44}" type="parTrans" cxnId="{B1DDFEB5-2AA6-418F-8F38-B476ABE858C4}">
      <dgm:prSet/>
      <dgm:spPr/>
      <dgm:t>
        <a:bodyPr/>
        <a:lstStyle/>
        <a:p>
          <a:endParaRPr lang="it-IT" sz="2400" b="1"/>
        </a:p>
      </dgm:t>
    </dgm:pt>
    <dgm:pt modelId="{93D18E76-BFA2-468B-9CE1-E1B678DE8137}" type="sibTrans" cxnId="{B1DDFEB5-2AA6-418F-8F38-B476ABE858C4}">
      <dgm:prSet/>
      <dgm:spPr/>
      <dgm:t>
        <a:bodyPr/>
        <a:lstStyle/>
        <a:p>
          <a:endParaRPr lang="it-IT" sz="2400" b="1"/>
        </a:p>
      </dgm:t>
    </dgm:pt>
    <dgm:pt modelId="{B3A35047-DB3A-4B5E-960A-F4D249073B60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The labels, </a:t>
          </a:r>
          <a:r>
            <a:rPr lang="it-IT" sz="2400" b="1" dirty="0" err="1"/>
            <a:t>essential</a:t>
          </a:r>
          <a:r>
            <a:rPr lang="it-IT" sz="2400" b="1" dirty="0"/>
            <a:t> for project tasks, </a:t>
          </a:r>
          <a:r>
            <a:rPr lang="it-IT" sz="2400" b="1" dirty="0" err="1"/>
            <a:t>refers</a:t>
          </a:r>
          <a:r>
            <a:rPr lang="it-IT" sz="2400" b="1" dirty="0"/>
            <a:t> to </a:t>
          </a:r>
          <a:r>
            <a:rPr lang="it-IT" sz="2400" b="1" dirty="0" err="1"/>
            <a:t>facets</a:t>
          </a:r>
          <a:r>
            <a:rPr lang="it-IT" sz="2400" b="1" dirty="0"/>
            <a:t>, </a:t>
          </a:r>
          <a:r>
            <a:rPr lang="it-IT" sz="2400" b="1" dirty="0" err="1"/>
            <a:t>not</a:t>
          </a:r>
          <a:r>
            <a:rPr lang="it-IT" sz="2400" b="1" dirty="0"/>
            <a:t> points</a:t>
          </a:r>
        </a:p>
      </dgm:t>
    </dgm:pt>
    <dgm:pt modelId="{20D4212A-1104-457A-94A2-136117BC0E05}" type="parTrans" cxnId="{8FFBFE4F-FB23-43A1-9A1A-EE7DD8902B2E}">
      <dgm:prSet/>
      <dgm:spPr/>
      <dgm:t>
        <a:bodyPr/>
        <a:lstStyle/>
        <a:p>
          <a:endParaRPr lang="it-IT" sz="2400" b="1"/>
        </a:p>
      </dgm:t>
    </dgm:pt>
    <dgm:pt modelId="{4B316857-BEB4-4FDB-A958-D27CC32909E2}" type="sibTrans" cxnId="{8FFBFE4F-FB23-43A1-9A1A-EE7DD8902B2E}">
      <dgm:prSet/>
      <dgm:spPr/>
      <dgm:t>
        <a:bodyPr/>
        <a:lstStyle/>
        <a:p>
          <a:endParaRPr lang="it-IT" sz="2400" b="1"/>
        </a:p>
      </dgm:t>
    </dgm:pt>
    <dgm:pt modelId="{A334E5BE-0C36-40A9-AC34-CEC9D477D204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It</a:t>
          </a:r>
          <a:r>
            <a:rPr lang="it-IT" sz="2400" b="1" dirty="0"/>
            <a:t> </a:t>
          </a:r>
          <a:r>
            <a:rPr lang="it-IT" sz="2400" b="1" dirty="0" err="1"/>
            <a:t>has</a:t>
          </a:r>
          <a:r>
            <a:rPr lang="it-IT" sz="2400" b="1" dirty="0"/>
            <a:t> </a:t>
          </a:r>
          <a:r>
            <a:rPr lang="it-IT" sz="2400" b="1" dirty="0" err="1"/>
            <a:t>been</a:t>
          </a:r>
          <a:r>
            <a:rPr lang="it-IT" sz="2400" b="1" dirty="0"/>
            <a:t> </a:t>
          </a:r>
          <a:r>
            <a:rPr lang="it-IT" sz="2400" b="1" dirty="0" err="1"/>
            <a:t>necessary</a:t>
          </a:r>
          <a:r>
            <a:rPr lang="it-IT" sz="2400" b="1" dirty="0"/>
            <a:t> work on dataset for </a:t>
          </a:r>
          <a:r>
            <a:rPr lang="it-IT" sz="2400" b="1" dirty="0" err="1"/>
            <a:t>Pointnet</a:t>
          </a:r>
          <a:r>
            <a:rPr lang="it-IT" sz="2400" b="1" dirty="0"/>
            <a:t> </a:t>
          </a:r>
          <a:r>
            <a:rPr lang="it-IT" sz="2400" b="1" dirty="0" err="1"/>
            <a:t>compatibility</a:t>
          </a:r>
          <a:endParaRPr lang="it-IT" sz="2400" b="1" dirty="0"/>
        </a:p>
      </dgm:t>
    </dgm:pt>
    <dgm:pt modelId="{38D5A67E-53AB-445C-90F2-FD316623F6AD}" type="parTrans" cxnId="{AA56CB5E-D069-45DB-8F55-EC98F7C43B88}">
      <dgm:prSet/>
      <dgm:spPr/>
      <dgm:t>
        <a:bodyPr/>
        <a:lstStyle/>
        <a:p>
          <a:endParaRPr lang="it-IT" sz="2400" b="1"/>
        </a:p>
      </dgm:t>
    </dgm:pt>
    <dgm:pt modelId="{9CC410CD-0562-47F2-9FB7-BB515AD65829}" type="sibTrans" cxnId="{AA56CB5E-D069-45DB-8F55-EC98F7C43B88}">
      <dgm:prSet/>
      <dgm:spPr/>
      <dgm:t>
        <a:bodyPr/>
        <a:lstStyle/>
        <a:p>
          <a:endParaRPr lang="it-IT" sz="2400" b="1"/>
        </a:p>
      </dgm:t>
    </dgm:pt>
    <dgm:pt modelId="{F66EE7A5-9199-4B06-938F-11439469EA88}" type="pres">
      <dgm:prSet presAssocID="{45DFAC49-FD22-4B03-84A2-98FEF4B1753B}" presName="linear" presStyleCnt="0">
        <dgm:presLayoutVars>
          <dgm:animLvl val="lvl"/>
          <dgm:resizeHandles val="exact"/>
        </dgm:presLayoutVars>
      </dgm:prSet>
      <dgm:spPr/>
    </dgm:pt>
    <dgm:pt modelId="{48B82351-FA07-4256-9E54-49AB85E38A5A}" type="pres">
      <dgm:prSet presAssocID="{2E0B2B2E-304E-47D0-91D5-966BDFBB670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8DFE7A1-229A-436B-B4F0-9493BCDC5E9C}" type="pres">
      <dgm:prSet presAssocID="{D44AFCB1-6D9F-4FFD-A1F8-2AA19D6CF40C}" presName="spacer" presStyleCnt="0"/>
      <dgm:spPr/>
    </dgm:pt>
    <dgm:pt modelId="{6AE44433-CC96-49AC-9F4E-F59958A005C9}" type="pres">
      <dgm:prSet presAssocID="{EFB79672-BF5F-4B65-B7A4-56B7DB9AEDD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AB07E66-8D62-46F5-8F4F-5A692FFAB208}" type="pres">
      <dgm:prSet presAssocID="{93D18E76-BFA2-468B-9CE1-E1B678DE8137}" presName="spacer" presStyleCnt="0"/>
      <dgm:spPr/>
    </dgm:pt>
    <dgm:pt modelId="{C5FA508A-F17E-43B3-84E0-C2BAEAFB071C}" type="pres">
      <dgm:prSet presAssocID="{B3A35047-DB3A-4B5E-960A-F4D249073B6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375369F-8F50-42B3-ADC4-633D62380F70}" type="pres">
      <dgm:prSet presAssocID="{4B316857-BEB4-4FDB-A958-D27CC32909E2}" presName="spacer" presStyleCnt="0"/>
      <dgm:spPr/>
    </dgm:pt>
    <dgm:pt modelId="{9FE12F36-21F7-4813-9AEF-3F4AFB42416A}" type="pres">
      <dgm:prSet presAssocID="{A334E5BE-0C36-40A9-AC34-CEC9D477D20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E69D621-F17B-44C4-8D8B-3472312A89D0}" srcId="{45DFAC49-FD22-4B03-84A2-98FEF4B1753B}" destId="{2E0B2B2E-304E-47D0-91D5-966BDFBB670A}" srcOrd="0" destOrd="0" parTransId="{B9F5D3E3-EF37-48A8-AD53-1DB43DA00984}" sibTransId="{D44AFCB1-6D9F-4FFD-A1F8-2AA19D6CF40C}"/>
    <dgm:cxn modelId="{AA56CB5E-D069-45DB-8F55-EC98F7C43B88}" srcId="{45DFAC49-FD22-4B03-84A2-98FEF4B1753B}" destId="{A334E5BE-0C36-40A9-AC34-CEC9D477D204}" srcOrd="3" destOrd="0" parTransId="{38D5A67E-53AB-445C-90F2-FD316623F6AD}" sibTransId="{9CC410CD-0562-47F2-9FB7-BB515AD65829}"/>
    <dgm:cxn modelId="{80F86C67-20C4-49E1-AA7C-B1CF445AF567}" type="presOf" srcId="{A334E5BE-0C36-40A9-AC34-CEC9D477D204}" destId="{9FE12F36-21F7-4813-9AEF-3F4AFB42416A}" srcOrd="0" destOrd="0" presId="urn:microsoft.com/office/officeart/2005/8/layout/vList2"/>
    <dgm:cxn modelId="{FFD19C6B-3236-4B9B-BDFD-CD37D5EA73DF}" type="presOf" srcId="{45DFAC49-FD22-4B03-84A2-98FEF4B1753B}" destId="{F66EE7A5-9199-4B06-938F-11439469EA88}" srcOrd="0" destOrd="0" presId="urn:microsoft.com/office/officeart/2005/8/layout/vList2"/>
    <dgm:cxn modelId="{8FFBFE4F-FB23-43A1-9A1A-EE7DD8902B2E}" srcId="{45DFAC49-FD22-4B03-84A2-98FEF4B1753B}" destId="{B3A35047-DB3A-4B5E-960A-F4D249073B60}" srcOrd="2" destOrd="0" parTransId="{20D4212A-1104-457A-94A2-136117BC0E05}" sibTransId="{4B316857-BEB4-4FDB-A958-D27CC32909E2}"/>
    <dgm:cxn modelId="{DD8C8086-162D-48A2-A52B-80A2E7F49A17}" type="presOf" srcId="{EFB79672-BF5F-4B65-B7A4-56B7DB9AEDD7}" destId="{6AE44433-CC96-49AC-9F4E-F59958A005C9}" srcOrd="0" destOrd="0" presId="urn:microsoft.com/office/officeart/2005/8/layout/vList2"/>
    <dgm:cxn modelId="{01C89AB2-8E84-4376-93F9-7D60F3222F4A}" type="presOf" srcId="{B3A35047-DB3A-4B5E-960A-F4D249073B60}" destId="{C5FA508A-F17E-43B3-84E0-C2BAEAFB071C}" srcOrd="0" destOrd="0" presId="urn:microsoft.com/office/officeart/2005/8/layout/vList2"/>
    <dgm:cxn modelId="{B1DDFEB5-2AA6-418F-8F38-B476ABE858C4}" srcId="{45DFAC49-FD22-4B03-84A2-98FEF4B1753B}" destId="{EFB79672-BF5F-4B65-B7A4-56B7DB9AEDD7}" srcOrd="1" destOrd="0" parTransId="{AA07CBC4-EF96-48BE-85C0-905BC834BE44}" sibTransId="{93D18E76-BFA2-468B-9CE1-E1B678DE8137}"/>
    <dgm:cxn modelId="{14555DC0-A2B3-4EF7-9B97-A27B0E0F44B7}" type="presOf" srcId="{2E0B2B2E-304E-47D0-91D5-966BDFBB670A}" destId="{48B82351-FA07-4256-9E54-49AB85E38A5A}" srcOrd="0" destOrd="0" presId="urn:microsoft.com/office/officeart/2005/8/layout/vList2"/>
    <dgm:cxn modelId="{939FB8B2-9DBA-43D7-BB8A-D1A46BFDA2D3}" type="presParOf" srcId="{F66EE7A5-9199-4B06-938F-11439469EA88}" destId="{48B82351-FA07-4256-9E54-49AB85E38A5A}" srcOrd="0" destOrd="0" presId="urn:microsoft.com/office/officeart/2005/8/layout/vList2"/>
    <dgm:cxn modelId="{F8FE0711-B229-4B8E-8425-9A6677301126}" type="presParOf" srcId="{F66EE7A5-9199-4B06-938F-11439469EA88}" destId="{28DFE7A1-229A-436B-B4F0-9493BCDC5E9C}" srcOrd="1" destOrd="0" presId="urn:microsoft.com/office/officeart/2005/8/layout/vList2"/>
    <dgm:cxn modelId="{4588CD6E-07F0-4245-AAA5-B093A10E03F7}" type="presParOf" srcId="{F66EE7A5-9199-4B06-938F-11439469EA88}" destId="{6AE44433-CC96-49AC-9F4E-F59958A005C9}" srcOrd="2" destOrd="0" presId="urn:microsoft.com/office/officeart/2005/8/layout/vList2"/>
    <dgm:cxn modelId="{54337109-DBAE-4A69-A185-723EAE114C15}" type="presParOf" srcId="{F66EE7A5-9199-4B06-938F-11439469EA88}" destId="{6AB07E66-8D62-46F5-8F4F-5A692FFAB208}" srcOrd="3" destOrd="0" presId="urn:microsoft.com/office/officeart/2005/8/layout/vList2"/>
    <dgm:cxn modelId="{2CAD3C0D-ECBF-41B2-B0C1-9538405FA038}" type="presParOf" srcId="{F66EE7A5-9199-4B06-938F-11439469EA88}" destId="{C5FA508A-F17E-43B3-84E0-C2BAEAFB071C}" srcOrd="4" destOrd="0" presId="urn:microsoft.com/office/officeart/2005/8/layout/vList2"/>
    <dgm:cxn modelId="{CBEBCBEE-CCBF-4F1F-8932-BE316F258C5D}" type="presParOf" srcId="{F66EE7A5-9199-4B06-938F-11439469EA88}" destId="{2375369F-8F50-42B3-ADC4-633D62380F70}" srcOrd="5" destOrd="0" presId="urn:microsoft.com/office/officeart/2005/8/layout/vList2"/>
    <dgm:cxn modelId="{82E98C84-700E-421D-B1B6-56AF377C00D6}" type="presParOf" srcId="{F66EE7A5-9199-4B06-938F-11439469EA88}" destId="{9FE12F36-21F7-4813-9AEF-3F4AFB42416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5DFAC49-FD22-4B03-84A2-98FEF4B17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0B2B2E-304E-47D0-91D5-966BDFBB670A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Filelists</a:t>
          </a:r>
          <a:r>
            <a:rPr lang="it-IT" sz="2400" b="1" baseline="0" dirty="0"/>
            <a:t> </a:t>
          </a:r>
          <a:r>
            <a:rPr lang="it-IT" sz="2400" b="1" baseline="0" dirty="0" err="1"/>
            <a:t>containing</a:t>
          </a:r>
          <a:r>
            <a:rPr lang="it-IT" sz="2400" b="1" baseline="0" dirty="0"/>
            <a:t> </a:t>
          </a:r>
          <a:r>
            <a:rPr lang="it-IT" sz="2400" b="1" baseline="0" dirty="0" err="1"/>
            <a:t>vertices</a:t>
          </a:r>
          <a:r>
            <a:rPr lang="it-IT" sz="2400" b="1" baseline="0" dirty="0"/>
            <a:t> labels </a:t>
          </a:r>
          <a:r>
            <a:rPr lang="it-IT" sz="2400" b="1" baseline="0" dirty="0" err="1"/>
            <a:t>were</a:t>
          </a:r>
          <a:r>
            <a:rPr lang="it-IT" sz="2400" b="1" baseline="0" dirty="0"/>
            <a:t> </a:t>
          </a:r>
          <a:r>
            <a:rPr lang="it-IT" sz="2400" b="1" baseline="0" dirty="0" err="1"/>
            <a:t>created</a:t>
          </a:r>
          <a:r>
            <a:rPr lang="it-IT" sz="2400" b="1" baseline="0" dirty="0"/>
            <a:t> </a:t>
          </a:r>
          <a:r>
            <a:rPr lang="it-IT" sz="2400" b="1" baseline="0" dirty="0" err="1"/>
            <a:t>as</a:t>
          </a:r>
          <a:r>
            <a:rPr lang="it-IT" sz="2400" b="1" baseline="0" dirty="0"/>
            <a:t> .</a:t>
          </a:r>
          <a:r>
            <a:rPr lang="it-IT" sz="2400" b="1" baseline="0" dirty="0" err="1"/>
            <a:t>seg</a:t>
          </a:r>
          <a:r>
            <a:rPr lang="it-IT" sz="2400" b="1" baseline="0" dirty="0"/>
            <a:t> files</a:t>
          </a:r>
          <a:endParaRPr lang="it-IT" sz="2400" b="1" dirty="0"/>
        </a:p>
      </dgm:t>
    </dgm:pt>
    <dgm:pt modelId="{B9F5D3E3-EF37-48A8-AD53-1DB43DA00984}" type="parTrans" cxnId="{EE69D621-F17B-44C4-8D8B-3472312A89D0}">
      <dgm:prSet/>
      <dgm:spPr/>
      <dgm:t>
        <a:bodyPr/>
        <a:lstStyle/>
        <a:p>
          <a:endParaRPr lang="it-IT" b="1"/>
        </a:p>
      </dgm:t>
    </dgm:pt>
    <dgm:pt modelId="{D44AFCB1-6D9F-4FFD-A1F8-2AA19D6CF40C}" type="sibTrans" cxnId="{EE69D621-F17B-44C4-8D8B-3472312A89D0}">
      <dgm:prSet/>
      <dgm:spPr/>
      <dgm:t>
        <a:bodyPr/>
        <a:lstStyle/>
        <a:p>
          <a:endParaRPr lang="it-IT" b="1"/>
        </a:p>
      </dgm:t>
    </dgm:pt>
    <dgm:pt modelId="{EFB79672-BF5F-4B65-B7A4-56B7DB9AEDD7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Respectives</a:t>
          </a:r>
          <a:r>
            <a:rPr lang="it-IT" sz="2400" b="1" dirty="0"/>
            <a:t> .</a:t>
          </a:r>
          <a:r>
            <a:rPr lang="it-IT" sz="2400" b="1" dirty="0" err="1"/>
            <a:t>ply</a:t>
          </a:r>
          <a:r>
            <a:rPr lang="it-IT" sz="2400" b="1" dirty="0"/>
            <a:t> files </a:t>
          </a:r>
          <a:r>
            <a:rPr lang="it-IT" sz="2400" b="1" dirty="0" err="1"/>
            <a:t>were</a:t>
          </a:r>
          <a:r>
            <a:rPr lang="it-IT" sz="2400" b="1" dirty="0"/>
            <a:t> </a:t>
          </a:r>
          <a:r>
            <a:rPr lang="it-IT" sz="2400" b="1" dirty="0" err="1"/>
            <a:t>created</a:t>
          </a:r>
          <a:r>
            <a:rPr lang="it-IT" sz="2400" b="1" dirty="0"/>
            <a:t> for 3D </a:t>
          </a:r>
          <a:r>
            <a:rPr lang="it-IT" sz="2400" b="1" dirty="0" err="1"/>
            <a:t>visualization</a:t>
          </a:r>
          <a:endParaRPr lang="it-IT" sz="2400" b="1" dirty="0"/>
        </a:p>
      </dgm:t>
    </dgm:pt>
    <dgm:pt modelId="{AA07CBC4-EF96-48BE-85C0-905BC834BE44}" type="parTrans" cxnId="{B1DDFEB5-2AA6-418F-8F38-B476ABE858C4}">
      <dgm:prSet/>
      <dgm:spPr/>
      <dgm:t>
        <a:bodyPr/>
        <a:lstStyle/>
        <a:p>
          <a:endParaRPr lang="it-IT" b="1"/>
        </a:p>
      </dgm:t>
    </dgm:pt>
    <dgm:pt modelId="{93D18E76-BFA2-468B-9CE1-E1B678DE8137}" type="sibTrans" cxnId="{B1DDFEB5-2AA6-418F-8F38-B476ABE858C4}">
      <dgm:prSet/>
      <dgm:spPr/>
      <dgm:t>
        <a:bodyPr/>
        <a:lstStyle/>
        <a:p>
          <a:endParaRPr lang="it-IT" b="1"/>
        </a:p>
      </dgm:t>
    </dgm:pt>
    <dgm:pt modelId="{B3A35047-DB3A-4B5E-960A-F4D249073B60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.</a:t>
          </a:r>
          <a:r>
            <a:rPr lang="it-IT" sz="2400" b="1" dirty="0" err="1"/>
            <a:t>pts</a:t>
          </a:r>
          <a:r>
            <a:rPr lang="it-IT" sz="2400" b="1" dirty="0"/>
            <a:t> files </a:t>
          </a:r>
          <a:r>
            <a:rPr lang="it-IT" sz="2400" b="1" dirty="0" err="1"/>
            <a:t>containing</a:t>
          </a:r>
          <a:r>
            <a:rPr lang="it-IT" sz="2400" b="1" dirty="0"/>
            <a:t> </a:t>
          </a:r>
          <a:r>
            <a:rPr lang="it-IT" sz="2400" b="1" dirty="0" err="1"/>
            <a:t>simply</a:t>
          </a:r>
          <a:r>
            <a:rPr lang="it-IT" sz="2400" b="1" dirty="0"/>
            <a:t> </a:t>
          </a:r>
          <a:r>
            <a:rPr lang="it-IT" sz="2400" b="1" dirty="0" err="1"/>
            <a:t>vertices</a:t>
          </a:r>
          <a:r>
            <a:rPr lang="it-IT" sz="2400" b="1" dirty="0"/>
            <a:t> </a:t>
          </a:r>
          <a:r>
            <a:rPr lang="it-IT" sz="2400" b="1" dirty="0" err="1"/>
            <a:t>coordinates</a:t>
          </a:r>
          <a:r>
            <a:rPr lang="it-IT" sz="2400" b="1" dirty="0"/>
            <a:t> </a:t>
          </a:r>
          <a:r>
            <a:rPr lang="it-IT" sz="2400" b="1" dirty="0" err="1"/>
            <a:t>were</a:t>
          </a:r>
          <a:r>
            <a:rPr lang="it-IT" sz="2400" b="1" dirty="0"/>
            <a:t> </a:t>
          </a:r>
          <a:r>
            <a:rPr lang="it-IT" sz="2400" b="1" dirty="0" err="1"/>
            <a:t>created</a:t>
          </a:r>
          <a:r>
            <a:rPr lang="it-IT" sz="2400" b="1" dirty="0"/>
            <a:t> for testing</a:t>
          </a:r>
        </a:p>
      </dgm:t>
    </dgm:pt>
    <dgm:pt modelId="{20D4212A-1104-457A-94A2-136117BC0E05}" type="parTrans" cxnId="{8FFBFE4F-FB23-43A1-9A1A-EE7DD8902B2E}">
      <dgm:prSet/>
      <dgm:spPr/>
      <dgm:t>
        <a:bodyPr/>
        <a:lstStyle/>
        <a:p>
          <a:endParaRPr lang="it-IT" b="1"/>
        </a:p>
      </dgm:t>
    </dgm:pt>
    <dgm:pt modelId="{4B316857-BEB4-4FDB-A958-D27CC32909E2}" type="sibTrans" cxnId="{8FFBFE4F-FB23-43A1-9A1A-EE7DD8902B2E}">
      <dgm:prSet/>
      <dgm:spPr/>
      <dgm:t>
        <a:bodyPr/>
        <a:lstStyle/>
        <a:p>
          <a:endParaRPr lang="it-IT" b="1"/>
        </a:p>
      </dgm:t>
    </dgm:pt>
    <dgm:pt modelId="{F66EE7A5-9199-4B06-938F-11439469EA88}" type="pres">
      <dgm:prSet presAssocID="{45DFAC49-FD22-4B03-84A2-98FEF4B1753B}" presName="linear" presStyleCnt="0">
        <dgm:presLayoutVars>
          <dgm:animLvl val="lvl"/>
          <dgm:resizeHandles val="exact"/>
        </dgm:presLayoutVars>
      </dgm:prSet>
      <dgm:spPr/>
    </dgm:pt>
    <dgm:pt modelId="{48B82351-FA07-4256-9E54-49AB85E38A5A}" type="pres">
      <dgm:prSet presAssocID="{2E0B2B2E-304E-47D0-91D5-966BDFBB670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DFE7A1-229A-436B-B4F0-9493BCDC5E9C}" type="pres">
      <dgm:prSet presAssocID="{D44AFCB1-6D9F-4FFD-A1F8-2AA19D6CF40C}" presName="spacer" presStyleCnt="0"/>
      <dgm:spPr/>
    </dgm:pt>
    <dgm:pt modelId="{6AE44433-CC96-49AC-9F4E-F59958A005C9}" type="pres">
      <dgm:prSet presAssocID="{EFB79672-BF5F-4B65-B7A4-56B7DB9AED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B07E66-8D62-46F5-8F4F-5A692FFAB208}" type="pres">
      <dgm:prSet presAssocID="{93D18E76-BFA2-468B-9CE1-E1B678DE8137}" presName="spacer" presStyleCnt="0"/>
      <dgm:spPr/>
    </dgm:pt>
    <dgm:pt modelId="{C5FA508A-F17E-43B3-84E0-C2BAEAFB071C}" type="pres">
      <dgm:prSet presAssocID="{B3A35047-DB3A-4B5E-960A-F4D249073B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69D621-F17B-44C4-8D8B-3472312A89D0}" srcId="{45DFAC49-FD22-4B03-84A2-98FEF4B1753B}" destId="{2E0B2B2E-304E-47D0-91D5-966BDFBB670A}" srcOrd="0" destOrd="0" parTransId="{B9F5D3E3-EF37-48A8-AD53-1DB43DA00984}" sibTransId="{D44AFCB1-6D9F-4FFD-A1F8-2AA19D6CF40C}"/>
    <dgm:cxn modelId="{FFD19C6B-3236-4B9B-BDFD-CD37D5EA73DF}" type="presOf" srcId="{45DFAC49-FD22-4B03-84A2-98FEF4B1753B}" destId="{F66EE7A5-9199-4B06-938F-11439469EA88}" srcOrd="0" destOrd="0" presId="urn:microsoft.com/office/officeart/2005/8/layout/vList2"/>
    <dgm:cxn modelId="{8FFBFE4F-FB23-43A1-9A1A-EE7DD8902B2E}" srcId="{45DFAC49-FD22-4B03-84A2-98FEF4B1753B}" destId="{B3A35047-DB3A-4B5E-960A-F4D249073B60}" srcOrd="2" destOrd="0" parTransId="{20D4212A-1104-457A-94A2-136117BC0E05}" sibTransId="{4B316857-BEB4-4FDB-A958-D27CC32909E2}"/>
    <dgm:cxn modelId="{DD8C8086-162D-48A2-A52B-80A2E7F49A17}" type="presOf" srcId="{EFB79672-BF5F-4B65-B7A4-56B7DB9AEDD7}" destId="{6AE44433-CC96-49AC-9F4E-F59958A005C9}" srcOrd="0" destOrd="0" presId="urn:microsoft.com/office/officeart/2005/8/layout/vList2"/>
    <dgm:cxn modelId="{01C89AB2-8E84-4376-93F9-7D60F3222F4A}" type="presOf" srcId="{B3A35047-DB3A-4B5E-960A-F4D249073B60}" destId="{C5FA508A-F17E-43B3-84E0-C2BAEAFB071C}" srcOrd="0" destOrd="0" presId="urn:microsoft.com/office/officeart/2005/8/layout/vList2"/>
    <dgm:cxn modelId="{B1DDFEB5-2AA6-418F-8F38-B476ABE858C4}" srcId="{45DFAC49-FD22-4B03-84A2-98FEF4B1753B}" destId="{EFB79672-BF5F-4B65-B7A4-56B7DB9AEDD7}" srcOrd="1" destOrd="0" parTransId="{AA07CBC4-EF96-48BE-85C0-905BC834BE44}" sibTransId="{93D18E76-BFA2-468B-9CE1-E1B678DE8137}"/>
    <dgm:cxn modelId="{14555DC0-A2B3-4EF7-9B97-A27B0E0F44B7}" type="presOf" srcId="{2E0B2B2E-304E-47D0-91D5-966BDFBB670A}" destId="{48B82351-FA07-4256-9E54-49AB85E38A5A}" srcOrd="0" destOrd="0" presId="urn:microsoft.com/office/officeart/2005/8/layout/vList2"/>
    <dgm:cxn modelId="{939FB8B2-9DBA-43D7-BB8A-D1A46BFDA2D3}" type="presParOf" srcId="{F66EE7A5-9199-4B06-938F-11439469EA88}" destId="{48B82351-FA07-4256-9E54-49AB85E38A5A}" srcOrd="0" destOrd="0" presId="urn:microsoft.com/office/officeart/2005/8/layout/vList2"/>
    <dgm:cxn modelId="{F8FE0711-B229-4B8E-8425-9A6677301126}" type="presParOf" srcId="{F66EE7A5-9199-4B06-938F-11439469EA88}" destId="{28DFE7A1-229A-436B-B4F0-9493BCDC5E9C}" srcOrd="1" destOrd="0" presId="urn:microsoft.com/office/officeart/2005/8/layout/vList2"/>
    <dgm:cxn modelId="{4588CD6E-07F0-4245-AAA5-B093A10E03F7}" type="presParOf" srcId="{F66EE7A5-9199-4B06-938F-11439469EA88}" destId="{6AE44433-CC96-49AC-9F4E-F59958A005C9}" srcOrd="2" destOrd="0" presId="urn:microsoft.com/office/officeart/2005/8/layout/vList2"/>
    <dgm:cxn modelId="{54337109-DBAE-4A69-A185-723EAE114C15}" type="presParOf" srcId="{F66EE7A5-9199-4B06-938F-11439469EA88}" destId="{6AB07E66-8D62-46F5-8F4F-5A692FFAB208}" srcOrd="3" destOrd="0" presId="urn:microsoft.com/office/officeart/2005/8/layout/vList2"/>
    <dgm:cxn modelId="{2CAD3C0D-ECBF-41B2-B0C1-9538405FA038}" type="presParOf" srcId="{F66EE7A5-9199-4B06-938F-11439469EA88}" destId="{C5FA508A-F17E-43B3-84E0-C2BAEAFB07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DFAC49-FD22-4B03-84A2-98FEF4B17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0B2B2E-304E-47D0-91D5-966BDFBB670A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Since</a:t>
          </a:r>
          <a:r>
            <a:rPr lang="it-IT" sz="2400" b="1" dirty="0"/>
            <a:t> </a:t>
          </a:r>
          <a:r>
            <a:rPr lang="it-IT" sz="2400" b="1" dirty="0" err="1"/>
            <a:t>Pointnet</a:t>
          </a:r>
          <a:r>
            <a:rPr lang="it-IT" sz="2400" b="1" dirty="0"/>
            <a:t> </a:t>
          </a:r>
          <a:r>
            <a:rPr lang="it-IT" sz="2400" b="1" dirty="0" err="1"/>
            <a:t>runs</a:t>
          </a:r>
          <a:r>
            <a:rPr lang="it-IT" sz="2400" b="1" dirty="0"/>
            <a:t> </a:t>
          </a:r>
          <a:r>
            <a:rPr lang="it-IT" sz="2400" b="1" dirty="0" err="1"/>
            <a:t>working</a:t>
          </a:r>
          <a:r>
            <a:rPr lang="it-IT" sz="2400" b="1" dirty="0"/>
            <a:t> with 256, 512, 1024 or 2048 points, </a:t>
          </a:r>
          <a:r>
            <a:rPr lang="it-IT" sz="2400" b="1" dirty="0" err="1"/>
            <a:t>it</a:t>
          </a:r>
          <a:r>
            <a:rPr lang="it-IT" sz="2400" b="1" dirty="0"/>
            <a:t> </a:t>
          </a:r>
          <a:r>
            <a:rPr lang="it-IT" sz="2400" b="1" dirty="0" err="1"/>
            <a:t>has</a:t>
          </a:r>
          <a:r>
            <a:rPr lang="it-IT" sz="2400" b="1" dirty="0"/>
            <a:t> </a:t>
          </a:r>
          <a:r>
            <a:rPr lang="it-IT" sz="2400" b="1" dirty="0" err="1"/>
            <a:t>been</a:t>
          </a:r>
          <a:r>
            <a:rPr lang="it-IT" sz="2400" b="1" dirty="0"/>
            <a:t> </a:t>
          </a:r>
          <a:r>
            <a:rPr lang="it-IT" sz="2400" b="1" dirty="0" err="1"/>
            <a:t>necessary</a:t>
          </a:r>
          <a:r>
            <a:rPr lang="it-IT" sz="2400" b="1" dirty="0"/>
            <a:t> splitting off the images</a:t>
          </a:r>
        </a:p>
      </dgm:t>
    </dgm:pt>
    <dgm:pt modelId="{B9F5D3E3-EF37-48A8-AD53-1DB43DA00984}" type="parTrans" cxnId="{EE69D621-F17B-44C4-8D8B-3472312A89D0}">
      <dgm:prSet/>
      <dgm:spPr/>
      <dgm:t>
        <a:bodyPr/>
        <a:lstStyle/>
        <a:p>
          <a:endParaRPr lang="it-IT" b="1"/>
        </a:p>
      </dgm:t>
    </dgm:pt>
    <dgm:pt modelId="{D44AFCB1-6D9F-4FFD-A1F8-2AA19D6CF40C}" type="sibTrans" cxnId="{EE69D621-F17B-44C4-8D8B-3472312A89D0}">
      <dgm:prSet/>
      <dgm:spPr/>
      <dgm:t>
        <a:bodyPr/>
        <a:lstStyle/>
        <a:p>
          <a:endParaRPr lang="it-IT" b="1"/>
        </a:p>
      </dgm:t>
    </dgm:pt>
    <dgm:pt modelId="{EFB79672-BF5F-4B65-B7A4-56B7DB9AEDD7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Furthermore</a:t>
          </a:r>
          <a:r>
            <a:rPr lang="it-IT" sz="2400" b="1" dirty="0"/>
            <a:t>, the images </a:t>
          </a:r>
          <a:r>
            <a:rPr lang="it-IT" sz="2400" b="1" dirty="0" err="1"/>
            <a:t>have</a:t>
          </a:r>
          <a:r>
            <a:rPr lang="it-IT" sz="2400" b="1" dirty="0"/>
            <a:t> </a:t>
          </a:r>
          <a:r>
            <a:rPr lang="it-IT" sz="2400" b="1" dirty="0" err="1"/>
            <a:t>different</a:t>
          </a:r>
          <a:r>
            <a:rPr lang="it-IT" sz="2400" b="1" dirty="0"/>
            <a:t> </a:t>
          </a:r>
          <a:r>
            <a:rPr lang="it-IT" sz="2400" b="1" dirty="0" err="1"/>
            <a:t>number</a:t>
          </a:r>
          <a:r>
            <a:rPr lang="it-IT" sz="2400" b="1" dirty="0"/>
            <a:t> of </a:t>
          </a:r>
          <a:r>
            <a:rPr lang="it-IT" sz="2400" b="1" dirty="0" err="1"/>
            <a:t>vertices</a:t>
          </a:r>
          <a:r>
            <a:rPr lang="it-IT" sz="2400" b="1" dirty="0"/>
            <a:t>, </a:t>
          </a:r>
          <a:r>
            <a:rPr lang="it-IT" sz="2400" b="1" dirty="0" err="1"/>
            <a:t>ranging</a:t>
          </a:r>
          <a:r>
            <a:rPr lang="it-IT" sz="2400" b="1" dirty="0"/>
            <a:t> from 9037 up to 99828</a:t>
          </a:r>
        </a:p>
      </dgm:t>
    </dgm:pt>
    <dgm:pt modelId="{AA07CBC4-EF96-48BE-85C0-905BC834BE44}" type="parTrans" cxnId="{B1DDFEB5-2AA6-418F-8F38-B476ABE858C4}">
      <dgm:prSet/>
      <dgm:spPr/>
      <dgm:t>
        <a:bodyPr/>
        <a:lstStyle/>
        <a:p>
          <a:endParaRPr lang="it-IT" b="1"/>
        </a:p>
      </dgm:t>
    </dgm:pt>
    <dgm:pt modelId="{93D18E76-BFA2-468B-9CE1-E1B678DE8137}" type="sibTrans" cxnId="{B1DDFEB5-2AA6-418F-8F38-B476ABE858C4}">
      <dgm:prSet/>
      <dgm:spPr/>
      <dgm:t>
        <a:bodyPr/>
        <a:lstStyle/>
        <a:p>
          <a:endParaRPr lang="it-IT" b="1"/>
        </a:p>
      </dgm:t>
    </dgm:pt>
    <dgm:pt modelId="{B3A35047-DB3A-4B5E-960A-F4D249073B60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So for </a:t>
          </a:r>
          <a:r>
            <a:rPr lang="it-IT" sz="2400" b="1" dirty="0" err="1"/>
            <a:t>each</a:t>
          </a:r>
          <a:r>
            <a:rPr lang="it-IT" sz="2400" b="1" dirty="0"/>
            <a:t> images </a:t>
          </a:r>
          <a:r>
            <a:rPr lang="it-IT" sz="2400" b="1" dirty="0" err="1"/>
            <a:t>were</a:t>
          </a:r>
          <a:r>
            <a:rPr lang="it-IT" sz="2400" b="1" dirty="0"/>
            <a:t> </a:t>
          </a:r>
          <a:r>
            <a:rPr lang="it-IT" sz="2400" b="1" dirty="0" err="1"/>
            <a:t>created</a:t>
          </a:r>
          <a:r>
            <a:rPr lang="it-IT" sz="2400" b="1" dirty="0"/>
            <a:t> </a:t>
          </a:r>
          <a:r>
            <a:rPr lang="it-IT" sz="2400" b="1" dirty="0" err="1"/>
            <a:t>different</a:t>
          </a:r>
          <a:r>
            <a:rPr lang="it-IT" sz="2400" b="1" dirty="0"/>
            <a:t> datasets with .</a:t>
          </a:r>
          <a:r>
            <a:rPr lang="it-IT" sz="2400" b="1" dirty="0" err="1"/>
            <a:t>seg</a:t>
          </a:r>
          <a:r>
            <a:rPr lang="it-IT" sz="2400" b="1" dirty="0"/>
            <a:t>, .</a:t>
          </a:r>
          <a:r>
            <a:rPr lang="it-IT" sz="2400" b="1" dirty="0" err="1"/>
            <a:t>pts</a:t>
          </a:r>
          <a:r>
            <a:rPr lang="it-IT" sz="2400" b="1" dirty="0"/>
            <a:t> and .</a:t>
          </a:r>
          <a:r>
            <a:rPr lang="it-IT" sz="2400" b="1" dirty="0" err="1"/>
            <a:t>ply</a:t>
          </a:r>
          <a:r>
            <a:rPr lang="it-IT" sz="2400" b="1" dirty="0"/>
            <a:t> files</a:t>
          </a:r>
        </a:p>
      </dgm:t>
    </dgm:pt>
    <dgm:pt modelId="{20D4212A-1104-457A-94A2-136117BC0E05}" type="parTrans" cxnId="{8FFBFE4F-FB23-43A1-9A1A-EE7DD8902B2E}">
      <dgm:prSet/>
      <dgm:spPr/>
      <dgm:t>
        <a:bodyPr/>
        <a:lstStyle/>
        <a:p>
          <a:endParaRPr lang="it-IT" b="1"/>
        </a:p>
      </dgm:t>
    </dgm:pt>
    <dgm:pt modelId="{4B316857-BEB4-4FDB-A958-D27CC32909E2}" type="sibTrans" cxnId="{8FFBFE4F-FB23-43A1-9A1A-EE7DD8902B2E}">
      <dgm:prSet/>
      <dgm:spPr/>
      <dgm:t>
        <a:bodyPr/>
        <a:lstStyle/>
        <a:p>
          <a:endParaRPr lang="it-IT" b="1"/>
        </a:p>
      </dgm:t>
    </dgm:pt>
    <dgm:pt modelId="{F66EE7A5-9199-4B06-938F-11439469EA88}" type="pres">
      <dgm:prSet presAssocID="{45DFAC49-FD22-4B03-84A2-98FEF4B1753B}" presName="linear" presStyleCnt="0">
        <dgm:presLayoutVars>
          <dgm:animLvl val="lvl"/>
          <dgm:resizeHandles val="exact"/>
        </dgm:presLayoutVars>
      </dgm:prSet>
      <dgm:spPr/>
    </dgm:pt>
    <dgm:pt modelId="{48B82351-FA07-4256-9E54-49AB85E38A5A}" type="pres">
      <dgm:prSet presAssocID="{2E0B2B2E-304E-47D0-91D5-966BDFBB670A}" presName="parentText" presStyleLbl="node1" presStyleIdx="0" presStyleCnt="3" custLinFactNeighborX="-6804">
        <dgm:presLayoutVars>
          <dgm:chMax val="0"/>
          <dgm:bulletEnabled val="1"/>
        </dgm:presLayoutVars>
      </dgm:prSet>
      <dgm:spPr/>
    </dgm:pt>
    <dgm:pt modelId="{28DFE7A1-229A-436B-B4F0-9493BCDC5E9C}" type="pres">
      <dgm:prSet presAssocID="{D44AFCB1-6D9F-4FFD-A1F8-2AA19D6CF40C}" presName="spacer" presStyleCnt="0"/>
      <dgm:spPr/>
    </dgm:pt>
    <dgm:pt modelId="{6AE44433-CC96-49AC-9F4E-F59958A005C9}" type="pres">
      <dgm:prSet presAssocID="{EFB79672-BF5F-4B65-B7A4-56B7DB9AED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B07E66-8D62-46F5-8F4F-5A692FFAB208}" type="pres">
      <dgm:prSet presAssocID="{93D18E76-BFA2-468B-9CE1-E1B678DE8137}" presName="spacer" presStyleCnt="0"/>
      <dgm:spPr/>
    </dgm:pt>
    <dgm:pt modelId="{C5FA508A-F17E-43B3-84E0-C2BAEAFB071C}" type="pres">
      <dgm:prSet presAssocID="{B3A35047-DB3A-4B5E-960A-F4D249073B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69D621-F17B-44C4-8D8B-3472312A89D0}" srcId="{45DFAC49-FD22-4B03-84A2-98FEF4B1753B}" destId="{2E0B2B2E-304E-47D0-91D5-966BDFBB670A}" srcOrd="0" destOrd="0" parTransId="{B9F5D3E3-EF37-48A8-AD53-1DB43DA00984}" sibTransId="{D44AFCB1-6D9F-4FFD-A1F8-2AA19D6CF40C}"/>
    <dgm:cxn modelId="{FFD19C6B-3236-4B9B-BDFD-CD37D5EA73DF}" type="presOf" srcId="{45DFAC49-FD22-4B03-84A2-98FEF4B1753B}" destId="{F66EE7A5-9199-4B06-938F-11439469EA88}" srcOrd="0" destOrd="0" presId="urn:microsoft.com/office/officeart/2005/8/layout/vList2"/>
    <dgm:cxn modelId="{8FFBFE4F-FB23-43A1-9A1A-EE7DD8902B2E}" srcId="{45DFAC49-FD22-4B03-84A2-98FEF4B1753B}" destId="{B3A35047-DB3A-4B5E-960A-F4D249073B60}" srcOrd="2" destOrd="0" parTransId="{20D4212A-1104-457A-94A2-136117BC0E05}" sibTransId="{4B316857-BEB4-4FDB-A958-D27CC32909E2}"/>
    <dgm:cxn modelId="{DD8C8086-162D-48A2-A52B-80A2E7F49A17}" type="presOf" srcId="{EFB79672-BF5F-4B65-B7A4-56B7DB9AEDD7}" destId="{6AE44433-CC96-49AC-9F4E-F59958A005C9}" srcOrd="0" destOrd="0" presId="urn:microsoft.com/office/officeart/2005/8/layout/vList2"/>
    <dgm:cxn modelId="{01C89AB2-8E84-4376-93F9-7D60F3222F4A}" type="presOf" srcId="{B3A35047-DB3A-4B5E-960A-F4D249073B60}" destId="{C5FA508A-F17E-43B3-84E0-C2BAEAFB071C}" srcOrd="0" destOrd="0" presId="urn:microsoft.com/office/officeart/2005/8/layout/vList2"/>
    <dgm:cxn modelId="{B1DDFEB5-2AA6-418F-8F38-B476ABE858C4}" srcId="{45DFAC49-FD22-4B03-84A2-98FEF4B1753B}" destId="{EFB79672-BF5F-4B65-B7A4-56B7DB9AEDD7}" srcOrd="1" destOrd="0" parTransId="{AA07CBC4-EF96-48BE-85C0-905BC834BE44}" sibTransId="{93D18E76-BFA2-468B-9CE1-E1B678DE8137}"/>
    <dgm:cxn modelId="{14555DC0-A2B3-4EF7-9B97-A27B0E0F44B7}" type="presOf" srcId="{2E0B2B2E-304E-47D0-91D5-966BDFBB670A}" destId="{48B82351-FA07-4256-9E54-49AB85E38A5A}" srcOrd="0" destOrd="0" presId="urn:microsoft.com/office/officeart/2005/8/layout/vList2"/>
    <dgm:cxn modelId="{939FB8B2-9DBA-43D7-BB8A-D1A46BFDA2D3}" type="presParOf" srcId="{F66EE7A5-9199-4B06-938F-11439469EA88}" destId="{48B82351-FA07-4256-9E54-49AB85E38A5A}" srcOrd="0" destOrd="0" presId="urn:microsoft.com/office/officeart/2005/8/layout/vList2"/>
    <dgm:cxn modelId="{F8FE0711-B229-4B8E-8425-9A6677301126}" type="presParOf" srcId="{F66EE7A5-9199-4B06-938F-11439469EA88}" destId="{28DFE7A1-229A-436B-B4F0-9493BCDC5E9C}" srcOrd="1" destOrd="0" presId="urn:microsoft.com/office/officeart/2005/8/layout/vList2"/>
    <dgm:cxn modelId="{4588CD6E-07F0-4245-AAA5-B093A10E03F7}" type="presParOf" srcId="{F66EE7A5-9199-4B06-938F-11439469EA88}" destId="{6AE44433-CC96-49AC-9F4E-F59958A005C9}" srcOrd="2" destOrd="0" presId="urn:microsoft.com/office/officeart/2005/8/layout/vList2"/>
    <dgm:cxn modelId="{54337109-DBAE-4A69-A185-723EAE114C15}" type="presParOf" srcId="{F66EE7A5-9199-4B06-938F-11439469EA88}" destId="{6AB07E66-8D62-46F5-8F4F-5A692FFAB208}" srcOrd="3" destOrd="0" presId="urn:microsoft.com/office/officeart/2005/8/layout/vList2"/>
    <dgm:cxn modelId="{2CAD3C0D-ECBF-41B2-B0C1-9538405FA038}" type="presParOf" srcId="{F66EE7A5-9199-4B06-938F-11439469EA88}" destId="{C5FA508A-F17E-43B3-84E0-C2BAEAFB07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5DFAC49-FD22-4B03-84A2-98FEF4B17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0B2B2E-304E-47D0-91D5-966BDFBB670A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The test </a:t>
          </a:r>
          <a:r>
            <a:rPr lang="it-IT" sz="2400" b="1" dirty="0" err="1"/>
            <a:t>has</a:t>
          </a:r>
          <a:r>
            <a:rPr lang="it-IT" sz="2400" b="1" dirty="0"/>
            <a:t> </a:t>
          </a:r>
          <a:r>
            <a:rPr lang="it-IT" sz="2400" b="1" dirty="0" err="1"/>
            <a:t>been</a:t>
          </a:r>
          <a:r>
            <a:rPr lang="it-IT" sz="2400" b="1" dirty="0"/>
            <a:t> </a:t>
          </a:r>
          <a:r>
            <a:rPr lang="it-IT" sz="2400" b="1" dirty="0" err="1"/>
            <a:t>done</a:t>
          </a:r>
          <a:r>
            <a:rPr lang="it-IT" sz="2400" b="1" dirty="0"/>
            <a:t> to </a:t>
          </a:r>
          <a:r>
            <a:rPr lang="it-IT" sz="2400" b="1" dirty="0" err="1"/>
            <a:t>evaluate</a:t>
          </a:r>
          <a:r>
            <a:rPr lang="it-IT" sz="2400" b="1" dirty="0"/>
            <a:t> </a:t>
          </a:r>
          <a:r>
            <a:rPr lang="it-IT" sz="2400" b="1" dirty="0" err="1"/>
            <a:t>Pointnet</a:t>
          </a:r>
          <a:r>
            <a:rPr lang="it-IT" sz="2400" b="1" dirty="0"/>
            <a:t> on </a:t>
          </a:r>
          <a:r>
            <a:rPr lang="it-IT" sz="2400" b="1" dirty="0" err="1"/>
            <a:t>Archaeological</a:t>
          </a:r>
          <a:r>
            <a:rPr lang="it-IT" sz="2400" b="1" dirty="0"/>
            <a:t> Textures </a:t>
          </a:r>
          <a:r>
            <a:rPr lang="it-IT" sz="2400" b="1" dirty="0" err="1"/>
            <a:t>Segmentation</a:t>
          </a:r>
          <a:r>
            <a:rPr lang="it-IT" sz="2400" b="1" dirty="0"/>
            <a:t> tasks</a:t>
          </a:r>
        </a:p>
      </dgm:t>
    </dgm:pt>
    <dgm:pt modelId="{B9F5D3E3-EF37-48A8-AD53-1DB43DA00984}" type="parTrans" cxnId="{EE69D621-F17B-44C4-8D8B-3472312A89D0}">
      <dgm:prSet/>
      <dgm:spPr/>
      <dgm:t>
        <a:bodyPr/>
        <a:lstStyle/>
        <a:p>
          <a:endParaRPr lang="it-IT"/>
        </a:p>
      </dgm:t>
    </dgm:pt>
    <dgm:pt modelId="{D44AFCB1-6D9F-4FFD-A1F8-2AA19D6CF40C}" type="sibTrans" cxnId="{EE69D621-F17B-44C4-8D8B-3472312A89D0}">
      <dgm:prSet/>
      <dgm:spPr/>
      <dgm:t>
        <a:bodyPr/>
        <a:lstStyle/>
        <a:p>
          <a:endParaRPr lang="it-IT"/>
        </a:p>
      </dgm:t>
    </dgm:pt>
    <dgm:pt modelId="{EFB79672-BF5F-4B65-B7A4-56B7DB9AEDD7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The test </a:t>
          </a:r>
          <a:r>
            <a:rPr lang="it-IT" sz="2400" b="1" dirty="0" err="1"/>
            <a:t>have</a:t>
          </a:r>
          <a:r>
            <a:rPr lang="it-IT" sz="2400" b="1" dirty="0"/>
            <a:t> </a:t>
          </a:r>
          <a:r>
            <a:rPr lang="it-IT" sz="2400" b="1" dirty="0" err="1"/>
            <a:t>been</a:t>
          </a:r>
          <a:r>
            <a:rPr lang="it-IT" sz="2400" b="1" dirty="0"/>
            <a:t> </a:t>
          </a:r>
          <a:r>
            <a:rPr lang="it-IT" sz="2400" b="1" dirty="0" err="1"/>
            <a:t>done</a:t>
          </a:r>
          <a:r>
            <a:rPr lang="it-IT" sz="2400" b="1" dirty="0"/>
            <a:t> on a single image </a:t>
          </a:r>
          <a:r>
            <a:rPr lang="it-IT" sz="2400" b="1" dirty="0" err="1"/>
            <a:t>at</a:t>
          </a:r>
          <a:r>
            <a:rPr lang="it-IT" sz="2400" b="1" dirty="0"/>
            <a:t> time</a:t>
          </a:r>
        </a:p>
      </dgm:t>
    </dgm:pt>
    <dgm:pt modelId="{AA07CBC4-EF96-48BE-85C0-905BC834BE44}" type="parTrans" cxnId="{B1DDFEB5-2AA6-418F-8F38-B476ABE858C4}">
      <dgm:prSet/>
      <dgm:spPr/>
      <dgm:t>
        <a:bodyPr/>
        <a:lstStyle/>
        <a:p>
          <a:endParaRPr lang="it-IT"/>
        </a:p>
      </dgm:t>
    </dgm:pt>
    <dgm:pt modelId="{93D18E76-BFA2-468B-9CE1-E1B678DE8137}" type="sibTrans" cxnId="{B1DDFEB5-2AA6-418F-8F38-B476ABE858C4}">
      <dgm:prSet/>
      <dgm:spPr/>
      <dgm:t>
        <a:bodyPr/>
        <a:lstStyle/>
        <a:p>
          <a:endParaRPr lang="it-IT"/>
        </a:p>
      </dgm:t>
    </dgm:pt>
    <dgm:pt modelId="{B3A35047-DB3A-4B5E-960A-F4D249073B60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The network </a:t>
          </a:r>
          <a:r>
            <a:rPr lang="it-IT" sz="2400" b="1" dirty="0" err="1"/>
            <a:t>has</a:t>
          </a:r>
          <a:r>
            <a:rPr lang="it-IT" sz="2400" b="1" dirty="0"/>
            <a:t> </a:t>
          </a:r>
          <a:r>
            <a:rPr lang="it-IT" sz="2400" b="1" dirty="0" err="1"/>
            <a:t>been</a:t>
          </a:r>
          <a:r>
            <a:rPr lang="it-IT" sz="2400" b="1" dirty="0"/>
            <a:t> </a:t>
          </a:r>
          <a:r>
            <a:rPr lang="it-IT" sz="2400" b="1" dirty="0" err="1"/>
            <a:t>fed</a:t>
          </a:r>
          <a:r>
            <a:rPr lang="it-IT" sz="2400" b="1" dirty="0"/>
            <a:t> with a single image dataset of </a:t>
          </a:r>
          <a:r>
            <a:rPr lang="it-IT" sz="2400" b="1" dirty="0" err="1"/>
            <a:t>different</a:t>
          </a:r>
          <a:r>
            <a:rPr lang="it-IT" sz="2400" b="1" dirty="0"/>
            <a:t> points </a:t>
          </a:r>
          <a:r>
            <a:rPr lang="it-IT" sz="2400" b="1" dirty="0" err="1"/>
            <a:t>number</a:t>
          </a:r>
          <a:r>
            <a:rPr lang="it-IT" sz="2400" b="1" dirty="0"/>
            <a:t> </a:t>
          </a:r>
          <a:r>
            <a:rPr lang="it-IT" sz="2400" b="1" dirty="0" err="1"/>
            <a:t>at</a:t>
          </a:r>
          <a:r>
            <a:rPr lang="it-IT" sz="2400" b="1" dirty="0"/>
            <a:t> time</a:t>
          </a:r>
        </a:p>
      </dgm:t>
    </dgm:pt>
    <dgm:pt modelId="{20D4212A-1104-457A-94A2-136117BC0E05}" type="parTrans" cxnId="{8FFBFE4F-FB23-43A1-9A1A-EE7DD8902B2E}">
      <dgm:prSet/>
      <dgm:spPr/>
      <dgm:t>
        <a:bodyPr/>
        <a:lstStyle/>
        <a:p>
          <a:endParaRPr lang="it-IT"/>
        </a:p>
      </dgm:t>
    </dgm:pt>
    <dgm:pt modelId="{4B316857-BEB4-4FDB-A958-D27CC32909E2}" type="sibTrans" cxnId="{8FFBFE4F-FB23-43A1-9A1A-EE7DD8902B2E}">
      <dgm:prSet/>
      <dgm:spPr/>
      <dgm:t>
        <a:bodyPr/>
        <a:lstStyle/>
        <a:p>
          <a:endParaRPr lang="it-IT"/>
        </a:p>
      </dgm:t>
    </dgm:pt>
    <dgm:pt modelId="{7F2C4E4A-329D-4879-A5A6-89ADA63C4CA8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Every</a:t>
          </a:r>
          <a:r>
            <a:rPr lang="it-IT" sz="2400" b="1" dirty="0"/>
            <a:t> image </a:t>
          </a:r>
          <a:r>
            <a:rPr lang="it-IT" sz="2400" b="1" dirty="0" err="1"/>
            <a:t>has</a:t>
          </a:r>
          <a:r>
            <a:rPr lang="it-IT" sz="2400" b="1" dirty="0"/>
            <a:t> </a:t>
          </a:r>
          <a:r>
            <a:rPr lang="it-IT" sz="2400" b="1" dirty="0" err="1"/>
            <a:t>been</a:t>
          </a:r>
          <a:r>
            <a:rPr lang="it-IT" sz="2400" b="1" dirty="0"/>
            <a:t> </a:t>
          </a:r>
          <a:r>
            <a:rPr lang="it-IT" sz="2400" b="1" dirty="0" err="1"/>
            <a:t>splitted</a:t>
          </a:r>
          <a:r>
            <a:rPr lang="it-IT" sz="2400" b="1" dirty="0"/>
            <a:t> in 256, 512, 1024, 2048 sub-models in </a:t>
          </a:r>
          <a:r>
            <a:rPr lang="it-IT" sz="2400" b="1" dirty="0" err="1"/>
            <a:t>order</a:t>
          </a:r>
          <a:r>
            <a:rPr lang="it-IT" sz="2400" b="1" dirty="0"/>
            <a:t> to feed the network</a:t>
          </a:r>
        </a:p>
      </dgm:t>
    </dgm:pt>
    <dgm:pt modelId="{41870429-E6E9-4961-8583-B89A03630625}" type="parTrans" cxnId="{749214DB-E1DE-4100-AEAA-472279EC93F8}">
      <dgm:prSet/>
      <dgm:spPr/>
      <dgm:t>
        <a:bodyPr/>
        <a:lstStyle/>
        <a:p>
          <a:endParaRPr lang="it-IT"/>
        </a:p>
      </dgm:t>
    </dgm:pt>
    <dgm:pt modelId="{2596C4B6-59C6-484B-A68E-9B12D5A40C32}" type="sibTrans" cxnId="{749214DB-E1DE-4100-AEAA-472279EC93F8}">
      <dgm:prSet/>
      <dgm:spPr/>
      <dgm:t>
        <a:bodyPr/>
        <a:lstStyle/>
        <a:p>
          <a:endParaRPr lang="it-IT"/>
        </a:p>
      </dgm:t>
    </dgm:pt>
    <dgm:pt modelId="{F66EE7A5-9199-4B06-938F-11439469EA88}" type="pres">
      <dgm:prSet presAssocID="{45DFAC49-FD22-4B03-84A2-98FEF4B1753B}" presName="linear" presStyleCnt="0">
        <dgm:presLayoutVars>
          <dgm:animLvl val="lvl"/>
          <dgm:resizeHandles val="exact"/>
        </dgm:presLayoutVars>
      </dgm:prSet>
      <dgm:spPr/>
    </dgm:pt>
    <dgm:pt modelId="{48B82351-FA07-4256-9E54-49AB85E38A5A}" type="pres">
      <dgm:prSet presAssocID="{2E0B2B2E-304E-47D0-91D5-966BDFBB670A}" presName="parentText" presStyleLbl="node1" presStyleIdx="0" presStyleCnt="4" custLinFactNeighborX="-6804">
        <dgm:presLayoutVars>
          <dgm:chMax val="0"/>
          <dgm:bulletEnabled val="1"/>
        </dgm:presLayoutVars>
      </dgm:prSet>
      <dgm:spPr/>
    </dgm:pt>
    <dgm:pt modelId="{28DFE7A1-229A-436B-B4F0-9493BCDC5E9C}" type="pres">
      <dgm:prSet presAssocID="{D44AFCB1-6D9F-4FFD-A1F8-2AA19D6CF40C}" presName="spacer" presStyleCnt="0"/>
      <dgm:spPr/>
    </dgm:pt>
    <dgm:pt modelId="{6AE44433-CC96-49AC-9F4E-F59958A005C9}" type="pres">
      <dgm:prSet presAssocID="{EFB79672-BF5F-4B65-B7A4-56B7DB9AEDD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AB07E66-8D62-46F5-8F4F-5A692FFAB208}" type="pres">
      <dgm:prSet presAssocID="{93D18E76-BFA2-468B-9CE1-E1B678DE8137}" presName="spacer" presStyleCnt="0"/>
      <dgm:spPr/>
    </dgm:pt>
    <dgm:pt modelId="{C5FA508A-F17E-43B3-84E0-C2BAEAFB071C}" type="pres">
      <dgm:prSet presAssocID="{B3A35047-DB3A-4B5E-960A-F4D249073B6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16A7F96-52C1-4903-BE32-A4EAEC0AC667}" type="pres">
      <dgm:prSet presAssocID="{4B316857-BEB4-4FDB-A958-D27CC32909E2}" presName="spacer" presStyleCnt="0"/>
      <dgm:spPr/>
    </dgm:pt>
    <dgm:pt modelId="{8538719C-D159-42BC-94BF-E0F395D07BDB}" type="pres">
      <dgm:prSet presAssocID="{7F2C4E4A-329D-4879-A5A6-89ADA63C4CA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2480617-0012-49D9-A2BC-C1F51A235F10}" type="presOf" srcId="{7F2C4E4A-329D-4879-A5A6-89ADA63C4CA8}" destId="{8538719C-D159-42BC-94BF-E0F395D07BDB}" srcOrd="0" destOrd="0" presId="urn:microsoft.com/office/officeart/2005/8/layout/vList2"/>
    <dgm:cxn modelId="{EE69D621-F17B-44C4-8D8B-3472312A89D0}" srcId="{45DFAC49-FD22-4B03-84A2-98FEF4B1753B}" destId="{2E0B2B2E-304E-47D0-91D5-966BDFBB670A}" srcOrd="0" destOrd="0" parTransId="{B9F5D3E3-EF37-48A8-AD53-1DB43DA00984}" sibTransId="{D44AFCB1-6D9F-4FFD-A1F8-2AA19D6CF40C}"/>
    <dgm:cxn modelId="{FFD19C6B-3236-4B9B-BDFD-CD37D5EA73DF}" type="presOf" srcId="{45DFAC49-FD22-4B03-84A2-98FEF4B1753B}" destId="{F66EE7A5-9199-4B06-938F-11439469EA88}" srcOrd="0" destOrd="0" presId="urn:microsoft.com/office/officeart/2005/8/layout/vList2"/>
    <dgm:cxn modelId="{8FFBFE4F-FB23-43A1-9A1A-EE7DD8902B2E}" srcId="{45DFAC49-FD22-4B03-84A2-98FEF4B1753B}" destId="{B3A35047-DB3A-4B5E-960A-F4D249073B60}" srcOrd="2" destOrd="0" parTransId="{20D4212A-1104-457A-94A2-136117BC0E05}" sibTransId="{4B316857-BEB4-4FDB-A958-D27CC32909E2}"/>
    <dgm:cxn modelId="{DD8C8086-162D-48A2-A52B-80A2E7F49A17}" type="presOf" srcId="{EFB79672-BF5F-4B65-B7A4-56B7DB9AEDD7}" destId="{6AE44433-CC96-49AC-9F4E-F59958A005C9}" srcOrd="0" destOrd="0" presId="urn:microsoft.com/office/officeart/2005/8/layout/vList2"/>
    <dgm:cxn modelId="{01C89AB2-8E84-4376-93F9-7D60F3222F4A}" type="presOf" srcId="{B3A35047-DB3A-4B5E-960A-F4D249073B60}" destId="{C5FA508A-F17E-43B3-84E0-C2BAEAFB071C}" srcOrd="0" destOrd="0" presId="urn:microsoft.com/office/officeart/2005/8/layout/vList2"/>
    <dgm:cxn modelId="{B1DDFEB5-2AA6-418F-8F38-B476ABE858C4}" srcId="{45DFAC49-FD22-4B03-84A2-98FEF4B1753B}" destId="{EFB79672-BF5F-4B65-B7A4-56B7DB9AEDD7}" srcOrd="1" destOrd="0" parTransId="{AA07CBC4-EF96-48BE-85C0-905BC834BE44}" sibTransId="{93D18E76-BFA2-468B-9CE1-E1B678DE8137}"/>
    <dgm:cxn modelId="{14555DC0-A2B3-4EF7-9B97-A27B0E0F44B7}" type="presOf" srcId="{2E0B2B2E-304E-47D0-91D5-966BDFBB670A}" destId="{48B82351-FA07-4256-9E54-49AB85E38A5A}" srcOrd="0" destOrd="0" presId="urn:microsoft.com/office/officeart/2005/8/layout/vList2"/>
    <dgm:cxn modelId="{749214DB-E1DE-4100-AEAA-472279EC93F8}" srcId="{45DFAC49-FD22-4B03-84A2-98FEF4B1753B}" destId="{7F2C4E4A-329D-4879-A5A6-89ADA63C4CA8}" srcOrd="3" destOrd="0" parTransId="{41870429-E6E9-4961-8583-B89A03630625}" sibTransId="{2596C4B6-59C6-484B-A68E-9B12D5A40C32}"/>
    <dgm:cxn modelId="{939FB8B2-9DBA-43D7-BB8A-D1A46BFDA2D3}" type="presParOf" srcId="{F66EE7A5-9199-4B06-938F-11439469EA88}" destId="{48B82351-FA07-4256-9E54-49AB85E38A5A}" srcOrd="0" destOrd="0" presId="urn:microsoft.com/office/officeart/2005/8/layout/vList2"/>
    <dgm:cxn modelId="{F8FE0711-B229-4B8E-8425-9A6677301126}" type="presParOf" srcId="{F66EE7A5-9199-4B06-938F-11439469EA88}" destId="{28DFE7A1-229A-436B-B4F0-9493BCDC5E9C}" srcOrd="1" destOrd="0" presId="urn:microsoft.com/office/officeart/2005/8/layout/vList2"/>
    <dgm:cxn modelId="{4588CD6E-07F0-4245-AAA5-B093A10E03F7}" type="presParOf" srcId="{F66EE7A5-9199-4B06-938F-11439469EA88}" destId="{6AE44433-CC96-49AC-9F4E-F59958A005C9}" srcOrd="2" destOrd="0" presId="urn:microsoft.com/office/officeart/2005/8/layout/vList2"/>
    <dgm:cxn modelId="{54337109-DBAE-4A69-A185-723EAE114C15}" type="presParOf" srcId="{F66EE7A5-9199-4B06-938F-11439469EA88}" destId="{6AB07E66-8D62-46F5-8F4F-5A692FFAB208}" srcOrd="3" destOrd="0" presId="urn:microsoft.com/office/officeart/2005/8/layout/vList2"/>
    <dgm:cxn modelId="{2CAD3C0D-ECBF-41B2-B0C1-9538405FA038}" type="presParOf" srcId="{F66EE7A5-9199-4B06-938F-11439469EA88}" destId="{C5FA508A-F17E-43B3-84E0-C2BAEAFB071C}" srcOrd="4" destOrd="0" presId="urn:microsoft.com/office/officeart/2005/8/layout/vList2"/>
    <dgm:cxn modelId="{A2BF30ED-5FD3-4CC9-82A5-FFEC8EC3EFB9}" type="presParOf" srcId="{F66EE7A5-9199-4B06-938F-11439469EA88}" destId="{716A7F96-52C1-4903-BE32-A4EAEC0AC667}" srcOrd="5" destOrd="0" presId="urn:microsoft.com/office/officeart/2005/8/layout/vList2"/>
    <dgm:cxn modelId="{B4878248-11A9-4F81-9C48-9AA9E88F61A9}" type="presParOf" srcId="{F66EE7A5-9199-4B06-938F-11439469EA88}" destId="{8538719C-D159-42BC-94BF-E0F395D07BD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5DFAC49-FD22-4B03-84A2-98FEF4B17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0B2B2E-304E-47D0-91D5-966BDFBB670A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A  </a:t>
          </a:r>
          <a:r>
            <a:rPr lang="it-IT" sz="2400" b="1" dirty="0" err="1"/>
            <a:t>specific</a:t>
          </a:r>
          <a:r>
            <a:rPr lang="it-IT" sz="2400" b="1" dirty="0"/>
            <a:t> </a:t>
          </a:r>
          <a:r>
            <a:rPr lang="it-IT" sz="2400" b="1" dirty="0" err="1"/>
            <a:t>Tensorflow</a:t>
          </a:r>
          <a:r>
            <a:rPr lang="it-IT" sz="2400" b="1" dirty="0"/>
            <a:t> model </a:t>
          </a:r>
          <a:r>
            <a:rPr lang="it-IT" sz="2400" b="1" dirty="0" err="1"/>
            <a:t>has</a:t>
          </a:r>
          <a:r>
            <a:rPr lang="it-IT" sz="2400" b="1" dirty="0"/>
            <a:t> </a:t>
          </a:r>
          <a:r>
            <a:rPr lang="it-IT" sz="2400" b="1" dirty="0" err="1"/>
            <a:t>been</a:t>
          </a:r>
          <a:r>
            <a:rPr lang="it-IT" sz="2400" b="1" dirty="0"/>
            <a:t> </a:t>
          </a:r>
          <a:r>
            <a:rPr lang="it-IT" sz="2400" b="1" dirty="0" err="1"/>
            <a:t>created</a:t>
          </a:r>
          <a:r>
            <a:rPr lang="it-IT" sz="2400" b="1" dirty="0"/>
            <a:t> for the </a:t>
          </a:r>
          <a:r>
            <a:rPr lang="it-IT" sz="2400" b="1" dirty="0" err="1"/>
            <a:t>Archaeological</a:t>
          </a:r>
          <a:r>
            <a:rPr lang="it-IT" sz="2400" b="1" dirty="0"/>
            <a:t> Textures </a:t>
          </a:r>
          <a:r>
            <a:rPr lang="it-IT" sz="2400" b="1" dirty="0" err="1"/>
            <a:t>Segmentation</a:t>
          </a:r>
          <a:r>
            <a:rPr lang="it-IT" sz="2400" b="1" dirty="0"/>
            <a:t> project</a:t>
          </a:r>
        </a:p>
      </dgm:t>
    </dgm:pt>
    <dgm:pt modelId="{B9F5D3E3-EF37-48A8-AD53-1DB43DA00984}" type="parTrans" cxnId="{EE69D621-F17B-44C4-8D8B-3472312A89D0}">
      <dgm:prSet/>
      <dgm:spPr/>
      <dgm:t>
        <a:bodyPr/>
        <a:lstStyle/>
        <a:p>
          <a:endParaRPr lang="it-IT"/>
        </a:p>
      </dgm:t>
    </dgm:pt>
    <dgm:pt modelId="{D44AFCB1-6D9F-4FFD-A1F8-2AA19D6CF40C}" type="sibTrans" cxnId="{EE69D621-F17B-44C4-8D8B-3472312A89D0}">
      <dgm:prSet/>
      <dgm:spPr/>
      <dgm:t>
        <a:bodyPr/>
        <a:lstStyle/>
        <a:p>
          <a:endParaRPr lang="it-IT"/>
        </a:p>
      </dgm:t>
    </dgm:pt>
    <dgm:pt modelId="{EFB79672-BF5F-4B65-B7A4-56B7DB9AEDD7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EPOCHS FOR TRAINING: 100</a:t>
          </a:r>
        </a:p>
      </dgm:t>
    </dgm:pt>
    <dgm:pt modelId="{AA07CBC4-EF96-48BE-85C0-905BC834BE44}" type="parTrans" cxnId="{B1DDFEB5-2AA6-418F-8F38-B476ABE858C4}">
      <dgm:prSet/>
      <dgm:spPr/>
      <dgm:t>
        <a:bodyPr/>
        <a:lstStyle/>
        <a:p>
          <a:endParaRPr lang="it-IT"/>
        </a:p>
      </dgm:t>
    </dgm:pt>
    <dgm:pt modelId="{93D18E76-BFA2-468B-9CE1-E1B678DE8137}" type="sibTrans" cxnId="{B1DDFEB5-2AA6-418F-8F38-B476ABE858C4}">
      <dgm:prSet/>
      <dgm:spPr/>
      <dgm:t>
        <a:bodyPr/>
        <a:lstStyle/>
        <a:p>
          <a:endParaRPr lang="it-IT"/>
        </a:p>
      </dgm:t>
    </dgm:pt>
    <dgm:pt modelId="{B3A35047-DB3A-4B5E-960A-F4D249073B60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BATCH SIZE: 4</a:t>
          </a:r>
        </a:p>
      </dgm:t>
    </dgm:pt>
    <dgm:pt modelId="{20D4212A-1104-457A-94A2-136117BC0E05}" type="parTrans" cxnId="{8FFBFE4F-FB23-43A1-9A1A-EE7DD8902B2E}">
      <dgm:prSet/>
      <dgm:spPr/>
      <dgm:t>
        <a:bodyPr/>
        <a:lstStyle/>
        <a:p>
          <a:endParaRPr lang="it-IT"/>
        </a:p>
      </dgm:t>
    </dgm:pt>
    <dgm:pt modelId="{4B316857-BEB4-4FDB-A958-D27CC32909E2}" type="sibTrans" cxnId="{8FFBFE4F-FB23-43A1-9A1A-EE7DD8902B2E}">
      <dgm:prSet/>
      <dgm:spPr/>
      <dgm:t>
        <a:bodyPr/>
        <a:lstStyle/>
        <a:p>
          <a:endParaRPr lang="it-IT"/>
        </a:p>
      </dgm:t>
    </dgm:pt>
    <dgm:pt modelId="{F66EE7A5-9199-4B06-938F-11439469EA88}" type="pres">
      <dgm:prSet presAssocID="{45DFAC49-FD22-4B03-84A2-98FEF4B1753B}" presName="linear" presStyleCnt="0">
        <dgm:presLayoutVars>
          <dgm:animLvl val="lvl"/>
          <dgm:resizeHandles val="exact"/>
        </dgm:presLayoutVars>
      </dgm:prSet>
      <dgm:spPr/>
    </dgm:pt>
    <dgm:pt modelId="{48B82351-FA07-4256-9E54-49AB85E38A5A}" type="pres">
      <dgm:prSet presAssocID="{2E0B2B2E-304E-47D0-91D5-966BDFBB670A}" presName="parentText" presStyleLbl="node1" presStyleIdx="0" presStyleCnt="3" custLinFactNeighborX="-6804">
        <dgm:presLayoutVars>
          <dgm:chMax val="0"/>
          <dgm:bulletEnabled val="1"/>
        </dgm:presLayoutVars>
      </dgm:prSet>
      <dgm:spPr/>
    </dgm:pt>
    <dgm:pt modelId="{28DFE7A1-229A-436B-B4F0-9493BCDC5E9C}" type="pres">
      <dgm:prSet presAssocID="{D44AFCB1-6D9F-4FFD-A1F8-2AA19D6CF40C}" presName="spacer" presStyleCnt="0"/>
      <dgm:spPr/>
    </dgm:pt>
    <dgm:pt modelId="{6AE44433-CC96-49AC-9F4E-F59958A005C9}" type="pres">
      <dgm:prSet presAssocID="{EFB79672-BF5F-4B65-B7A4-56B7DB9AED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B07E66-8D62-46F5-8F4F-5A692FFAB208}" type="pres">
      <dgm:prSet presAssocID="{93D18E76-BFA2-468B-9CE1-E1B678DE8137}" presName="spacer" presStyleCnt="0"/>
      <dgm:spPr/>
    </dgm:pt>
    <dgm:pt modelId="{C5FA508A-F17E-43B3-84E0-C2BAEAFB071C}" type="pres">
      <dgm:prSet presAssocID="{B3A35047-DB3A-4B5E-960A-F4D249073B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69D621-F17B-44C4-8D8B-3472312A89D0}" srcId="{45DFAC49-FD22-4B03-84A2-98FEF4B1753B}" destId="{2E0B2B2E-304E-47D0-91D5-966BDFBB670A}" srcOrd="0" destOrd="0" parTransId="{B9F5D3E3-EF37-48A8-AD53-1DB43DA00984}" sibTransId="{D44AFCB1-6D9F-4FFD-A1F8-2AA19D6CF40C}"/>
    <dgm:cxn modelId="{FFD19C6B-3236-4B9B-BDFD-CD37D5EA73DF}" type="presOf" srcId="{45DFAC49-FD22-4B03-84A2-98FEF4B1753B}" destId="{F66EE7A5-9199-4B06-938F-11439469EA88}" srcOrd="0" destOrd="0" presId="urn:microsoft.com/office/officeart/2005/8/layout/vList2"/>
    <dgm:cxn modelId="{8FFBFE4F-FB23-43A1-9A1A-EE7DD8902B2E}" srcId="{45DFAC49-FD22-4B03-84A2-98FEF4B1753B}" destId="{B3A35047-DB3A-4B5E-960A-F4D249073B60}" srcOrd="2" destOrd="0" parTransId="{20D4212A-1104-457A-94A2-136117BC0E05}" sibTransId="{4B316857-BEB4-4FDB-A958-D27CC32909E2}"/>
    <dgm:cxn modelId="{DD8C8086-162D-48A2-A52B-80A2E7F49A17}" type="presOf" srcId="{EFB79672-BF5F-4B65-B7A4-56B7DB9AEDD7}" destId="{6AE44433-CC96-49AC-9F4E-F59958A005C9}" srcOrd="0" destOrd="0" presId="urn:microsoft.com/office/officeart/2005/8/layout/vList2"/>
    <dgm:cxn modelId="{01C89AB2-8E84-4376-93F9-7D60F3222F4A}" type="presOf" srcId="{B3A35047-DB3A-4B5E-960A-F4D249073B60}" destId="{C5FA508A-F17E-43B3-84E0-C2BAEAFB071C}" srcOrd="0" destOrd="0" presId="urn:microsoft.com/office/officeart/2005/8/layout/vList2"/>
    <dgm:cxn modelId="{B1DDFEB5-2AA6-418F-8F38-B476ABE858C4}" srcId="{45DFAC49-FD22-4B03-84A2-98FEF4B1753B}" destId="{EFB79672-BF5F-4B65-B7A4-56B7DB9AEDD7}" srcOrd="1" destOrd="0" parTransId="{AA07CBC4-EF96-48BE-85C0-905BC834BE44}" sibTransId="{93D18E76-BFA2-468B-9CE1-E1B678DE8137}"/>
    <dgm:cxn modelId="{14555DC0-A2B3-4EF7-9B97-A27B0E0F44B7}" type="presOf" srcId="{2E0B2B2E-304E-47D0-91D5-966BDFBB670A}" destId="{48B82351-FA07-4256-9E54-49AB85E38A5A}" srcOrd="0" destOrd="0" presId="urn:microsoft.com/office/officeart/2005/8/layout/vList2"/>
    <dgm:cxn modelId="{939FB8B2-9DBA-43D7-BB8A-D1A46BFDA2D3}" type="presParOf" srcId="{F66EE7A5-9199-4B06-938F-11439469EA88}" destId="{48B82351-FA07-4256-9E54-49AB85E38A5A}" srcOrd="0" destOrd="0" presId="urn:microsoft.com/office/officeart/2005/8/layout/vList2"/>
    <dgm:cxn modelId="{F8FE0711-B229-4B8E-8425-9A6677301126}" type="presParOf" srcId="{F66EE7A5-9199-4B06-938F-11439469EA88}" destId="{28DFE7A1-229A-436B-B4F0-9493BCDC5E9C}" srcOrd="1" destOrd="0" presId="urn:microsoft.com/office/officeart/2005/8/layout/vList2"/>
    <dgm:cxn modelId="{4588CD6E-07F0-4245-AAA5-B093A10E03F7}" type="presParOf" srcId="{F66EE7A5-9199-4B06-938F-11439469EA88}" destId="{6AE44433-CC96-49AC-9F4E-F59958A005C9}" srcOrd="2" destOrd="0" presId="urn:microsoft.com/office/officeart/2005/8/layout/vList2"/>
    <dgm:cxn modelId="{54337109-DBAE-4A69-A185-723EAE114C15}" type="presParOf" srcId="{F66EE7A5-9199-4B06-938F-11439469EA88}" destId="{6AB07E66-8D62-46F5-8F4F-5A692FFAB208}" srcOrd="3" destOrd="0" presId="urn:microsoft.com/office/officeart/2005/8/layout/vList2"/>
    <dgm:cxn modelId="{2CAD3C0D-ECBF-41B2-B0C1-9538405FA038}" type="presParOf" srcId="{F66EE7A5-9199-4B06-938F-11439469EA88}" destId="{C5FA508A-F17E-43B3-84E0-C2BAEAFB07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AD907F8-36FB-48B8-B792-EDE186D5AB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232D02C-9099-4444-9929-8C2AF4D0B6E0}">
      <dgm:prSet custT="1"/>
      <dgm:spPr>
        <a:noFill/>
      </dgm:spPr>
      <dgm:t>
        <a:bodyPr/>
        <a:lstStyle/>
        <a:p>
          <a:r>
            <a:rPr lang="it-IT" sz="2400" b="1" dirty="0" err="1"/>
            <a:t>There</a:t>
          </a:r>
          <a:r>
            <a:rPr lang="it-IT" sz="2400" b="1" dirty="0"/>
            <a:t> </a:t>
          </a:r>
          <a:r>
            <a:rPr lang="it-IT" sz="2400" b="1" dirty="0" err="1"/>
            <a:t>is</a:t>
          </a:r>
          <a:r>
            <a:rPr lang="it-IT" sz="2400" b="1" dirty="0"/>
            <a:t> a </a:t>
          </a:r>
          <a:r>
            <a:rPr lang="it-IT" sz="2400" b="1" dirty="0" err="1"/>
            <a:t>table</a:t>
          </a:r>
          <a:r>
            <a:rPr lang="it-IT" sz="2400" b="1" dirty="0"/>
            <a:t> </a:t>
          </a:r>
          <a:r>
            <a:rPr lang="it-IT" sz="2400" b="1" dirty="0" err="1"/>
            <a:t>that</a:t>
          </a:r>
          <a:r>
            <a:rPr lang="it-IT" sz="2400" b="1" dirty="0"/>
            <a:t> </a:t>
          </a:r>
          <a:r>
            <a:rPr lang="it-IT" sz="2400" b="1" dirty="0" err="1"/>
            <a:t>summarizes</a:t>
          </a:r>
          <a:r>
            <a:rPr lang="it-IT" sz="2400" b="1" dirty="0"/>
            <a:t> test </a:t>
          </a:r>
          <a:r>
            <a:rPr lang="it-IT" sz="2400" b="1" dirty="0" err="1"/>
            <a:t>results</a:t>
          </a:r>
          <a:r>
            <a:rPr lang="it-IT" sz="2400" b="1" dirty="0"/>
            <a:t>.</a:t>
          </a:r>
          <a:endParaRPr lang="it-IT" sz="2400" dirty="0"/>
        </a:p>
      </dgm:t>
    </dgm:pt>
    <dgm:pt modelId="{01FC97C9-530F-4684-8E15-F8B0774079C8}" type="parTrans" cxnId="{942E6852-5ECF-4091-93CD-CA9A7F551FB3}">
      <dgm:prSet/>
      <dgm:spPr/>
      <dgm:t>
        <a:bodyPr/>
        <a:lstStyle/>
        <a:p>
          <a:endParaRPr lang="it-IT"/>
        </a:p>
      </dgm:t>
    </dgm:pt>
    <dgm:pt modelId="{0AA15502-DF09-458B-9347-7F73687DE8F0}" type="sibTrans" cxnId="{942E6852-5ECF-4091-93CD-CA9A7F551FB3}">
      <dgm:prSet/>
      <dgm:spPr/>
      <dgm:t>
        <a:bodyPr/>
        <a:lstStyle/>
        <a:p>
          <a:endParaRPr lang="it-IT"/>
        </a:p>
      </dgm:t>
    </dgm:pt>
    <dgm:pt modelId="{EE10F350-4304-40C1-A2D1-44EE9548491B}" type="pres">
      <dgm:prSet presAssocID="{7AD907F8-36FB-48B8-B792-EDE186D5ABD9}" presName="linear" presStyleCnt="0">
        <dgm:presLayoutVars>
          <dgm:animLvl val="lvl"/>
          <dgm:resizeHandles val="exact"/>
        </dgm:presLayoutVars>
      </dgm:prSet>
      <dgm:spPr/>
    </dgm:pt>
    <dgm:pt modelId="{EDC9889F-60B2-476A-873B-441846EF03BB}" type="pres">
      <dgm:prSet presAssocID="{8232D02C-9099-4444-9929-8C2AF4D0B6E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38B3730-21D7-4B33-AB37-26C5819597FC}" type="presOf" srcId="{7AD907F8-36FB-48B8-B792-EDE186D5ABD9}" destId="{EE10F350-4304-40C1-A2D1-44EE9548491B}" srcOrd="0" destOrd="0" presId="urn:microsoft.com/office/officeart/2005/8/layout/vList2"/>
    <dgm:cxn modelId="{6CA1FD61-C089-46CA-8661-61330C084D3B}" type="presOf" srcId="{8232D02C-9099-4444-9929-8C2AF4D0B6E0}" destId="{EDC9889F-60B2-476A-873B-441846EF03BB}" srcOrd="0" destOrd="0" presId="urn:microsoft.com/office/officeart/2005/8/layout/vList2"/>
    <dgm:cxn modelId="{942E6852-5ECF-4091-93CD-CA9A7F551FB3}" srcId="{7AD907F8-36FB-48B8-B792-EDE186D5ABD9}" destId="{8232D02C-9099-4444-9929-8C2AF4D0B6E0}" srcOrd="0" destOrd="0" parTransId="{01FC97C9-530F-4684-8E15-F8B0774079C8}" sibTransId="{0AA15502-DF09-458B-9347-7F73687DE8F0}"/>
    <dgm:cxn modelId="{F751C91E-A87C-4E39-9C20-A64E84DCB8B3}" type="presParOf" srcId="{EE10F350-4304-40C1-A2D1-44EE9548491B}" destId="{EDC9889F-60B2-476A-873B-441846EF03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D651704-67A1-4A99-8133-E08108A267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C685817-A861-4919-8E63-102AFAC2535C}">
      <dgm:prSet custT="1"/>
      <dgm:spPr>
        <a:noFill/>
      </dgm:spPr>
      <dgm:t>
        <a:bodyPr/>
        <a:lstStyle/>
        <a:p>
          <a:r>
            <a:rPr lang="it-IT" sz="2400" b="1" dirty="0"/>
            <a:t>Here </a:t>
          </a:r>
          <a:r>
            <a:rPr lang="it-IT" sz="2400" b="1" dirty="0" err="1"/>
            <a:t>is</a:t>
          </a:r>
          <a:r>
            <a:rPr lang="it-IT" sz="2400" b="1" dirty="0"/>
            <a:t> an </a:t>
          </a:r>
          <a:r>
            <a:rPr lang="it-IT" sz="2400" b="1" dirty="0" err="1"/>
            <a:t>example</a:t>
          </a:r>
          <a:r>
            <a:rPr lang="it-IT" sz="2400" b="1" dirty="0"/>
            <a:t> of </a:t>
          </a:r>
          <a:r>
            <a:rPr lang="it-IT" sz="2400" b="1" dirty="0" err="1"/>
            <a:t>computation</a:t>
          </a:r>
          <a:r>
            <a:rPr lang="it-IT" sz="2400" b="1" dirty="0"/>
            <a:t> </a:t>
          </a:r>
          <a:r>
            <a:rPr lang="it-IT" sz="2400" b="1" dirty="0" err="1"/>
            <a:t>results</a:t>
          </a:r>
          <a:r>
            <a:rPr lang="it-IT" sz="2400" b="1" dirty="0"/>
            <a:t> (</a:t>
          </a:r>
          <a:r>
            <a:rPr lang="it-IT" sz="2400" b="1" dirty="0" err="1"/>
            <a:t>EgyptFaceDense</a:t>
          </a:r>
          <a:r>
            <a:rPr lang="it-IT" sz="2400" b="1" dirty="0"/>
            <a:t>): GT, PRED, DIFF files from 512 points dataset</a:t>
          </a:r>
          <a:endParaRPr lang="it-IT" sz="2400" dirty="0"/>
        </a:p>
      </dgm:t>
    </dgm:pt>
    <dgm:pt modelId="{C76CD3DC-137B-44B0-9ABA-9A29D3AD559C}" type="parTrans" cxnId="{5C85B990-77A6-4572-A127-EA3661EF01DB}">
      <dgm:prSet/>
      <dgm:spPr/>
      <dgm:t>
        <a:bodyPr/>
        <a:lstStyle/>
        <a:p>
          <a:endParaRPr lang="it-IT"/>
        </a:p>
      </dgm:t>
    </dgm:pt>
    <dgm:pt modelId="{8CC6FA98-AA98-4BB8-A856-04323F2C23F5}" type="sibTrans" cxnId="{5C85B990-77A6-4572-A127-EA3661EF01DB}">
      <dgm:prSet/>
      <dgm:spPr/>
      <dgm:t>
        <a:bodyPr/>
        <a:lstStyle/>
        <a:p>
          <a:endParaRPr lang="it-IT"/>
        </a:p>
      </dgm:t>
    </dgm:pt>
    <dgm:pt modelId="{1EE74BE3-93C4-46A3-B43F-8433C62901E8}" type="pres">
      <dgm:prSet presAssocID="{9D651704-67A1-4A99-8133-E08108A2673A}" presName="linear" presStyleCnt="0">
        <dgm:presLayoutVars>
          <dgm:animLvl val="lvl"/>
          <dgm:resizeHandles val="exact"/>
        </dgm:presLayoutVars>
      </dgm:prSet>
      <dgm:spPr/>
    </dgm:pt>
    <dgm:pt modelId="{28D096DB-576C-41C3-8E98-D48EEC8687D7}" type="pres">
      <dgm:prSet presAssocID="{4C685817-A861-4919-8E63-102AFAC2535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4201C8C-3E07-4E1D-8C5E-C72CE6AA6740}" type="presOf" srcId="{9D651704-67A1-4A99-8133-E08108A2673A}" destId="{1EE74BE3-93C4-46A3-B43F-8433C62901E8}" srcOrd="0" destOrd="0" presId="urn:microsoft.com/office/officeart/2005/8/layout/vList2"/>
    <dgm:cxn modelId="{5C85B990-77A6-4572-A127-EA3661EF01DB}" srcId="{9D651704-67A1-4A99-8133-E08108A2673A}" destId="{4C685817-A861-4919-8E63-102AFAC2535C}" srcOrd="0" destOrd="0" parTransId="{C76CD3DC-137B-44B0-9ABA-9A29D3AD559C}" sibTransId="{8CC6FA98-AA98-4BB8-A856-04323F2C23F5}"/>
    <dgm:cxn modelId="{A581BDAB-BD63-4F4F-AF11-540F176E569C}" type="presOf" srcId="{4C685817-A861-4919-8E63-102AFAC2535C}" destId="{28D096DB-576C-41C3-8E98-D48EEC8687D7}" srcOrd="0" destOrd="0" presId="urn:microsoft.com/office/officeart/2005/8/layout/vList2"/>
    <dgm:cxn modelId="{209E6AD6-60B9-4FF1-BDF5-D384797FC04F}" type="presParOf" srcId="{1EE74BE3-93C4-46A3-B43F-8433C62901E8}" destId="{28D096DB-576C-41C3-8E98-D48EEC8687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5DFAC49-FD22-4B03-84A2-98FEF4B17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0B2B2E-304E-47D0-91D5-966BDFBB670A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It</a:t>
          </a:r>
          <a:r>
            <a:rPr lang="it-IT" sz="2400" b="1" dirty="0"/>
            <a:t> </a:t>
          </a:r>
          <a:r>
            <a:rPr lang="it-IT" sz="2400" b="1" dirty="0" err="1"/>
            <a:t>has</a:t>
          </a:r>
          <a:r>
            <a:rPr lang="it-IT" sz="2400" b="1" dirty="0"/>
            <a:t> </a:t>
          </a:r>
          <a:r>
            <a:rPr lang="it-IT" sz="2400" b="1" dirty="0" err="1"/>
            <a:t>been</a:t>
          </a:r>
          <a:r>
            <a:rPr lang="it-IT" sz="2400" b="1" dirty="0"/>
            <a:t> </a:t>
          </a:r>
          <a:r>
            <a:rPr lang="it-IT" sz="2400" b="1" dirty="0" err="1"/>
            <a:t>found</a:t>
          </a:r>
          <a:r>
            <a:rPr lang="it-IT" sz="2400" b="1" dirty="0"/>
            <a:t> </a:t>
          </a:r>
          <a:r>
            <a:rPr lang="it-IT" sz="2400" b="1" dirty="0" err="1"/>
            <a:t>that</a:t>
          </a:r>
          <a:r>
            <a:rPr lang="it-IT" sz="2400" b="1" dirty="0"/>
            <a:t> 512 points sampling works </a:t>
          </a:r>
          <a:r>
            <a:rPr lang="it-IT" sz="2400" b="1" dirty="0" err="1"/>
            <a:t>better</a:t>
          </a:r>
          <a:r>
            <a:rPr lang="it-IT" sz="2400" b="1" dirty="0"/>
            <a:t> </a:t>
          </a:r>
          <a:r>
            <a:rPr lang="it-IT" sz="2400" b="1" dirty="0" err="1"/>
            <a:t>then</a:t>
          </a:r>
          <a:r>
            <a:rPr lang="it-IT" sz="2400" b="1" dirty="0"/>
            <a:t> </a:t>
          </a:r>
          <a:r>
            <a:rPr lang="it-IT" sz="2400" b="1" dirty="0" err="1"/>
            <a:t>other</a:t>
          </a:r>
          <a:r>
            <a:rPr lang="it-IT" sz="2400" b="1" dirty="0"/>
            <a:t> sampling </a:t>
          </a:r>
          <a:r>
            <a:rPr lang="it-IT" sz="2400" b="1" dirty="0" err="1"/>
            <a:t>criteria</a:t>
          </a:r>
          <a:endParaRPr lang="it-IT" sz="2400" b="1" dirty="0"/>
        </a:p>
      </dgm:t>
    </dgm:pt>
    <dgm:pt modelId="{B9F5D3E3-EF37-48A8-AD53-1DB43DA00984}" type="parTrans" cxnId="{EE69D621-F17B-44C4-8D8B-3472312A89D0}">
      <dgm:prSet/>
      <dgm:spPr/>
      <dgm:t>
        <a:bodyPr/>
        <a:lstStyle/>
        <a:p>
          <a:endParaRPr lang="it-IT" b="1"/>
        </a:p>
      </dgm:t>
    </dgm:pt>
    <dgm:pt modelId="{D44AFCB1-6D9F-4FFD-A1F8-2AA19D6CF40C}" type="sibTrans" cxnId="{EE69D621-F17B-44C4-8D8B-3472312A89D0}">
      <dgm:prSet/>
      <dgm:spPr/>
      <dgm:t>
        <a:bodyPr/>
        <a:lstStyle/>
        <a:p>
          <a:endParaRPr lang="it-IT" b="1"/>
        </a:p>
      </dgm:t>
    </dgm:pt>
    <dgm:pt modelId="{EFB79672-BF5F-4B65-B7A4-56B7DB9AEDD7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The system works good </a:t>
          </a:r>
          <a:r>
            <a:rPr lang="it-IT" sz="2400" b="1" dirty="0" err="1"/>
            <a:t>if</a:t>
          </a:r>
          <a:r>
            <a:rPr lang="it-IT" sz="2400" b="1" dirty="0"/>
            <a:t> the network </a:t>
          </a:r>
          <a:r>
            <a:rPr lang="it-IT" sz="2400" b="1" dirty="0" err="1"/>
            <a:t>is</a:t>
          </a:r>
          <a:r>
            <a:rPr lang="it-IT" sz="2400" b="1" dirty="0"/>
            <a:t> </a:t>
          </a:r>
          <a:r>
            <a:rPr lang="it-IT" sz="2400" b="1" dirty="0" err="1"/>
            <a:t>fed</a:t>
          </a:r>
          <a:r>
            <a:rPr lang="it-IT" sz="2400" b="1" dirty="0"/>
            <a:t> with a good image </a:t>
          </a:r>
          <a:r>
            <a:rPr lang="it-IT" sz="2400" b="1" dirty="0" err="1"/>
            <a:t>partition</a:t>
          </a:r>
          <a:endParaRPr lang="it-IT" sz="2400" b="1" dirty="0"/>
        </a:p>
      </dgm:t>
    </dgm:pt>
    <dgm:pt modelId="{AA07CBC4-EF96-48BE-85C0-905BC834BE44}" type="parTrans" cxnId="{B1DDFEB5-2AA6-418F-8F38-B476ABE858C4}">
      <dgm:prSet/>
      <dgm:spPr/>
      <dgm:t>
        <a:bodyPr/>
        <a:lstStyle/>
        <a:p>
          <a:endParaRPr lang="it-IT" b="1"/>
        </a:p>
      </dgm:t>
    </dgm:pt>
    <dgm:pt modelId="{93D18E76-BFA2-468B-9CE1-E1B678DE8137}" type="sibTrans" cxnId="{B1DDFEB5-2AA6-418F-8F38-B476ABE858C4}">
      <dgm:prSet/>
      <dgm:spPr/>
      <dgm:t>
        <a:bodyPr/>
        <a:lstStyle/>
        <a:p>
          <a:endParaRPr lang="it-IT" b="1"/>
        </a:p>
      </dgm:t>
    </dgm:pt>
    <dgm:pt modelId="{B3A35047-DB3A-4B5E-960A-F4D249073B60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It</a:t>
          </a:r>
          <a:r>
            <a:rPr lang="it-IT" sz="2400" b="1" dirty="0"/>
            <a:t> </a:t>
          </a:r>
          <a:r>
            <a:rPr lang="it-IT" sz="2400" b="1" dirty="0" err="1"/>
            <a:t>could</a:t>
          </a:r>
          <a:r>
            <a:rPr lang="it-IT" sz="2400" b="1" dirty="0"/>
            <a:t> be possibile to </a:t>
          </a:r>
          <a:r>
            <a:rPr lang="it-IT" sz="2400" b="1" dirty="0" err="1"/>
            <a:t>add</a:t>
          </a:r>
          <a:r>
            <a:rPr lang="it-IT" sz="2400" b="1" dirty="0"/>
            <a:t> </a:t>
          </a:r>
          <a:r>
            <a:rPr lang="it-IT" sz="2400" b="1" dirty="0" err="1"/>
            <a:t>other</a:t>
          </a:r>
          <a:r>
            <a:rPr lang="it-IT" sz="2400" b="1" dirty="0"/>
            <a:t> points features in </a:t>
          </a:r>
          <a:r>
            <a:rPr lang="it-IT" sz="2400" b="1" dirty="0" err="1"/>
            <a:t>order</a:t>
          </a:r>
          <a:r>
            <a:rPr lang="it-IT" sz="2400" b="1" dirty="0"/>
            <a:t> to </a:t>
          </a:r>
          <a:r>
            <a:rPr lang="it-IT" sz="2400" b="1" dirty="0" err="1"/>
            <a:t>obtain</a:t>
          </a:r>
          <a:r>
            <a:rPr lang="it-IT" sz="2400" b="1" dirty="0"/>
            <a:t> a </a:t>
          </a:r>
          <a:r>
            <a:rPr lang="it-IT" sz="2400" b="1" dirty="0" err="1"/>
            <a:t>better</a:t>
          </a:r>
          <a:r>
            <a:rPr lang="it-IT" sz="2400" b="1" dirty="0"/>
            <a:t> </a:t>
          </a:r>
          <a:r>
            <a:rPr lang="it-IT" sz="2400" b="1" dirty="0" err="1"/>
            <a:t>segmentation</a:t>
          </a:r>
          <a:endParaRPr lang="it-IT" sz="2400" b="1" dirty="0"/>
        </a:p>
      </dgm:t>
    </dgm:pt>
    <dgm:pt modelId="{20D4212A-1104-457A-94A2-136117BC0E05}" type="parTrans" cxnId="{8FFBFE4F-FB23-43A1-9A1A-EE7DD8902B2E}">
      <dgm:prSet/>
      <dgm:spPr/>
      <dgm:t>
        <a:bodyPr/>
        <a:lstStyle/>
        <a:p>
          <a:endParaRPr lang="it-IT" b="1"/>
        </a:p>
      </dgm:t>
    </dgm:pt>
    <dgm:pt modelId="{4B316857-BEB4-4FDB-A958-D27CC32909E2}" type="sibTrans" cxnId="{8FFBFE4F-FB23-43A1-9A1A-EE7DD8902B2E}">
      <dgm:prSet/>
      <dgm:spPr/>
      <dgm:t>
        <a:bodyPr/>
        <a:lstStyle/>
        <a:p>
          <a:endParaRPr lang="it-IT" b="1"/>
        </a:p>
      </dgm:t>
    </dgm:pt>
    <dgm:pt modelId="{F66EE7A5-9199-4B06-938F-11439469EA88}" type="pres">
      <dgm:prSet presAssocID="{45DFAC49-FD22-4B03-84A2-98FEF4B1753B}" presName="linear" presStyleCnt="0">
        <dgm:presLayoutVars>
          <dgm:animLvl val="lvl"/>
          <dgm:resizeHandles val="exact"/>
        </dgm:presLayoutVars>
      </dgm:prSet>
      <dgm:spPr/>
    </dgm:pt>
    <dgm:pt modelId="{48B82351-FA07-4256-9E54-49AB85E38A5A}" type="pres">
      <dgm:prSet presAssocID="{2E0B2B2E-304E-47D0-91D5-966BDFBB670A}" presName="parentText" presStyleLbl="node1" presStyleIdx="0" presStyleCnt="3" custLinFactNeighborX="-6804">
        <dgm:presLayoutVars>
          <dgm:chMax val="0"/>
          <dgm:bulletEnabled val="1"/>
        </dgm:presLayoutVars>
      </dgm:prSet>
      <dgm:spPr/>
    </dgm:pt>
    <dgm:pt modelId="{28DFE7A1-229A-436B-B4F0-9493BCDC5E9C}" type="pres">
      <dgm:prSet presAssocID="{D44AFCB1-6D9F-4FFD-A1F8-2AA19D6CF40C}" presName="spacer" presStyleCnt="0"/>
      <dgm:spPr/>
    </dgm:pt>
    <dgm:pt modelId="{6AE44433-CC96-49AC-9F4E-F59958A005C9}" type="pres">
      <dgm:prSet presAssocID="{EFB79672-BF5F-4B65-B7A4-56B7DB9AED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B07E66-8D62-46F5-8F4F-5A692FFAB208}" type="pres">
      <dgm:prSet presAssocID="{93D18E76-BFA2-468B-9CE1-E1B678DE8137}" presName="spacer" presStyleCnt="0"/>
      <dgm:spPr/>
    </dgm:pt>
    <dgm:pt modelId="{C5FA508A-F17E-43B3-84E0-C2BAEAFB071C}" type="pres">
      <dgm:prSet presAssocID="{B3A35047-DB3A-4B5E-960A-F4D249073B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69D621-F17B-44C4-8D8B-3472312A89D0}" srcId="{45DFAC49-FD22-4B03-84A2-98FEF4B1753B}" destId="{2E0B2B2E-304E-47D0-91D5-966BDFBB670A}" srcOrd="0" destOrd="0" parTransId="{B9F5D3E3-EF37-48A8-AD53-1DB43DA00984}" sibTransId="{D44AFCB1-6D9F-4FFD-A1F8-2AA19D6CF40C}"/>
    <dgm:cxn modelId="{FFD19C6B-3236-4B9B-BDFD-CD37D5EA73DF}" type="presOf" srcId="{45DFAC49-FD22-4B03-84A2-98FEF4B1753B}" destId="{F66EE7A5-9199-4B06-938F-11439469EA88}" srcOrd="0" destOrd="0" presId="urn:microsoft.com/office/officeart/2005/8/layout/vList2"/>
    <dgm:cxn modelId="{8FFBFE4F-FB23-43A1-9A1A-EE7DD8902B2E}" srcId="{45DFAC49-FD22-4B03-84A2-98FEF4B1753B}" destId="{B3A35047-DB3A-4B5E-960A-F4D249073B60}" srcOrd="2" destOrd="0" parTransId="{20D4212A-1104-457A-94A2-136117BC0E05}" sibTransId="{4B316857-BEB4-4FDB-A958-D27CC32909E2}"/>
    <dgm:cxn modelId="{DD8C8086-162D-48A2-A52B-80A2E7F49A17}" type="presOf" srcId="{EFB79672-BF5F-4B65-B7A4-56B7DB9AEDD7}" destId="{6AE44433-CC96-49AC-9F4E-F59958A005C9}" srcOrd="0" destOrd="0" presId="urn:microsoft.com/office/officeart/2005/8/layout/vList2"/>
    <dgm:cxn modelId="{01C89AB2-8E84-4376-93F9-7D60F3222F4A}" type="presOf" srcId="{B3A35047-DB3A-4B5E-960A-F4D249073B60}" destId="{C5FA508A-F17E-43B3-84E0-C2BAEAFB071C}" srcOrd="0" destOrd="0" presId="urn:microsoft.com/office/officeart/2005/8/layout/vList2"/>
    <dgm:cxn modelId="{B1DDFEB5-2AA6-418F-8F38-B476ABE858C4}" srcId="{45DFAC49-FD22-4B03-84A2-98FEF4B1753B}" destId="{EFB79672-BF5F-4B65-B7A4-56B7DB9AEDD7}" srcOrd="1" destOrd="0" parTransId="{AA07CBC4-EF96-48BE-85C0-905BC834BE44}" sibTransId="{93D18E76-BFA2-468B-9CE1-E1B678DE8137}"/>
    <dgm:cxn modelId="{14555DC0-A2B3-4EF7-9B97-A27B0E0F44B7}" type="presOf" srcId="{2E0B2B2E-304E-47D0-91D5-966BDFBB670A}" destId="{48B82351-FA07-4256-9E54-49AB85E38A5A}" srcOrd="0" destOrd="0" presId="urn:microsoft.com/office/officeart/2005/8/layout/vList2"/>
    <dgm:cxn modelId="{939FB8B2-9DBA-43D7-BB8A-D1A46BFDA2D3}" type="presParOf" srcId="{F66EE7A5-9199-4B06-938F-11439469EA88}" destId="{48B82351-FA07-4256-9E54-49AB85E38A5A}" srcOrd="0" destOrd="0" presId="urn:microsoft.com/office/officeart/2005/8/layout/vList2"/>
    <dgm:cxn modelId="{F8FE0711-B229-4B8E-8425-9A6677301126}" type="presParOf" srcId="{F66EE7A5-9199-4B06-938F-11439469EA88}" destId="{28DFE7A1-229A-436B-B4F0-9493BCDC5E9C}" srcOrd="1" destOrd="0" presId="urn:microsoft.com/office/officeart/2005/8/layout/vList2"/>
    <dgm:cxn modelId="{4588CD6E-07F0-4245-AAA5-B093A10E03F7}" type="presParOf" srcId="{F66EE7A5-9199-4B06-938F-11439469EA88}" destId="{6AE44433-CC96-49AC-9F4E-F59958A005C9}" srcOrd="2" destOrd="0" presId="urn:microsoft.com/office/officeart/2005/8/layout/vList2"/>
    <dgm:cxn modelId="{54337109-DBAE-4A69-A185-723EAE114C15}" type="presParOf" srcId="{F66EE7A5-9199-4B06-938F-11439469EA88}" destId="{6AB07E66-8D62-46F5-8F4F-5A692FFAB208}" srcOrd="3" destOrd="0" presId="urn:microsoft.com/office/officeart/2005/8/layout/vList2"/>
    <dgm:cxn modelId="{2CAD3C0D-ECBF-41B2-B0C1-9538405FA038}" type="presParOf" srcId="{F66EE7A5-9199-4B06-938F-11439469EA88}" destId="{C5FA508A-F17E-43B3-84E0-C2BAEAFB07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DFAC49-FD22-4B03-84A2-98FEF4B17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0B2B2E-304E-47D0-91D5-966BDFBB670A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pPr algn="l"/>
          <a:r>
            <a:rPr lang="it-IT" sz="2000" b="1" dirty="0"/>
            <a:t>Charles R. Qi, </a:t>
          </a:r>
          <a:r>
            <a:rPr lang="it-IT" sz="2000" b="1" dirty="0" err="1"/>
            <a:t>Hao</a:t>
          </a:r>
          <a:r>
            <a:rPr lang="it-IT" sz="2000" b="1" dirty="0"/>
            <a:t> Su, </a:t>
          </a:r>
          <a:r>
            <a:rPr lang="it-IT" sz="2000" b="1" dirty="0" err="1"/>
            <a:t>Kaichun</a:t>
          </a:r>
          <a:r>
            <a:rPr lang="it-IT" sz="2000" b="1" dirty="0"/>
            <a:t> </a:t>
          </a:r>
          <a:r>
            <a:rPr lang="it-IT" sz="2000" b="1" dirty="0" err="1"/>
            <a:t>Mo</a:t>
          </a:r>
          <a:r>
            <a:rPr lang="it-IT" sz="2000" b="1" dirty="0"/>
            <a:t>, </a:t>
          </a:r>
          <a:r>
            <a:rPr lang="it-IT" sz="2000" b="1" dirty="0" err="1"/>
            <a:t>Leonidas</a:t>
          </a:r>
          <a:r>
            <a:rPr lang="it-IT" sz="2000" b="1" dirty="0"/>
            <a:t> J. </a:t>
          </a:r>
          <a:r>
            <a:rPr lang="it-IT" sz="2000" b="1" dirty="0" err="1"/>
            <a:t>Guibas</a:t>
          </a:r>
          <a:r>
            <a:rPr lang="it-IT" sz="2000" b="1" dirty="0"/>
            <a:t> (2016). “</a:t>
          </a:r>
          <a:r>
            <a:rPr lang="it-IT" sz="2000" b="1" dirty="0" err="1"/>
            <a:t>Pointnet</a:t>
          </a:r>
          <a:r>
            <a:rPr lang="it-IT" sz="2000" b="1" dirty="0"/>
            <a:t>: Deep Learning on Point Sets for 3D </a:t>
          </a:r>
          <a:r>
            <a:rPr lang="it-IT" sz="2000" b="1" dirty="0" err="1"/>
            <a:t>Classification</a:t>
          </a:r>
          <a:r>
            <a:rPr lang="it-IT" sz="2000" b="1" dirty="0"/>
            <a:t> and </a:t>
          </a:r>
          <a:r>
            <a:rPr lang="it-IT" sz="2000" b="1" dirty="0" err="1"/>
            <a:t>Segmentation</a:t>
          </a:r>
          <a:r>
            <a:rPr lang="it-IT" sz="2000" b="1" dirty="0"/>
            <a:t>” </a:t>
          </a:r>
        </a:p>
      </dgm:t>
    </dgm:pt>
    <dgm:pt modelId="{B9F5D3E3-EF37-48A8-AD53-1DB43DA00984}" type="parTrans" cxnId="{EE69D621-F17B-44C4-8D8B-3472312A89D0}">
      <dgm:prSet/>
      <dgm:spPr/>
      <dgm:t>
        <a:bodyPr/>
        <a:lstStyle/>
        <a:p>
          <a:endParaRPr lang="it-IT" b="1"/>
        </a:p>
      </dgm:t>
    </dgm:pt>
    <dgm:pt modelId="{D44AFCB1-6D9F-4FFD-A1F8-2AA19D6CF40C}" type="sibTrans" cxnId="{EE69D621-F17B-44C4-8D8B-3472312A89D0}">
      <dgm:prSet/>
      <dgm:spPr/>
      <dgm:t>
        <a:bodyPr/>
        <a:lstStyle/>
        <a:p>
          <a:endParaRPr lang="it-IT" b="1"/>
        </a:p>
      </dgm:t>
    </dgm:pt>
    <dgm:pt modelId="{B3A35047-DB3A-4B5E-960A-F4D249073B60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pPr algn="l"/>
          <a:r>
            <a:rPr lang="it-IT" sz="2000" b="1" dirty="0"/>
            <a:t>Silvia Biasotti, Elia Moscoso Thompson, </a:t>
          </a:r>
          <a:r>
            <a:rPr lang="it-IT" sz="2000" b="1" dirty="0" err="1"/>
            <a:t>Loic</a:t>
          </a:r>
          <a:r>
            <a:rPr lang="it-IT" sz="2000" b="1" dirty="0"/>
            <a:t> </a:t>
          </a:r>
          <a:r>
            <a:rPr lang="it-IT" sz="2000" b="1" dirty="0" err="1"/>
            <a:t>Barthe</a:t>
          </a:r>
          <a:r>
            <a:rPr lang="it-IT" sz="2000" b="1" dirty="0"/>
            <a:t>, Stefano Berretti et al. (2018). “SHREC’18 track: </a:t>
          </a:r>
          <a:r>
            <a:rPr lang="it-IT" sz="2000" b="1" dirty="0" err="1"/>
            <a:t>Recognition</a:t>
          </a:r>
          <a:r>
            <a:rPr lang="it-IT" sz="2000" b="1" dirty="0"/>
            <a:t> of </a:t>
          </a:r>
          <a:r>
            <a:rPr lang="it-IT" sz="2000" b="1" dirty="0" err="1"/>
            <a:t>geometric</a:t>
          </a:r>
          <a:r>
            <a:rPr lang="it-IT" sz="2000" b="1" dirty="0"/>
            <a:t> patterns over 3D models”.</a:t>
          </a:r>
        </a:p>
      </dgm:t>
    </dgm:pt>
    <dgm:pt modelId="{20D4212A-1104-457A-94A2-136117BC0E05}" type="parTrans" cxnId="{8FFBFE4F-FB23-43A1-9A1A-EE7DD8902B2E}">
      <dgm:prSet/>
      <dgm:spPr/>
      <dgm:t>
        <a:bodyPr/>
        <a:lstStyle/>
        <a:p>
          <a:endParaRPr lang="it-IT" b="1"/>
        </a:p>
      </dgm:t>
    </dgm:pt>
    <dgm:pt modelId="{4B316857-BEB4-4FDB-A958-D27CC32909E2}" type="sibTrans" cxnId="{8FFBFE4F-FB23-43A1-9A1A-EE7DD8902B2E}">
      <dgm:prSet/>
      <dgm:spPr/>
      <dgm:t>
        <a:bodyPr/>
        <a:lstStyle/>
        <a:p>
          <a:endParaRPr lang="it-IT" b="1"/>
        </a:p>
      </dgm:t>
    </dgm:pt>
    <dgm:pt modelId="{EFB79672-BF5F-4B65-B7A4-56B7DB9AEDD7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pPr algn="l"/>
          <a:r>
            <a:rPr lang="en-US" sz="2000" b="1" dirty="0"/>
            <a:t> Claudio </a:t>
          </a:r>
          <a:r>
            <a:rPr lang="en-US" sz="2000" b="1" dirty="0" err="1"/>
            <a:t>Tortorici</a:t>
          </a:r>
          <a:r>
            <a:rPr lang="en-US" sz="2000" b="1" dirty="0"/>
            <a:t>, Stefano </a:t>
          </a:r>
          <a:r>
            <a:rPr lang="en-US" sz="2000" b="1" dirty="0" err="1"/>
            <a:t>Berretti</a:t>
          </a:r>
          <a:r>
            <a:rPr lang="en-US" sz="2000" b="1" dirty="0"/>
            <a:t>, </a:t>
          </a:r>
          <a:r>
            <a:rPr lang="en-US" sz="2000" b="1" dirty="0" err="1"/>
            <a:t>Naoufel</a:t>
          </a:r>
          <a:r>
            <a:rPr lang="en-US" sz="2000" b="1" dirty="0"/>
            <a:t> </a:t>
          </a:r>
          <a:r>
            <a:rPr lang="en-US" sz="2000" b="1" dirty="0" err="1"/>
            <a:t>Werghi</a:t>
          </a:r>
          <a:r>
            <a:rPr lang="en-US" sz="2000" b="1" dirty="0"/>
            <a:t> (2019). “Convolution operations for Relief Pattern Retrieval, Segmentation and Classification on Mesh Manifolds”.</a:t>
          </a:r>
          <a:endParaRPr lang="it-IT" sz="2000" b="1" dirty="0"/>
        </a:p>
      </dgm:t>
    </dgm:pt>
    <dgm:pt modelId="{93D18E76-BFA2-468B-9CE1-E1B678DE8137}" type="sibTrans" cxnId="{B1DDFEB5-2AA6-418F-8F38-B476ABE858C4}">
      <dgm:prSet/>
      <dgm:spPr/>
      <dgm:t>
        <a:bodyPr/>
        <a:lstStyle/>
        <a:p>
          <a:endParaRPr lang="it-IT" b="1"/>
        </a:p>
      </dgm:t>
    </dgm:pt>
    <dgm:pt modelId="{AA07CBC4-EF96-48BE-85C0-905BC834BE44}" type="parTrans" cxnId="{B1DDFEB5-2AA6-418F-8F38-B476ABE858C4}">
      <dgm:prSet/>
      <dgm:spPr/>
      <dgm:t>
        <a:bodyPr/>
        <a:lstStyle/>
        <a:p>
          <a:endParaRPr lang="it-IT" b="1"/>
        </a:p>
      </dgm:t>
    </dgm:pt>
    <dgm:pt modelId="{71268938-1951-4FE8-AD46-FF641751EEB8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pPr algn="l"/>
          <a:r>
            <a:rPr lang="it-IT" sz="2000" b="1" dirty="0"/>
            <a:t>Lorenzo </a:t>
          </a:r>
          <a:r>
            <a:rPr lang="it-IT" sz="2000" b="1" dirty="0" err="1"/>
            <a:t>Pisaneschi</a:t>
          </a:r>
          <a:r>
            <a:rPr lang="it-IT" sz="2000" b="1" dirty="0"/>
            <a:t>. </a:t>
          </a:r>
          <a:r>
            <a:rPr lang="it-IT" sz="2000" b="1" dirty="0" err="1"/>
            <a:t>Archaeological</a:t>
          </a:r>
          <a:r>
            <a:rPr lang="it-IT" sz="2000" b="1" dirty="0"/>
            <a:t> Textures </a:t>
          </a:r>
          <a:r>
            <a:rPr lang="it-IT" sz="2000" b="1" dirty="0" err="1"/>
            <a:t>Segmentation</a:t>
          </a:r>
          <a:r>
            <a:rPr lang="it-IT" sz="2000" b="1" dirty="0"/>
            <a:t>. www.github.com/</a:t>
          </a:r>
          <a:r>
            <a:rPr lang="it-IT" sz="2000" b="1" dirty="0" err="1"/>
            <a:t>pisalore</a:t>
          </a:r>
          <a:r>
            <a:rPr lang="it-IT" sz="2000" b="1" dirty="0"/>
            <a:t>/</a:t>
          </a:r>
          <a:r>
            <a:rPr lang="it-IT" sz="2000" b="1" dirty="0" err="1"/>
            <a:t>Archaeological-TexturesSegmentation</a:t>
          </a:r>
          <a:r>
            <a:rPr lang="it-IT" sz="2000" b="1" dirty="0"/>
            <a:t>.</a:t>
          </a:r>
        </a:p>
      </dgm:t>
    </dgm:pt>
    <dgm:pt modelId="{987706F2-D281-4BCD-BCB0-A74C3D2680D7}" type="parTrans" cxnId="{AD79823D-33E1-40CD-97FA-C6B3DF5E29D0}">
      <dgm:prSet/>
      <dgm:spPr/>
      <dgm:t>
        <a:bodyPr/>
        <a:lstStyle/>
        <a:p>
          <a:endParaRPr lang="it-IT"/>
        </a:p>
      </dgm:t>
    </dgm:pt>
    <dgm:pt modelId="{531EBE71-0681-42D4-8F0B-DC1036D48E9B}" type="sibTrans" cxnId="{AD79823D-33E1-40CD-97FA-C6B3DF5E29D0}">
      <dgm:prSet/>
      <dgm:spPr/>
      <dgm:t>
        <a:bodyPr/>
        <a:lstStyle/>
        <a:p>
          <a:endParaRPr lang="it-IT"/>
        </a:p>
      </dgm:t>
    </dgm:pt>
    <dgm:pt modelId="{F66EE7A5-9199-4B06-938F-11439469EA88}" type="pres">
      <dgm:prSet presAssocID="{45DFAC49-FD22-4B03-84A2-98FEF4B1753B}" presName="linear" presStyleCnt="0">
        <dgm:presLayoutVars>
          <dgm:animLvl val="lvl"/>
          <dgm:resizeHandles val="exact"/>
        </dgm:presLayoutVars>
      </dgm:prSet>
      <dgm:spPr/>
    </dgm:pt>
    <dgm:pt modelId="{48B82351-FA07-4256-9E54-49AB85E38A5A}" type="pres">
      <dgm:prSet presAssocID="{2E0B2B2E-304E-47D0-91D5-966BDFBB670A}" presName="parentText" presStyleLbl="node1" presStyleIdx="0" presStyleCnt="4" custScaleY="94750" custLinFactY="-1986" custLinFactNeighborY="-100000">
        <dgm:presLayoutVars>
          <dgm:chMax val="0"/>
          <dgm:bulletEnabled val="1"/>
        </dgm:presLayoutVars>
      </dgm:prSet>
      <dgm:spPr/>
    </dgm:pt>
    <dgm:pt modelId="{28DFE7A1-229A-436B-B4F0-9493BCDC5E9C}" type="pres">
      <dgm:prSet presAssocID="{D44AFCB1-6D9F-4FFD-A1F8-2AA19D6CF40C}" presName="spacer" presStyleCnt="0"/>
      <dgm:spPr/>
    </dgm:pt>
    <dgm:pt modelId="{6AE44433-CC96-49AC-9F4E-F59958A005C9}" type="pres">
      <dgm:prSet presAssocID="{EFB79672-BF5F-4B65-B7A4-56B7DB9AEDD7}" presName="parentText" presStyleLbl="node1" presStyleIdx="1" presStyleCnt="4" custLinFactNeighborY="-61323">
        <dgm:presLayoutVars>
          <dgm:chMax val="0"/>
          <dgm:bulletEnabled val="1"/>
        </dgm:presLayoutVars>
      </dgm:prSet>
      <dgm:spPr/>
    </dgm:pt>
    <dgm:pt modelId="{6AB07E66-8D62-46F5-8F4F-5A692FFAB208}" type="pres">
      <dgm:prSet presAssocID="{93D18E76-BFA2-468B-9CE1-E1B678DE8137}" presName="spacer" presStyleCnt="0"/>
      <dgm:spPr/>
    </dgm:pt>
    <dgm:pt modelId="{C5FA508A-F17E-43B3-84E0-C2BAEAFB071C}" type="pres">
      <dgm:prSet presAssocID="{B3A35047-DB3A-4B5E-960A-F4D249073B6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342DF07-159E-458C-B08A-6583B47004E0}" type="pres">
      <dgm:prSet presAssocID="{4B316857-BEB4-4FDB-A958-D27CC32909E2}" presName="spacer" presStyleCnt="0"/>
      <dgm:spPr/>
    </dgm:pt>
    <dgm:pt modelId="{3D6EC6FC-32BE-4B1A-8F5E-66C606E8F074}" type="pres">
      <dgm:prSet presAssocID="{71268938-1951-4FE8-AD46-FF641751EEB8}" presName="parentText" presStyleLbl="node1" presStyleIdx="3" presStyleCnt="4" custLinFactNeighborX="133" custLinFactNeighborY="61321">
        <dgm:presLayoutVars>
          <dgm:chMax val="0"/>
          <dgm:bulletEnabled val="1"/>
        </dgm:presLayoutVars>
      </dgm:prSet>
      <dgm:spPr/>
    </dgm:pt>
  </dgm:ptLst>
  <dgm:cxnLst>
    <dgm:cxn modelId="{EE69D621-F17B-44C4-8D8B-3472312A89D0}" srcId="{45DFAC49-FD22-4B03-84A2-98FEF4B1753B}" destId="{2E0B2B2E-304E-47D0-91D5-966BDFBB670A}" srcOrd="0" destOrd="0" parTransId="{B9F5D3E3-EF37-48A8-AD53-1DB43DA00984}" sibTransId="{D44AFCB1-6D9F-4FFD-A1F8-2AA19D6CF40C}"/>
    <dgm:cxn modelId="{69D55429-6538-4027-81BB-4C5A897DDDE3}" type="presOf" srcId="{71268938-1951-4FE8-AD46-FF641751EEB8}" destId="{3D6EC6FC-32BE-4B1A-8F5E-66C606E8F074}" srcOrd="0" destOrd="0" presId="urn:microsoft.com/office/officeart/2005/8/layout/vList2"/>
    <dgm:cxn modelId="{AD79823D-33E1-40CD-97FA-C6B3DF5E29D0}" srcId="{45DFAC49-FD22-4B03-84A2-98FEF4B1753B}" destId="{71268938-1951-4FE8-AD46-FF641751EEB8}" srcOrd="3" destOrd="0" parTransId="{987706F2-D281-4BCD-BCB0-A74C3D2680D7}" sibTransId="{531EBE71-0681-42D4-8F0B-DC1036D48E9B}"/>
    <dgm:cxn modelId="{FFD19C6B-3236-4B9B-BDFD-CD37D5EA73DF}" type="presOf" srcId="{45DFAC49-FD22-4B03-84A2-98FEF4B1753B}" destId="{F66EE7A5-9199-4B06-938F-11439469EA88}" srcOrd="0" destOrd="0" presId="urn:microsoft.com/office/officeart/2005/8/layout/vList2"/>
    <dgm:cxn modelId="{8FFBFE4F-FB23-43A1-9A1A-EE7DD8902B2E}" srcId="{45DFAC49-FD22-4B03-84A2-98FEF4B1753B}" destId="{B3A35047-DB3A-4B5E-960A-F4D249073B60}" srcOrd="2" destOrd="0" parTransId="{20D4212A-1104-457A-94A2-136117BC0E05}" sibTransId="{4B316857-BEB4-4FDB-A958-D27CC32909E2}"/>
    <dgm:cxn modelId="{DD8C8086-162D-48A2-A52B-80A2E7F49A17}" type="presOf" srcId="{EFB79672-BF5F-4B65-B7A4-56B7DB9AEDD7}" destId="{6AE44433-CC96-49AC-9F4E-F59958A005C9}" srcOrd="0" destOrd="0" presId="urn:microsoft.com/office/officeart/2005/8/layout/vList2"/>
    <dgm:cxn modelId="{01C89AB2-8E84-4376-93F9-7D60F3222F4A}" type="presOf" srcId="{B3A35047-DB3A-4B5E-960A-F4D249073B60}" destId="{C5FA508A-F17E-43B3-84E0-C2BAEAFB071C}" srcOrd="0" destOrd="0" presId="urn:microsoft.com/office/officeart/2005/8/layout/vList2"/>
    <dgm:cxn modelId="{B1DDFEB5-2AA6-418F-8F38-B476ABE858C4}" srcId="{45DFAC49-FD22-4B03-84A2-98FEF4B1753B}" destId="{EFB79672-BF5F-4B65-B7A4-56B7DB9AEDD7}" srcOrd="1" destOrd="0" parTransId="{AA07CBC4-EF96-48BE-85C0-905BC834BE44}" sibTransId="{93D18E76-BFA2-468B-9CE1-E1B678DE8137}"/>
    <dgm:cxn modelId="{14555DC0-A2B3-4EF7-9B97-A27B0E0F44B7}" type="presOf" srcId="{2E0B2B2E-304E-47D0-91D5-966BDFBB670A}" destId="{48B82351-FA07-4256-9E54-49AB85E38A5A}" srcOrd="0" destOrd="0" presId="urn:microsoft.com/office/officeart/2005/8/layout/vList2"/>
    <dgm:cxn modelId="{939FB8B2-9DBA-43D7-BB8A-D1A46BFDA2D3}" type="presParOf" srcId="{F66EE7A5-9199-4B06-938F-11439469EA88}" destId="{48B82351-FA07-4256-9E54-49AB85E38A5A}" srcOrd="0" destOrd="0" presId="urn:microsoft.com/office/officeart/2005/8/layout/vList2"/>
    <dgm:cxn modelId="{F8FE0711-B229-4B8E-8425-9A6677301126}" type="presParOf" srcId="{F66EE7A5-9199-4B06-938F-11439469EA88}" destId="{28DFE7A1-229A-436B-B4F0-9493BCDC5E9C}" srcOrd="1" destOrd="0" presId="urn:microsoft.com/office/officeart/2005/8/layout/vList2"/>
    <dgm:cxn modelId="{4588CD6E-07F0-4245-AAA5-B093A10E03F7}" type="presParOf" srcId="{F66EE7A5-9199-4B06-938F-11439469EA88}" destId="{6AE44433-CC96-49AC-9F4E-F59958A005C9}" srcOrd="2" destOrd="0" presId="urn:microsoft.com/office/officeart/2005/8/layout/vList2"/>
    <dgm:cxn modelId="{54337109-DBAE-4A69-A185-723EAE114C15}" type="presParOf" srcId="{F66EE7A5-9199-4B06-938F-11439469EA88}" destId="{6AB07E66-8D62-46F5-8F4F-5A692FFAB208}" srcOrd="3" destOrd="0" presId="urn:microsoft.com/office/officeart/2005/8/layout/vList2"/>
    <dgm:cxn modelId="{2CAD3C0D-ECBF-41B2-B0C1-9538405FA038}" type="presParOf" srcId="{F66EE7A5-9199-4B06-938F-11439469EA88}" destId="{C5FA508A-F17E-43B3-84E0-C2BAEAFB071C}" srcOrd="4" destOrd="0" presId="urn:microsoft.com/office/officeart/2005/8/layout/vList2"/>
    <dgm:cxn modelId="{F3BA23AF-F971-470B-97C7-8F4B77EC0B5F}" type="presParOf" srcId="{F66EE7A5-9199-4B06-938F-11439469EA88}" destId="{4342DF07-159E-458C-B08A-6583B47004E0}" srcOrd="5" destOrd="0" presId="urn:microsoft.com/office/officeart/2005/8/layout/vList2"/>
    <dgm:cxn modelId="{9C189171-EBB4-4E82-A61A-872B6B3A739E}" type="presParOf" srcId="{F66EE7A5-9199-4B06-938F-11439469EA88}" destId="{3D6EC6FC-32BE-4B1A-8F5E-66C606E8F07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DFAC49-FD22-4B03-84A2-98FEF4B17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0B2B2E-304E-47D0-91D5-966BDFBB670A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Point cloud </a:t>
          </a:r>
          <a:r>
            <a:rPr lang="it-IT" sz="2400" b="1" dirty="0" err="1"/>
            <a:t>is</a:t>
          </a:r>
          <a:r>
            <a:rPr lang="it-IT" sz="2400" b="1" dirty="0"/>
            <a:t> an </a:t>
          </a:r>
          <a:r>
            <a:rPr lang="it-IT" sz="2400" b="1" dirty="0" err="1"/>
            <a:t>unordered</a:t>
          </a:r>
          <a:r>
            <a:rPr lang="it-IT" sz="2400" b="1" dirty="0"/>
            <a:t> set of </a:t>
          </a:r>
          <a:r>
            <a:rPr lang="it-IT" sz="2400" b="1" dirty="0" err="1"/>
            <a:t>vectors</a:t>
          </a:r>
          <a:endParaRPr lang="it-IT" sz="2400" b="1" dirty="0"/>
        </a:p>
      </dgm:t>
    </dgm:pt>
    <dgm:pt modelId="{B9F5D3E3-EF37-48A8-AD53-1DB43DA00984}" type="parTrans" cxnId="{EE69D621-F17B-44C4-8D8B-3472312A89D0}">
      <dgm:prSet/>
      <dgm:spPr/>
      <dgm:t>
        <a:bodyPr/>
        <a:lstStyle/>
        <a:p>
          <a:endParaRPr lang="it-IT"/>
        </a:p>
      </dgm:t>
    </dgm:pt>
    <dgm:pt modelId="{D44AFCB1-6D9F-4FFD-A1F8-2AA19D6CF40C}" type="sibTrans" cxnId="{EE69D621-F17B-44C4-8D8B-3472312A89D0}">
      <dgm:prSet/>
      <dgm:spPr/>
      <dgm:t>
        <a:bodyPr/>
        <a:lstStyle/>
        <a:p>
          <a:endParaRPr lang="it-IT"/>
        </a:p>
      </dgm:t>
    </dgm:pt>
    <dgm:pt modelId="{EFB79672-BF5F-4B65-B7A4-56B7DB9AEDD7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u="none" dirty="0" err="1"/>
            <a:t>It</a:t>
          </a:r>
          <a:r>
            <a:rPr lang="it-IT" sz="2400" b="1" u="none" dirty="0"/>
            <a:t> </a:t>
          </a:r>
          <a:r>
            <a:rPr lang="it-IT" sz="2400" b="1" u="none" dirty="0" err="1"/>
            <a:t>is</a:t>
          </a:r>
          <a:r>
            <a:rPr lang="it-IT" sz="2400" b="1" u="none" dirty="0"/>
            <a:t> </a:t>
          </a:r>
          <a:r>
            <a:rPr lang="it-IT" sz="2400" b="1" u="none" dirty="0" err="1"/>
            <a:t>represented</a:t>
          </a:r>
          <a:r>
            <a:rPr lang="it-IT" sz="2400" b="1" u="none" dirty="0"/>
            <a:t> </a:t>
          </a:r>
          <a:r>
            <a:rPr lang="it-IT" sz="2400" b="1" u="none" dirty="0" err="1"/>
            <a:t>as</a:t>
          </a:r>
          <a:r>
            <a:rPr lang="it-IT" sz="2400" b="1" u="none" dirty="0"/>
            <a:t> a set of 3D points</a:t>
          </a:r>
        </a:p>
      </dgm:t>
    </dgm:pt>
    <dgm:pt modelId="{AA07CBC4-EF96-48BE-85C0-905BC834BE44}" type="parTrans" cxnId="{B1DDFEB5-2AA6-418F-8F38-B476ABE858C4}">
      <dgm:prSet/>
      <dgm:spPr/>
      <dgm:t>
        <a:bodyPr/>
        <a:lstStyle/>
        <a:p>
          <a:endParaRPr lang="it-IT"/>
        </a:p>
      </dgm:t>
    </dgm:pt>
    <dgm:pt modelId="{93D18E76-BFA2-468B-9CE1-E1B678DE8137}" type="sibTrans" cxnId="{B1DDFEB5-2AA6-418F-8F38-B476ABE858C4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B3A35047-DB3A-4B5E-960A-F4D249073B60}">
          <dgm:prSet custT="1"/>
          <dgm:spPr>
            <a:solidFill>
              <a:srgbClr val="C00000">
                <a:alpha val="46000"/>
              </a:srgbClr>
            </a:solidFill>
          </dgm:spPr>
          <dgm:t>
            <a:bodyPr/>
            <a:lstStyle/>
            <a:p>
              <a:r>
                <a:rPr lang="it-IT" sz="2400" b="1" u="none" dirty="0"/>
                <a:t>Each point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sz="2400" b="1" i="1" u="none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2400" b="1" i="1" u="none" smtClean="0">
                          <a:latin typeface="Cambria Math" panose="02040503050406030204" pitchFamily="18" charset="0"/>
                        </a:rPr>
                        <m:t>𝑷</m:t>
                      </m:r>
                    </m:e>
                    <m:sub>
                      <m:r>
                        <a:rPr lang="it-IT" sz="2400" b="1" i="1" u="none" smtClean="0">
                          <a:latin typeface="Cambria Math" panose="02040503050406030204" pitchFamily="18" charset="0"/>
                        </a:rPr>
                        <m:t>𝒊</m:t>
                      </m:r>
                    </m:sub>
                  </m:sSub>
                </m:oMath>
              </a14:m>
              <a:r>
                <a:rPr lang="it-IT" sz="2400" b="1" dirty="0"/>
                <a:t> </a:t>
              </a:r>
              <a:r>
                <a:rPr lang="it-IT" sz="2400" b="1" dirty="0" err="1"/>
                <a:t>is</a:t>
              </a:r>
              <a:r>
                <a:rPr lang="it-IT" sz="2400" b="1" dirty="0"/>
                <a:t> a set of </a:t>
              </a:r>
              <a:r>
                <a:rPr lang="it-IT" sz="2400" b="1" dirty="0" err="1"/>
                <a:t>its</a:t>
              </a:r>
              <a:r>
                <a:rPr lang="it-IT" sz="2400" b="1" dirty="0"/>
                <a:t> 3D </a:t>
              </a:r>
              <a:r>
                <a:rPr lang="it-IT" sz="2400" b="1" dirty="0" err="1"/>
                <a:t>coordinates</a:t>
              </a:r>
              <a:r>
                <a:rPr lang="it-IT" sz="2400" b="1" dirty="0"/>
                <a:t> (x, y, z) plus extra feature </a:t>
              </a:r>
              <a:r>
                <a:rPr lang="it-IT" sz="2400" b="1" dirty="0" err="1"/>
                <a:t>channels</a:t>
              </a:r>
              <a:endParaRPr lang="it-IT" sz="2400" b="1" dirty="0"/>
            </a:p>
          </dgm:t>
        </dgm:pt>
      </mc:Choice>
      <mc:Fallback xmlns="">
        <dgm:pt modelId="{B3A35047-DB3A-4B5E-960A-F4D249073B60}">
          <dgm:prSet custT="1"/>
          <dgm:spPr>
            <a:solidFill>
              <a:srgbClr val="C00000">
                <a:alpha val="46000"/>
              </a:srgbClr>
            </a:solidFill>
          </dgm:spPr>
          <dgm:t>
            <a:bodyPr/>
            <a:lstStyle/>
            <a:p>
              <a:r>
                <a:rPr lang="it-IT" sz="2400" b="1" u="none" dirty="0"/>
                <a:t>Each point </a:t>
              </a:r>
              <a:r>
                <a:rPr lang="it-IT" sz="2400" b="1" i="0" u="none">
                  <a:latin typeface="Cambria Math" panose="02040503050406030204" pitchFamily="18" charset="0"/>
                </a:rPr>
                <a:t>𝑷_𝒊</a:t>
              </a:r>
              <a:r>
                <a:rPr lang="it-IT" sz="2400" b="1" dirty="0"/>
                <a:t> </a:t>
              </a:r>
              <a:r>
                <a:rPr lang="it-IT" sz="2400" b="1" dirty="0" err="1"/>
                <a:t>is</a:t>
              </a:r>
              <a:r>
                <a:rPr lang="it-IT" sz="2400" b="1" dirty="0"/>
                <a:t> a set of </a:t>
              </a:r>
              <a:r>
                <a:rPr lang="it-IT" sz="2400" b="1" dirty="0" err="1"/>
                <a:t>its</a:t>
              </a:r>
              <a:r>
                <a:rPr lang="it-IT" sz="2400" b="1" dirty="0"/>
                <a:t> 3D </a:t>
              </a:r>
              <a:r>
                <a:rPr lang="it-IT" sz="2400" b="1" dirty="0" err="1"/>
                <a:t>coordinates</a:t>
              </a:r>
              <a:r>
                <a:rPr lang="it-IT" sz="2400" b="1" dirty="0"/>
                <a:t> (x, y, z) plus extra feature </a:t>
              </a:r>
              <a:r>
                <a:rPr lang="it-IT" sz="2400" b="1" dirty="0" err="1"/>
                <a:t>channels</a:t>
              </a:r>
              <a:endParaRPr lang="it-IT" sz="2400" b="1" dirty="0"/>
            </a:p>
          </dgm:t>
        </dgm:pt>
      </mc:Fallback>
    </mc:AlternateContent>
    <dgm:pt modelId="{20D4212A-1104-457A-94A2-136117BC0E05}" type="parTrans" cxnId="{8FFBFE4F-FB23-43A1-9A1A-EE7DD8902B2E}">
      <dgm:prSet/>
      <dgm:spPr/>
      <dgm:t>
        <a:bodyPr/>
        <a:lstStyle/>
        <a:p>
          <a:endParaRPr lang="it-IT"/>
        </a:p>
      </dgm:t>
    </dgm:pt>
    <dgm:pt modelId="{4B316857-BEB4-4FDB-A958-D27CC32909E2}" type="sibTrans" cxnId="{8FFBFE4F-FB23-43A1-9A1A-EE7DD8902B2E}">
      <dgm:prSet/>
      <dgm:spPr/>
      <dgm:t>
        <a:bodyPr/>
        <a:lstStyle/>
        <a:p>
          <a:endParaRPr lang="it-IT"/>
        </a:p>
      </dgm:t>
    </dgm:pt>
    <dgm:pt modelId="{F66EE7A5-9199-4B06-938F-11439469EA88}" type="pres">
      <dgm:prSet presAssocID="{45DFAC49-FD22-4B03-84A2-98FEF4B1753B}" presName="linear" presStyleCnt="0">
        <dgm:presLayoutVars>
          <dgm:animLvl val="lvl"/>
          <dgm:resizeHandles val="exact"/>
        </dgm:presLayoutVars>
      </dgm:prSet>
      <dgm:spPr/>
    </dgm:pt>
    <dgm:pt modelId="{48B82351-FA07-4256-9E54-49AB85E38A5A}" type="pres">
      <dgm:prSet presAssocID="{2E0B2B2E-304E-47D0-91D5-966BDFBB670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DFE7A1-229A-436B-B4F0-9493BCDC5E9C}" type="pres">
      <dgm:prSet presAssocID="{D44AFCB1-6D9F-4FFD-A1F8-2AA19D6CF40C}" presName="spacer" presStyleCnt="0"/>
      <dgm:spPr/>
    </dgm:pt>
    <dgm:pt modelId="{6AE44433-CC96-49AC-9F4E-F59958A005C9}" type="pres">
      <dgm:prSet presAssocID="{EFB79672-BF5F-4B65-B7A4-56B7DB9AED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B07E66-8D62-46F5-8F4F-5A692FFAB208}" type="pres">
      <dgm:prSet presAssocID="{93D18E76-BFA2-468B-9CE1-E1B678DE8137}" presName="spacer" presStyleCnt="0"/>
      <dgm:spPr/>
    </dgm:pt>
    <dgm:pt modelId="{C5FA508A-F17E-43B3-84E0-C2BAEAFB071C}" type="pres">
      <dgm:prSet presAssocID="{B3A35047-DB3A-4B5E-960A-F4D249073B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69D621-F17B-44C4-8D8B-3472312A89D0}" srcId="{45DFAC49-FD22-4B03-84A2-98FEF4B1753B}" destId="{2E0B2B2E-304E-47D0-91D5-966BDFBB670A}" srcOrd="0" destOrd="0" parTransId="{B9F5D3E3-EF37-48A8-AD53-1DB43DA00984}" sibTransId="{D44AFCB1-6D9F-4FFD-A1F8-2AA19D6CF40C}"/>
    <dgm:cxn modelId="{FFD19C6B-3236-4B9B-BDFD-CD37D5EA73DF}" type="presOf" srcId="{45DFAC49-FD22-4B03-84A2-98FEF4B1753B}" destId="{F66EE7A5-9199-4B06-938F-11439469EA88}" srcOrd="0" destOrd="0" presId="urn:microsoft.com/office/officeart/2005/8/layout/vList2"/>
    <dgm:cxn modelId="{8FFBFE4F-FB23-43A1-9A1A-EE7DD8902B2E}" srcId="{45DFAC49-FD22-4B03-84A2-98FEF4B1753B}" destId="{B3A35047-DB3A-4B5E-960A-F4D249073B60}" srcOrd="2" destOrd="0" parTransId="{20D4212A-1104-457A-94A2-136117BC0E05}" sibTransId="{4B316857-BEB4-4FDB-A958-D27CC32909E2}"/>
    <dgm:cxn modelId="{DD8C8086-162D-48A2-A52B-80A2E7F49A17}" type="presOf" srcId="{EFB79672-BF5F-4B65-B7A4-56B7DB9AEDD7}" destId="{6AE44433-CC96-49AC-9F4E-F59958A005C9}" srcOrd="0" destOrd="0" presId="urn:microsoft.com/office/officeart/2005/8/layout/vList2"/>
    <dgm:cxn modelId="{01C89AB2-8E84-4376-93F9-7D60F3222F4A}" type="presOf" srcId="{B3A35047-DB3A-4B5E-960A-F4D249073B60}" destId="{C5FA508A-F17E-43B3-84E0-C2BAEAFB071C}" srcOrd="0" destOrd="0" presId="urn:microsoft.com/office/officeart/2005/8/layout/vList2"/>
    <dgm:cxn modelId="{B1DDFEB5-2AA6-418F-8F38-B476ABE858C4}" srcId="{45DFAC49-FD22-4B03-84A2-98FEF4B1753B}" destId="{EFB79672-BF5F-4B65-B7A4-56B7DB9AEDD7}" srcOrd="1" destOrd="0" parTransId="{AA07CBC4-EF96-48BE-85C0-905BC834BE44}" sibTransId="{93D18E76-BFA2-468B-9CE1-E1B678DE8137}"/>
    <dgm:cxn modelId="{14555DC0-A2B3-4EF7-9B97-A27B0E0F44B7}" type="presOf" srcId="{2E0B2B2E-304E-47D0-91D5-966BDFBB670A}" destId="{48B82351-FA07-4256-9E54-49AB85E38A5A}" srcOrd="0" destOrd="0" presId="urn:microsoft.com/office/officeart/2005/8/layout/vList2"/>
    <dgm:cxn modelId="{939FB8B2-9DBA-43D7-BB8A-D1A46BFDA2D3}" type="presParOf" srcId="{F66EE7A5-9199-4B06-938F-11439469EA88}" destId="{48B82351-FA07-4256-9E54-49AB85E38A5A}" srcOrd="0" destOrd="0" presId="urn:microsoft.com/office/officeart/2005/8/layout/vList2"/>
    <dgm:cxn modelId="{F8FE0711-B229-4B8E-8425-9A6677301126}" type="presParOf" srcId="{F66EE7A5-9199-4B06-938F-11439469EA88}" destId="{28DFE7A1-229A-436B-B4F0-9493BCDC5E9C}" srcOrd="1" destOrd="0" presId="urn:microsoft.com/office/officeart/2005/8/layout/vList2"/>
    <dgm:cxn modelId="{4588CD6E-07F0-4245-AAA5-B093A10E03F7}" type="presParOf" srcId="{F66EE7A5-9199-4B06-938F-11439469EA88}" destId="{6AE44433-CC96-49AC-9F4E-F59958A005C9}" srcOrd="2" destOrd="0" presId="urn:microsoft.com/office/officeart/2005/8/layout/vList2"/>
    <dgm:cxn modelId="{54337109-DBAE-4A69-A185-723EAE114C15}" type="presParOf" srcId="{F66EE7A5-9199-4B06-938F-11439469EA88}" destId="{6AB07E66-8D62-46F5-8F4F-5A692FFAB208}" srcOrd="3" destOrd="0" presId="urn:microsoft.com/office/officeart/2005/8/layout/vList2"/>
    <dgm:cxn modelId="{2CAD3C0D-ECBF-41B2-B0C1-9538405FA038}" type="presParOf" srcId="{F66EE7A5-9199-4B06-938F-11439469EA88}" destId="{C5FA508A-F17E-43B3-84E0-C2BAEAFB07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DFAC49-FD22-4B03-84A2-98FEF4B17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0B2B2E-304E-47D0-91D5-966BDFBB670A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Point cloud </a:t>
          </a:r>
          <a:r>
            <a:rPr lang="it-IT" sz="2400" b="1" dirty="0" err="1"/>
            <a:t>is</a:t>
          </a:r>
          <a:r>
            <a:rPr lang="it-IT" sz="2400" b="1" dirty="0"/>
            <a:t> an </a:t>
          </a:r>
          <a:r>
            <a:rPr lang="it-IT" sz="2400" b="1" dirty="0" err="1"/>
            <a:t>unordered</a:t>
          </a:r>
          <a:r>
            <a:rPr lang="it-IT" sz="2400" b="1" dirty="0"/>
            <a:t> set of </a:t>
          </a:r>
          <a:r>
            <a:rPr lang="it-IT" sz="2400" b="1" dirty="0" err="1"/>
            <a:t>vectors</a:t>
          </a:r>
          <a:endParaRPr lang="it-IT" sz="2400" b="1" dirty="0"/>
        </a:p>
      </dgm:t>
    </dgm:pt>
    <dgm:pt modelId="{B9F5D3E3-EF37-48A8-AD53-1DB43DA00984}" type="parTrans" cxnId="{EE69D621-F17B-44C4-8D8B-3472312A89D0}">
      <dgm:prSet/>
      <dgm:spPr/>
      <dgm:t>
        <a:bodyPr/>
        <a:lstStyle/>
        <a:p>
          <a:endParaRPr lang="it-IT"/>
        </a:p>
      </dgm:t>
    </dgm:pt>
    <dgm:pt modelId="{D44AFCB1-6D9F-4FFD-A1F8-2AA19D6CF40C}" type="sibTrans" cxnId="{EE69D621-F17B-44C4-8D8B-3472312A89D0}">
      <dgm:prSet/>
      <dgm:spPr/>
      <dgm:t>
        <a:bodyPr/>
        <a:lstStyle/>
        <a:p>
          <a:endParaRPr lang="it-IT"/>
        </a:p>
      </dgm:t>
    </dgm:pt>
    <dgm:pt modelId="{EFB79672-BF5F-4B65-B7A4-56B7DB9AEDD7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u="none" dirty="0" err="1"/>
            <a:t>It</a:t>
          </a:r>
          <a:r>
            <a:rPr lang="it-IT" sz="2400" b="1" u="none" dirty="0"/>
            <a:t> </a:t>
          </a:r>
          <a:r>
            <a:rPr lang="it-IT" sz="2400" b="1" u="none" dirty="0" err="1"/>
            <a:t>is</a:t>
          </a:r>
          <a:r>
            <a:rPr lang="it-IT" sz="2400" b="1" u="none" dirty="0"/>
            <a:t> </a:t>
          </a:r>
          <a:r>
            <a:rPr lang="it-IT" sz="2400" b="1" u="none" dirty="0" err="1"/>
            <a:t>represented</a:t>
          </a:r>
          <a:r>
            <a:rPr lang="it-IT" sz="2400" b="1" u="none" dirty="0"/>
            <a:t> </a:t>
          </a:r>
          <a:r>
            <a:rPr lang="it-IT" sz="2400" b="1" u="none" dirty="0" err="1"/>
            <a:t>as</a:t>
          </a:r>
          <a:r>
            <a:rPr lang="it-IT" sz="2400" b="1" u="none" dirty="0"/>
            <a:t> a set of 3D points</a:t>
          </a:r>
        </a:p>
      </dgm:t>
    </dgm:pt>
    <dgm:pt modelId="{AA07CBC4-EF96-48BE-85C0-905BC834BE44}" type="parTrans" cxnId="{B1DDFEB5-2AA6-418F-8F38-B476ABE858C4}">
      <dgm:prSet/>
      <dgm:spPr/>
      <dgm:t>
        <a:bodyPr/>
        <a:lstStyle/>
        <a:p>
          <a:endParaRPr lang="it-IT"/>
        </a:p>
      </dgm:t>
    </dgm:pt>
    <dgm:pt modelId="{93D18E76-BFA2-468B-9CE1-E1B678DE8137}" type="sibTrans" cxnId="{B1DDFEB5-2AA6-418F-8F38-B476ABE858C4}">
      <dgm:prSet/>
      <dgm:spPr/>
      <dgm:t>
        <a:bodyPr/>
        <a:lstStyle/>
        <a:p>
          <a:endParaRPr lang="it-IT"/>
        </a:p>
      </dgm:t>
    </dgm:pt>
    <dgm:pt modelId="{B3A35047-DB3A-4B5E-960A-F4D249073B60}">
      <dgm:prSet custT="1"/>
      <dgm:spPr>
        <a:blipFill>
          <a:blip xmlns:r="http://schemas.openxmlformats.org/officeDocument/2006/relationships" r:embed="rId1"/>
          <a:stretch>
            <a:fillRect l="-484" b="-1351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20D4212A-1104-457A-94A2-136117BC0E05}" type="parTrans" cxnId="{8FFBFE4F-FB23-43A1-9A1A-EE7DD8902B2E}">
      <dgm:prSet/>
      <dgm:spPr/>
      <dgm:t>
        <a:bodyPr/>
        <a:lstStyle/>
        <a:p>
          <a:endParaRPr lang="it-IT"/>
        </a:p>
      </dgm:t>
    </dgm:pt>
    <dgm:pt modelId="{4B316857-BEB4-4FDB-A958-D27CC32909E2}" type="sibTrans" cxnId="{8FFBFE4F-FB23-43A1-9A1A-EE7DD8902B2E}">
      <dgm:prSet/>
      <dgm:spPr/>
      <dgm:t>
        <a:bodyPr/>
        <a:lstStyle/>
        <a:p>
          <a:endParaRPr lang="it-IT"/>
        </a:p>
      </dgm:t>
    </dgm:pt>
    <dgm:pt modelId="{F66EE7A5-9199-4B06-938F-11439469EA88}" type="pres">
      <dgm:prSet presAssocID="{45DFAC49-FD22-4B03-84A2-98FEF4B1753B}" presName="linear" presStyleCnt="0">
        <dgm:presLayoutVars>
          <dgm:animLvl val="lvl"/>
          <dgm:resizeHandles val="exact"/>
        </dgm:presLayoutVars>
      </dgm:prSet>
      <dgm:spPr/>
    </dgm:pt>
    <dgm:pt modelId="{48B82351-FA07-4256-9E54-49AB85E38A5A}" type="pres">
      <dgm:prSet presAssocID="{2E0B2B2E-304E-47D0-91D5-966BDFBB670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DFE7A1-229A-436B-B4F0-9493BCDC5E9C}" type="pres">
      <dgm:prSet presAssocID="{D44AFCB1-6D9F-4FFD-A1F8-2AA19D6CF40C}" presName="spacer" presStyleCnt="0"/>
      <dgm:spPr/>
    </dgm:pt>
    <dgm:pt modelId="{6AE44433-CC96-49AC-9F4E-F59958A005C9}" type="pres">
      <dgm:prSet presAssocID="{EFB79672-BF5F-4B65-B7A4-56B7DB9AED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B07E66-8D62-46F5-8F4F-5A692FFAB208}" type="pres">
      <dgm:prSet presAssocID="{93D18E76-BFA2-468B-9CE1-E1B678DE8137}" presName="spacer" presStyleCnt="0"/>
      <dgm:spPr/>
    </dgm:pt>
    <dgm:pt modelId="{C5FA508A-F17E-43B3-84E0-C2BAEAFB071C}" type="pres">
      <dgm:prSet presAssocID="{B3A35047-DB3A-4B5E-960A-F4D249073B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69D621-F17B-44C4-8D8B-3472312A89D0}" srcId="{45DFAC49-FD22-4B03-84A2-98FEF4B1753B}" destId="{2E0B2B2E-304E-47D0-91D5-966BDFBB670A}" srcOrd="0" destOrd="0" parTransId="{B9F5D3E3-EF37-48A8-AD53-1DB43DA00984}" sibTransId="{D44AFCB1-6D9F-4FFD-A1F8-2AA19D6CF40C}"/>
    <dgm:cxn modelId="{FFD19C6B-3236-4B9B-BDFD-CD37D5EA73DF}" type="presOf" srcId="{45DFAC49-FD22-4B03-84A2-98FEF4B1753B}" destId="{F66EE7A5-9199-4B06-938F-11439469EA88}" srcOrd="0" destOrd="0" presId="urn:microsoft.com/office/officeart/2005/8/layout/vList2"/>
    <dgm:cxn modelId="{8FFBFE4F-FB23-43A1-9A1A-EE7DD8902B2E}" srcId="{45DFAC49-FD22-4B03-84A2-98FEF4B1753B}" destId="{B3A35047-DB3A-4B5E-960A-F4D249073B60}" srcOrd="2" destOrd="0" parTransId="{20D4212A-1104-457A-94A2-136117BC0E05}" sibTransId="{4B316857-BEB4-4FDB-A958-D27CC32909E2}"/>
    <dgm:cxn modelId="{DD8C8086-162D-48A2-A52B-80A2E7F49A17}" type="presOf" srcId="{EFB79672-BF5F-4B65-B7A4-56B7DB9AEDD7}" destId="{6AE44433-CC96-49AC-9F4E-F59958A005C9}" srcOrd="0" destOrd="0" presId="urn:microsoft.com/office/officeart/2005/8/layout/vList2"/>
    <dgm:cxn modelId="{01C89AB2-8E84-4376-93F9-7D60F3222F4A}" type="presOf" srcId="{B3A35047-DB3A-4B5E-960A-F4D249073B60}" destId="{C5FA508A-F17E-43B3-84E0-C2BAEAFB071C}" srcOrd="0" destOrd="0" presId="urn:microsoft.com/office/officeart/2005/8/layout/vList2"/>
    <dgm:cxn modelId="{B1DDFEB5-2AA6-418F-8F38-B476ABE858C4}" srcId="{45DFAC49-FD22-4B03-84A2-98FEF4B1753B}" destId="{EFB79672-BF5F-4B65-B7A4-56B7DB9AEDD7}" srcOrd="1" destOrd="0" parTransId="{AA07CBC4-EF96-48BE-85C0-905BC834BE44}" sibTransId="{93D18E76-BFA2-468B-9CE1-E1B678DE8137}"/>
    <dgm:cxn modelId="{14555DC0-A2B3-4EF7-9B97-A27B0E0F44B7}" type="presOf" srcId="{2E0B2B2E-304E-47D0-91D5-966BDFBB670A}" destId="{48B82351-FA07-4256-9E54-49AB85E38A5A}" srcOrd="0" destOrd="0" presId="urn:microsoft.com/office/officeart/2005/8/layout/vList2"/>
    <dgm:cxn modelId="{939FB8B2-9DBA-43D7-BB8A-D1A46BFDA2D3}" type="presParOf" srcId="{F66EE7A5-9199-4B06-938F-11439469EA88}" destId="{48B82351-FA07-4256-9E54-49AB85E38A5A}" srcOrd="0" destOrd="0" presId="urn:microsoft.com/office/officeart/2005/8/layout/vList2"/>
    <dgm:cxn modelId="{F8FE0711-B229-4B8E-8425-9A6677301126}" type="presParOf" srcId="{F66EE7A5-9199-4B06-938F-11439469EA88}" destId="{28DFE7A1-229A-436B-B4F0-9493BCDC5E9C}" srcOrd="1" destOrd="0" presId="urn:microsoft.com/office/officeart/2005/8/layout/vList2"/>
    <dgm:cxn modelId="{4588CD6E-07F0-4245-AAA5-B093A10E03F7}" type="presParOf" srcId="{F66EE7A5-9199-4B06-938F-11439469EA88}" destId="{6AE44433-CC96-49AC-9F4E-F59958A005C9}" srcOrd="2" destOrd="0" presId="urn:microsoft.com/office/officeart/2005/8/layout/vList2"/>
    <dgm:cxn modelId="{54337109-DBAE-4A69-A185-723EAE114C15}" type="presParOf" srcId="{F66EE7A5-9199-4B06-938F-11439469EA88}" destId="{6AB07E66-8D62-46F5-8F4F-5A692FFAB208}" srcOrd="3" destOrd="0" presId="urn:microsoft.com/office/officeart/2005/8/layout/vList2"/>
    <dgm:cxn modelId="{2CAD3C0D-ECBF-41B2-B0C1-9538405FA038}" type="presParOf" srcId="{F66EE7A5-9199-4B06-938F-11439469EA88}" destId="{C5FA508A-F17E-43B3-84E0-C2BAEAFB07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DFAC49-FD22-4B03-84A2-98FEF4B17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0B2B2E-304E-47D0-91D5-966BDFBB670A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Pointnet</a:t>
          </a:r>
          <a:r>
            <a:rPr lang="it-IT" sz="2400" b="1" dirty="0"/>
            <a:t> </a:t>
          </a:r>
          <a:r>
            <a:rPr lang="it-IT" sz="2400" b="1" dirty="0" err="1"/>
            <a:t>directly</a:t>
          </a:r>
          <a:r>
            <a:rPr lang="it-IT" sz="2400" b="1" dirty="0"/>
            <a:t> takes point clouds </a:t>
          </a:r>
          <a:r>
            <a:rPr lang="it-IT" sz="2400" b="1" dirty="0" err="1"/>
            <a:t>as</a:t>
          </a:r>
          <a:r>
            <a:rPr lang="it-IT" sz="2400" b="1" dirty="0"/>
            <a:t> input</a:t>
          </a:r>
        </a:p>
      </dgm:t>
    </dgm:pt>
    <dgm:pt modelId="{B9F5D3E3-EF37-48A8-AD53-1DB43DA00984}" type="parTrans" cxnId="{EE69D621-F17B-44C4-8D8B-3472312A89D0}">
      <dgm:prSet/>
      <dgm:spPr/>
      <dgm:t>
        <a:bodyPr/>
        <a:lstStyle/>
        <a:p>
          <a:endParaRPr lang="it-IT"/>
        </a:p>
      </dgm:t>
    </dgm:pt>
    <dgm:pt modelId="{D44AFCB1-6D9F-4FFD-A1F8-2AA19D6CF40C}" type="sibTrans" cxnId="{EE69D621-F17B-44C4-8D8B-3472312A89D0}">
      <dgm:prSet/>
      <dgm:spPr/>
      <dgm:t>
        <a:bodyPr/>
        <a:lstStyle/>
        <a:p>
          <a:endParaRPr lang="it-IT"/>
        </a:p>
      </dgm:t>
    </dgm:pt>
    <dgm:pt modelId="{EFB79672-BF5F-4B65-B7A4-56B7DB9AEDD7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The network outputs class labels per </a:t>
          </a:r>
          <a:r>
            <a:rPr lang="it-IT" sz="2400" b="1" dirty="0" err="1"/>
            <a:t>each</a:t>
          </a:r>
          <a:r>
            <a:rPr lang="it-IT" sz="2400" b="1" dirty="0"/>
            <a:t> point</a:t>
          </a:r>
        </a:p>
      </dgm:t>
    </dgm:pt>
    <dgm:pt modelId="{AA07CBC4-EF96-48BE-85C0-905BC834BE44}" type="parTrans" cxnId="{B1DDFEB5-2AA6-418F-8F38-B476ABE858C4}">
      <dgm:prSet/>
      <dgm:spPr/>
      <dgm:t>
        <a:bodyPr/>
        <a:lstStyle/>
        <a:p>
          <a:endParaRPr lang="it-IT"/>
        </a:p>
      </dgm:t>
    </dgm:pt>
    <dgm:pt modelId="{93D18E76-BFA2-468B-9CE1-E1B678DE8137}" type="sibTrans" cxnId="{B1DDFEB5-2AA6-418F-8F38-B476ABE858C4}">
      <dgm:prSet/>
      <dgm:spPr/>
      <dgm:t>
        <a:bodyPr/>
        <a:lstStyle/>
        <a:p>
          <a:endParaRPr lang="it-IT"/>
        </a:p>
      </dgm:t>
    </dgm:pt>
    <dgm:pt modelId="{B3A35047-DB3A-4B5E-960A-F4D249073B60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Pointnet</a:t>
          </a:r>
          <a:r>
            <a:rPr lang="it-IT" sz="2400" b="1" dirty="0"/>
            <a:t> </a:t>
          </a:r>
          <a:r>
            <a:rPr lang="it-IT" sz="2400" b="1" dirty="0" err="1"/>
            <a:t>architecture</a:t>
          </a:r>
          <a:r>
            <a:rPr lang="it-IT" sz="2400" b="1" dirty="0"/>
            <a:t> </a:t>
          </a:r>
          <a:r>
            <a:rPr lang="it-IT" sz="2400" b="1" dirty="0" err="1"/>
            <a:t>consists</a:t>
          </a:r>
          <a:r>
            <a:rPr lang="it-IT" sz="2400" b="1" dirty="0"/>
            <a:t> in </a:t>
          </a:r>
          <a:r>
            <a:rPr lang="it-IT" sz="2400" b="1" dirty="0" err="1"/>
            <a:t>three</a:t>
          </a:r>
          <a:r>
            <a:rPr lang="it-IT" sz="2400" b="1" dirty="0"/>
            <a:t> </a:t>
          </a:r>
          <a:r>
            <a:rPr lang="it-IT" sz="2400" b="1" dirty="0" err="1"/>
            <a:t>layers</a:t>
          </a:r>
          <a:r>
            <a:rPr lang="it-IT" sz="2400" b="1" dirty="0"/>
            <a:t>: a </a:t>
          </a:r>
          <a:r>
            <a:rPr lang="it-IT" sz="2400" b="1" dirty="0" err="1"/>
            <a:t>simmetry</a:t>
          </a:r>
          <a:r>
            <a:rPr lang="it-IT" sz="2400" b="1" dirty="0"/>
            <a:t> </a:t>
          </a:r>
          <a:r>
            <a:rPr lang="it-IT" sz="2400" b="1" dirty="0" err="1"/>
            <a:t>function</a:t>
          </a:r>
          <a:r>
            <a:rPr lang="it-IT" sz="2400" b="1" dirty="0"/>
            <a:t>, a global and </a:t>
          </a:r>
          <a:r>
            <a:rPr lang="it-IT" sz="2400" b="1" dirty="0" err="1"/>
            <a:t>local</a:t>
          </a:r>
          <a:r>
            <a:rPr lang="it-IT" sz="2400" b="1" dirty="0"/>
            <a:t> features </a:t>
          </a:r>
          <a:r>
            <a:rPr lang="it-IT" sz="2400" b="1" dirty="0" err="1"/>
            <a:t>aggregator</a:t>
          </a:r>
          <a:r>
            <a:rPr lang="it-IT" sz="2400" b="1" dirty="0"/>
            <a:t> and a join </a:t>
          </a:r>
          <a:r>
            <a:rPr lang="it-IT" sz="2400" b="1" dirty="0" err="1"/>
            <a:t>aligment</a:t>
          </a:r>
          <a:r>
            <a:rPr lang="it-IT" sz="2400" b="1" dirty="0"/>
            <a:t> network.</a:t>
          </a:r>
        </a:p>
      </dgm:t>
    </dgm:pt>
    <dgm:pt modelId="{20D4212A-1104-457A-94A2-136117BC0E05}" type="parTrans" cxnId="{8FFBFE4F-FB23-43A1-9A1A-EE7DD8902B2E}">
      <dgm:prSet/>
      <dgm:spPr/>
      <dgm:t>
        <a:bodyPr/>
        <a:lstStyle/>
        <a:p>
          <a:endParaRPr lang="it-IT"/>
        </a:p>
      </dgm:t>
    </dgm:pt>
    <dgm:pt modelId="{4B316857-BEB4-4FDB-A958-D27CC32909E2}" type="sibTrans" cxnId="{8FFBFE4F-FB23-43A1-9A1A-EE7DD8902B2E}">
      <dgm:prSet/>
      <dgm:spPr/>
      <dgm:t>
        <a:bodyPr/>
        <a:lstStyle/>
        <a:p>
          <a:endParaRPr lang="it-IT"/>
        </a:p>
      </dgm:t>
    </dgm:pt>
    <dgm:pt modelId="{F66EE7A5-9199-4B06-938F-11439469EA88}" type="pres">
      <dgm:prSet presAssocID="{45DFAC49-FD22-4B03-84A2-98FEF4B1753B}" presName="linear" presStyleCnt="0">
        <dgm:presLayoutVars>
          <dgm:animLvl val="lvl"/>
          <dgm:resizeHandles val="exact"/>
        </dgm:presLayoutVars>
      </dgm:prSet>
      <dgm:spPr/>
    </dgm:pt>
    <dgm:pt modelId="{48B82351-FA07-4256-9E54-49AB85E38A5A}" type="pres">
      <dgm:prSet presAssocID="{2E0B2B2E-304E-47D0-91D5-966BDFBB670A}" presName="parentText" presStyleLbl="node1" presStyleIdx="0" presStyleCnt="3" custScaleY="69494">
        <dgm:presLayoutVars>
          <dgm:chMax val="0"/>
          <dgm:bulletEnabled val="1"/>
        </dgm:presLayoutVars>
      </dgm:prSet>
      <dgm:spPr/>
    </dgm:pt>
    <dgm:pt modelId="{28DFE7A1-229A-436B-B4F0-9493BCDC5E9C}" type="pres">
      <dgm:prSet presAssocID="{D44AFCB1-6D9F-4FFD-A1F8-2AA19D6CF40C}" presName="spacer" presStyleCnt="0"/>
      <dgm:spPr/>
    </dgm:pt>
    <dgm:pt modelId="{6AE44433-CC96-49AC-9F4E-F59958A005C9}" type="pres">
      <dgm:prSet presAssocID="{EFB79672-BF5F-4B65-B7A4-56B7DB9AEDD7}" presName="parentText" presStyleLbl="node1" presStyleIdx="1" presStyleCnt="3" custScaleY="63175">
        <dgm:presLayoutVars>
          <dgm:chMax val="0"/>
          <dgm:bulletEnabled val="1"/>
        </dgm:presLayoutVars>
      </dgm:prSet>
      <dgm:spPr/>
    </dgm:pt>
    <dgm:pt modelId="{6AB07E66-8D62-46F5-8F4F-5A692FFAB208}" type="pres">
      <dgm:prSet presAssocID="{93D18E76-BFA2-468B-9CE1-E1B678DE8137}" presName="spacer" presStyleCnt="0"/>
      <dgm:spPr/>
    </dgm:pt>
    <dgm:pt modelId="{C5FA508A-F17E-43B3-84E0-C2BAEAFB071C}" type="pres">
      <dgm:prSet presAssocID="{B3A35047-DB3A-4B5E-960A-F4D249073B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69D621-F17B-44C4-8D8B-3472312A89D0}" srcId="{45DFAC49-FD22-4B03-84A2-98FEF4B1753B}" destId="{2E0B2B2E-304E-47D0-91D5-966BDFBB670A}" srcOrd="0" destOrd="0" parTransId="{B9F5D3E3-EF37-48A8-AD53-1DB43DA00984}" sibTransId="{D44AFCB1-6D9F-4FFD-A1F8-2AA19D6CF40C}"/>
    <dgm:cxn modelId="{FFD19C6B-3236-4B9B-BDFD-CD37D5EA73DF}" type="presOf" srcId="{45DFAC49-FD22-4B03-84A2-98FEF4B1753B}" destId="{F66EE7A5-9199-4B06-938F-11439469EA88}" srcOrd="0" destOrd="0" presId="urn:microsoft.com/office/officeart/2005/8/layout/vList2"/>
    <dgm:cxn modelId="{8FFBFE4F-FB23-43A1-9A1A-EE7DD8902B2E}" srcId="{45DFAC49-FD22-4B03-84A2-98FEF4B1753B}" destId="{B3A35047-DB3A-4B5E-960A-F4D249073B60}" srcOrd="2" destOrd="0" parTransId="{20D4212A-1104-457A-94A2-136117BC0E05}" sibTransId="{4B316857-BEB4-4FDB-A958-D27CC32909E2}"/>
    <dgm:cxn modelId="{DD8C8086-162D-48A2-A52B-80A2E7F49A17}" type="presOf" srcId="{EFB79672-BF5F-4B65-B7A4-56B7DB9AEDD7}" destId="{6AE44433-CC96-49AC-9F4E-F59958A005C9}" srcOrd="0" destOrd="0" presId="urn:microsoft.com/office/officeart/2005/8/layout/vList2"/>
    <dgm:cxn modelId="{01C89AB2-8E84-4376-93F9-7D60F3222F4A}" type="presOf" srcId="{B3A35047-DB3A-4B5E-960A-F4D249073B60}" destId="{C5FA508A-F17E-43B3-84E0-C2BAEAFB071C}" srcOrd="0" destOrd="0" presId="urn:microsoft.com/office/officeart/2005/8/layout/vList2"/>
    <dgm:cxn modelId="{B1DDFEB5-2AA6-418F-8F38-B476ABE858C4}" srcId="{45DFAC49-FD22-4B03-84A2-98FEF4B1753B}" destId="{EFB79672-BF5F-4B65-B7A4-56B7DB9AEDD7}" srcOrd="1" destOrd="0" parTransId="{AA07CBC4-EF96-48BE-85C0-905BC834BE44}" sibTransId="{93D18E76-BFA2-468B-9CE1-E1B678DE8137}"/>
    <dgm:cxn modelId="{14555DC0-A2B3-4EF7-9B97-A27B0E0F44B7}" type="presOf" srcId="{2E0B2B2E-304E-47D0-91D5-966BDFBB670A}" destId="{48B82351-FA07-4256-9E54-49AB85E38A5A}" srcOrd="0" destOrd="0" presId="urn:microsoft.com/office/officeart/2005/8/layout/vList2"/>
    <dgm:cxn modelId="{939FB8B2-9DBA-43D7-BB8A-D1A46BFDA2D3}" type="presParOf" srcId="{F66EE7A5-9199-4B06-938F-11439469EA88}" destId="{48B82351-FA07-4256-9E54-49AB85E38A5A}" srcOrd="0" destOrd="0" presId="urn:microsoft.com/office/officeart/2005/8/layout/vList2"/>
    <dgm:cxn modelId="{F8FE0711-B229-4B8E-8425-9A6677301126}" type="presParOf" srcId="{F66EE7A5-9199-4B06-938F-11439469EA88}" destId="{28DFE7A1-229A-436B-B4F0-9493BCDC5E9C}" srcOrd="1" destOrd="0" presId="urn:microsoft.com/office/officeart/2005/8/layout/vList2"/>
    <dgm:cxn modelId="{4588CD6E-07F0-4245-AAA5-B093A10E03F7}" type="presParOf" srcId="{F66EE7A5-9199-4B06-938F-11439469EA88}" destId="{6AE44433-CC96-49AC-9F4E-F59958A005C9}" srcOrd="2" destOrd="0" presId="urn:microsoft.com/office/officeart/2005/8/layout/vList2"/>
    <dgm:cxn modelId="{54337109-DBAE-4A69-A185-723EAE114C15}" type="presParOf" srcId="{F66EE7A5-9199-4B06-938F-11439469EA88}" destId="{6AB07E66-8D62-46F5-8F4F-5A692FFAB208}" srcOrd="3" destOrd="0" presId="urn:microsoft.com/office/officeart/2005/8/layout/vList2"/>
    <dgm:cxn modelId="{2CAD3C0D-ECBF-41B2-B0C1-9538405FA038}" type="presParOf" srcId="{F66EE7A5-9199-4B06-938F-11439469EA88}" destId="{C5FA508A-F17E-43B3-84E0-C2BAEAFB07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108DAE-BBB1-4A30-85A0-F48F7B39F7B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64DB222-F82E-4EB0-B90D-55B568A45198}">
      <dgm:prSet/>
      <dgm:spPr>
        <a:noFill/>
      </dgm:spPr>
      <dgm:t>
        <a:bodyPr/>
        <a:lstStyle/>
        <a:p>
          <a:r>
            <a:rPr lang="it-IT" b="1" dirty="0"/>
            <a:t>The network </a:t>
          </a:r>
          <a:r>
            <a:rPr lang="it-IT" b="1" dirty="0" err="1"/>
            <a:t>manipulates</a:t>
          </a:r>
          <a:r>
            <a:rPr lang="it-IT" b="1" dirty="0"/>
            <a:t> input and </a:t>
          </a:r>
          <a:r>
            <a:rPr lang="it-IT" b="1" dirty="0" err="1"/>
            <a:t>obtains</a:t>
          </a:r>
          <a:r>
            <a:rPr lang="it-IT" b="1" dirty="0"/>
            <a:t> global features </a:t>
          </a:r>
          <a:r>
            <a:rPr lang="it-IT" b="1" dirty="0" err="1"/>
            <a:t>informations</a:t>
          </a:r>
          <a:endParaRPr lang="it-IT" b="1" dirty="0"/>
        </a:p>
      </dgm:t>
    </dgm:pt>
    <dgm:pt modelId="{89B28A4C-2EBE-4509-BB86-39CBEC60B36B}" type="parTrans" cxnId="{E8E4CBB6-CA79-40E2-903E-7A7EC7E5F0D9}">
      <dgm:prSet/>
      <dgm:spPr/>
      <dgm:t>
        <a:bodyPr/>
        <a:lstStyle/>
        <a:p>
          <a:endParaRPr lang="it-IT"/>
        </a:p>
      </dgm:t>
    </dgm:pt>
    <dgm:pt modelId="{E93FF873-36F8-4A44-8950-F60B64C3ABF2}" type="sibTrans" cxnId="{E8E4CBB6-CA79-40E2-903E-7A7EC7E5F0D9}">
      <dgm:prSet/>
      <dgm:spPr/>
      <dgm:t>
        <a:bodyPr/>
        <a:lstStyle/>
        <a:p>
          <a:endParaRPr lang="it-IT"/>
        </a:p>
      </dgm:t>
    </dgm:pt>
    <dgm:pt modelId="{BA010E8B-0C81-4069-BEC7-C2361192E296}">
      <dgm:prSet/>
      <dgm:spPr>
        <a:noFill/>
      </dgm:spPr>
      <dgm:t>
        <a:bodyPr/>
        <a:lstStyle/>
        <a:p>
          <a:r>
            <a:rPr lang="it-IT" b="1" dirty="0" err="1"/>
            <a:t>Segmentation</a:t>
          </a:r>
          <a:r>
            <a:rPr lang="it-IT" b="1" dirty="0"/>
            <a:t> Network </a:t>
          </a:r>
          <a:r>
            <a:rPr lang="it-IT" b="1" dirty="0" err="1"/>
            <a:t>is</a:t>
          </a:r>
          <a:r>
            <a:rPr lang="it-IT" b="1" dirty="0"/>
            <a:t> a </a:t>
          </a:r>
          <a:r>
            <a:rPr lang="it-IT" b="1" dirty="0" err="1"/>
            <a:t>Classification</a:t>
          </a:r>
          <a:r>
            <a:rPr lang="it-IT" b="1" dirty="0"/>
            <a:t> Network extension</a:t>
          </a:r>
        </a:p>
      </dgm:t>
    </dgm:pt>
    <dgm:pt modelId="{A38039F0-8A5D-403F-A522-35A1B5DF2B42}" type="parTrans" cxnId="{21FF2BFB-6A44-4C22-BD87-0E88D144C5EB}">
      <dgm:prSet/>
      <dgm:spPr/>
      <dgm:t>
        <a:bodyPr/>
        <a:lstStyle/>
        <a:p>
          <a:endParaRPr lang="it-IT"/>
        </a:p>
      </dgm:t>
    </dgm:pt>
    <dgm:pt modelId="{924E0556-0B9E-4828-AC07-1A0FD76BD5BE}" type="sibTrans" cxnId="{21FF2BFB-6A44-4C22-BD87-0E88D144C5EB}">
      <dgm:prSet/>
      <dgm:spPr/>
      <dgm:t>
        <a:bodyPr/>
        <a:lstStyle/>
        <a:p>
          <a:endParaRPr lang="it-IT"/>
        </a:p>
      </dgm:t>
    </dgm:pt>
    <dgm:pt modelId="{77EBE379-4FA5-4250-8B17-E26EB0954FF7}" type="pres">
      <dgm:prSet presAssocID="{47108DAE-BBB1-4A30-85A0-F48F7B39F7B3}" presName="linear" presStyleCnt="0">
        <dgm:presLayoutVars>
          <dgm:animLvl val="lvl"/>
          <dgm:resizeHandles val="exact"/>
        </dgm:presLayoutVars>
      </dgm:prSet>
      <dgm:spPr/>
    </dgm:pt>
    <dgm:pt modelId="{8F75A0F3-48E7-4A65-81AB-DC42B8CA5131}" type="pres">
      <dgm:prSet presAssocID="{B64DB222-F82E-4EB0-B90D-55B568A4519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75DC97-8DCE-44D1-8D11-340DA9106E3F}" type="pres">
      <dgm:prSet presAssocID="{E93FF873-36F8-4A44-8950-F60B64C3ABF2}" presName="spacer" presStyleCnt="0"/>
      <dgm:spPr/>
    </dgm:pt>
    <dgm:pt modelId="{E0547D2E-854D-4DF5-92DE-B8BC699184AB}" type="pres">
      <dgm:prSet presAssocID="{BA010E8B-0C81-4069-BEC7-C2361192E29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D833383-55F4-452E-9369-5645786BA75B}" type="presOf" srcId="{BA010E8B-0C81-4069-BEC7-C2361192E296}" destId="{E0547D2E-854D-4DF5-92DE-B8BC699184AB}" srcOrd="0" destOrd="0" presId="urn:microsoft.com/office/officeart/2005/8/layout/vList2"/>
    <dgm:cxn modelId="{58C6B38E-673B-4AEB-94CF-19C3823D0993}" type="presOf" srcId="{47108DAE-BBB1-4A30-85A0-F48F7B39F7B3}" destId="{77EBE379-4FA5-4250-8B17-E26EB0954FF7}" srcOrd="0" destOrd="0" presId="urn:microsoft.com/office/officeart/2005/8/layout/vList2"/>
    <dgm:cxn modelId="{10C511B1-632F-4220-A5AE-9DD2A7790CEF}" type="presOf" srcId="{B64DB222-F82E-4EB0-B90D-55B568A45198}" destId="{8F75A0F3-48E7-4A65-81AB-DC42B8CA5131}" srcOrd="0" destOrd="0" presId="urn:microsoft.com/office/officeart/2005/8/layout/vList2"/>
    <dgm:cxn modelId="{E8E4CBB6-CA79-40E2-903E-7A7EC7E5F0D9}" srcId="{47108DAE-BBB1-4A30-85A0-F48F7B39F7B3}" destId="{B64DB222-F82E-4EB0-B90D-55B568A45198}" srcOrd="0" destOrd="0" parTransId="{89B28A4C-2EBE-4509-BB86-39CBEC60B36B}" sibTransId="{E93FF873-36F8-4A44-8950-F60B64C3ABF2}"/>
    <dgm:cxn modelId="{21FF2BFB-6A44-4C22-BD87-0E88D144C5EB}" srcId="{47108DAE-BBB1-4A30-85A0-F48F7B39F7B3}" destId="{BA010E8B-0C81-4069-BEC7-C2361192E296}" srcOrd="1" destOrd="0" parTransId="{A38039F0-8A5D-403F-A522-35A1B5DF2B42}" sibTransId="{924E0556-0B9E-4828-AC07-1A0FD76BD5BE}"/>
    <dgm:cxn modelId="{175FAF08-521C-42D6-AB6C-D29B94C91032}" type="presParOf" srcId="{77EBE379-4FA5-4250-8B17-E26EB0954FF7}" destId="{8F75A0F3-48E7-4A65-81AB-DC42B8CA5131}" srcOrd="0" destOrd="0" presId="urn:microsoft.com/office/officeart/2005/8/layout/vList2"/>
    <dgm:cxn modelId="{FA949E82-254D-47AE-8CB6-5888D2C2423B}" type="presParOf" srcId="{77EBE379-4FA5-4250-8B17-E26EB0954FF7}" destId="{A575DC97-8DCE-44D1-8D11-340DA9106E3F}" srcOrd="1" destOrd="0" presId="urn:microsoft.com/office/officeart/2005/8/layout/vList2"/>
    <dgm:cxn modelId="{F819E8A6-E308-48C0-8ACE-4E01B9D4D520}" type="presParOf" srcId="{77EBE379-4FA5-4250-8B17-E26EB0954FF7}" destId="{E0547D2E-854D-4DF5-92DE-B8BC699184A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DFAC49-FD22-4B03-84A2-98FEF4B17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0B2B2E-304E-47D0-91D5-966BDFBB670A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For </a:t>
          </a:r>
          <a:r>
            <a:rPr lang="it-IT" sz="2400" b="1" dirty="0" err="1"/>
            <a:t>relief</a:t>
          </a:r>
          <a:r>
            <a:rPr lang="it-IT" sz="2400" b="1" dirty="0"/>
            <a:t> patterns </a:t>
          </a:r>
          <a:r>
            <a:rPr lang="it-IT" sz="2400" b="1" dirty="0" err="1"/>
            <a:t>detection</a:t>
          </a:r>
          <a:r>
            <a:rPr lang="it-IT" sz="2400" b="1" dirty="0"/>
            <a:t>, </a:t>
          </a:r>
          <a:r>
            <a:rPr lang="it-IT" sz="2400" b="1" dirty="0" err="1"/>
            <a:t>Pointnet</a:t>
          </a:r>
          <a:r>
            <a:rPr lang="it-IT" sz="2400" b="1" dirty="0"/>
            <a:t> </a:t>
          </a:r>
          <a:r>
            <a:rPr lang="it-IT" sz="2400" b="1" dirty="0" err="1"/>
            <a:t>object</a:t>
          </a:r>
          <a:r>
            <a:rPr lang="it-IT" sz="2400" b="1" dirty="0"/>
            <a:t> part </a:t>
          </a:r>
          <a:r>
            <a:rPr lang="it-IT" sz="2400" b="1" dirty="0" err="1"/>
            <a:t>segmentation</a:t>
          </a:r>
          <a:r>
            <a:rPr lang="it-IT" sz="2400" b="1" dirty="0"/>
            <a:t> </a:t>
          </a:r>
          <a:r>
            <a:rPr lang="it-IT" sz="2400" b="1" dirty="0" err="1"/>
            <a:t>has</a:t>
          </a:r>
          <a:r>
            <a:rPr lang="it-IT" sz="2400" b="1" dirty="0"/>
            <a:t> </a:t>
          </a:r>
          <a:r>
            <a:rPr lang="it-IT" sz="2400" b="1" dirty="0" err="1"/>
            <a:t>been</a:t>
          </a:r>
          <a:r>
            <a:rPr lang="it-IT" sz="2400" b="1" dirty="0"/>
            <a:t> </a:t>
          </a:r>
          <a:r>
            <a:rPr lang="it-IT" sz="2400" b="1" dirty="0" err="1"/>
            <a:t>choosen</a:t>
          </a:r>
          <a:endParaRPr lang="it-IT" sz="2400" b="1" dirty="0"/>
        </a:p>
      </dgm:t>
    </dgm:pt>
    <dgm:pt modelId="{B9F5D3E3-EF37-48A8-AD53-1DB43DA00984}" type="parTrans" cxnId="{EE69D621-F17B-44C4-8D8B-3472312A89D0}">
      <dgm:prSet/>
      <dgm:spPr/>
      <dgm:t>
        <a:bodyPr/>
        <a:lstStyle/>
        <a:p>
          <a:endParaRPr lang="it-IT" b="1"/>
        </a:p>
      </dgm:t>
    </dgm:pt>
    <dgm:pt modelId="{D44AFCB1-6D9F-4FFD-A1F8-2AA19D6CF40C}" type="sibTrans" cxnId="{EE69D621-F17B-44C4-8D8B-3472312A89D0}">
      <dgm:prSet/>
      <dgm:spPr/>
      <dgm:t>
        <a:bodyPr/>
        <a:lstStyle/>
        <a:p>
          <a:endParaRPr lang="it-IT" b="1"/>
        </a:p>
      </dgm:t>
    </dgm:pt>
    <dgm:pt modelId="{EFB79672-BF5F-4B65-B7A4-56B7DB9AEDD7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Part </a:t>
          </a:r>
          <a:r>
            <a:rPr lang="it-IT" sz="2400" b="1" dirty="0" err="1"/>
            <a:t>segmentation</a:t>
          </a:r>
          <a:r>
            <a:rPr lang="it-IT" sz="2400" b="1" dirty="0"/>
            <a:t> </a:t>
          </a:r>
          <a:r>
            <a:rPr lang="it-IT" sz="2400" b="1" dirty="0" err="1"/>
            <a:t>has</a:t>
          </a:r>
          <a:r>
            <a:rPr lang="it-IT" sz="2400" b="1" dirty="0"/>
            <a:t> </a:t>
          </a:r>
          <a:r>
            <a:rPr lang="it-IT" sz="2400" b="1" dirty="0" err="1"/>
            <a:t>been</a:t>
          </a:r>
          <a:r>
            <a:rPr lang="it-IT" sz="2400" b="1" dirty="0"/>
            <a:t> </a:t>
          </a:r>
          <a:r>
            <a:rPr lang="it-IT" sz="2400" b="1" dirty="0" err="1"/>
            <a:t>formulated</a:t>
          </a:r>
          <a:r>
            <a:rPr lang="it-IT" sz="2400" b="1" dirty="0"/>
            <a:t> </a:t>
          </a:r>
          <a:r>
            <a:rPr lang="it-IT" sz="2400" b="1" dirty="0" err="1"/>
            <a:t>as</a:t>
          </a:r>
          <a:r>
            <a:rPr lang="it-IT" sz="2400" b="1" dirty="0"/>
            <a:t> a per-point </a:t>
          </a:r>
          <a:r>
            <a:rPr lang="it-IT" sz="2400" b="1" dirty="0" err="1"/>
            <a:t>classification</a:t>
          </a:r>
          <a:r>
            <a:rPr lang="it-IT" sz="2400" b="1" dirty="0"/>
            <a:t> </a:t>
          </a:r>
          <a:r>
            <a:rPr lang="it-IT" sz="2400" b="1" dirty="0" err="1"/>
            <a:t>problem</a:t>
          </a:r>
          <a:endParaRPr lang="it-IT" sz="2400" b="1" dirty="0"/>
        </a:p>
      </dgm:t>
    </dgm:pt>
    <dgm:pt modelId="{AA07CBC4-EF96-48BE-85C0-905BC834BE44}" type="parTrans" cxnId="{B1DDFEB5-2AA6-418F-8F38-B476ABE858C4}">
      <dgm:prSet/>
      <dgm:spPr/>
      <dgm:t>
        <a:bodyPr/>
        <a:lstStyle/>
        <a:p>
          <a:endParaRPr lang="it-IT" b="1"/>
        </a:p>
      </dgm:t>
    </dgm:pt>
    <dgm:pt modelId="{93D18E76-BFA2-468B-9CE1-E1B678DE8137}" type="sibTrans" cxnId="{B1DDFEB5-2AA6-418F-8F38-B476ABE858C4}">
      <dgm:prSet/>
      <dgm:spPr/>
      <dgm:t>
        <a:bodyPr/>
        <a:lstStyle/>
        <a:p>
          <a:endParaRPr lang="it-IT" b="1"/>
        </a:p>
      </dgm:t>
    </dgm:pt>
    <dgm:pt modelId="{4F837885-1F1B-4F03-BAAE-C615207AC1B1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The task </a:t>
          </a:r>
          <a:r>
            <a:rPr lang="it-IT" sz="2400" b="1" dirty="0" err="1"/>
            <a:t>is</a:t>
          </a:r>
          <a:r>
            <a:rPr lang="it-IT" sz="2400" b="1" dirty="0"/>
            <a:t> to </a:t>
          </a:r>
          <a:r>
            <a:rPr lang="it-IT" sz="2400" b="1" dirty="0" err="1"/>
            <a:t>assign</a:t>
          </a:r>
          <a:r>
            <a:rPr lang="it-IT" sz="2400" b="1" dirty="0"/>
            <a:t> a part label to </a:t>
          </a:r>
          <a:r>
            <a:rPr lang="it-IT" sz="2400" b="1" dirty="0" err="1"/>
            <a:t>each</a:t>
          </a:r>
          <a:r>
            <a:rPr lang="it-IT" sz="2400" b="1" dirty="0"/>
            <a:t> point</a:t>
          </a:r>
        </a:p>
      </dgm:t>
    </dgm:pt>
    <dgm:pt modelId="{14D67ED6-6FF2-4C33-A4F5-64DD41C339AD}" type="parTrans" cxnId="{833563FF-1C71-4601-A054-F5D8290D0B6D}">
      <dgm:prSet/>
      <dgm:spPr/>
      <dgm:t>
        <a:bodyPr/>
        <a:lstStyle/>
        <a:p>
          <a:endParaRPr lang="it-IT" b="1"/>
        </a:p>
      </dgm:t>
    </dgm:pt>
    <dgm:pt modelId="{073E7300-BBFF-4E69-86AF-390821835FA9}" type="sibTrans" cxnId="{833563FF-1C71-4601-A054-F5D8290D0B6D}">
      <dgm:prSet/>
      <dgm:spPr/>
      <dgm:t>
        <a:bodyPr/>
        <a:lstStyle/>
        <a:p>
          <a:endParaRPr lang="it-IT" b="1"/>
        </a:p>
      </dgm:t>
    </dgm:pt>
    <dgm:pt modelId="{BD0FB15F-9DB3-4292-8366-63797C51394C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The </a:t>
          </a:r>
          <a:r>
            <a:rPr lang="it-IT" sz="2400" b="1" dirty="0" err="1"/>
            <a:t>evaluation</a:t>
          </a:r>
          <a:r>
            <a:rPr lang="it-IT" sz="2400" b="1" dirty="0"/>
            <a:t> </a:t>
          </a:r>
          <a:r>
            <a:rPr lang="it-IT" sz="2400" b="1" dirty="0" err="1"/>
            <a:t>metric</a:t>
          </a:r>
          <a:r>
            <a:rPr lang="it-IT" sz="2400" b="1" dirty="0"/>
            <a:t> are </a:t>
          </a:r>
          <a:r>
            <a:rPr lang="it-IT" sz="2400" b="1" dirty="0" err="1"/>
            <a:t>mIoU</a:t>
          </a:r>
          <a:r>
            <a:rPr lang="it-IT" sz="2400" b="1" dirty="0"/>
            <a:t> (</a:t>
          </a:r>
          <a:r>
            <a:rPr lang="it-IT" sz="2400" b="1" dirty="0" err="1"/>
            <a:t>mean</a:t>
          </a:r>
          <a:r>
            <a:rPr lang="it-IT" sz="2400" b="1" dirty="0"/>
            <a:t> </a:t>
          </a:r>
          <a:r>
            <a:rPr lang="it-IT" sz="2400" b="1" dirty="0" err="1"/>
            <a:t>Intersection</a:t>
          </a:r>
          <a:r>
            <a:rPr lang="it-IT" sz="2400" b="1" dirty="0"/>
            <a:t> over Union) and </a:t>
          </a:r>
          <a:r>
            <a:rPr lang="it-IT" sz="2400" b="1" dirty="0" err="1"/>
            <a:t>Accuracy</a:t>
          </a:r>
          <a:endParaRPr lang="it-IT" sz="2400" b="1" dirty="0"/>
        </a:p>
      </dgm:t>
    </dgm:pt>
    <dgm:pt modelId="{A1673100-2B72-42F7-803E-775216A24A85}" type="parTrans" cxnId="{00421A8B-ACDC-469C-8354-7F203E7EDE73}">
      <dgm:prSet/>
      <dgm:spPr/>
      <dgm:t>
        <a:bodyPr/>
        <a:lstStyle/>
        <a:p>
          <a:endParaRPr lang="it-IT" b="1"/>
        </a:p>
      </dgm:t>
    </dgm:pt>
    <dgm:pt modelId="{385CE4ED-E51F-4C17-A85A-82E9653370B6}" type="sibTrans" cxnId="{00421A8B-ACDC-469C-8354-7F203E7EDE73}">
      <dgm:prSet/>
      <dgm:spPr/>
      <dgm:t>
        <a:bodyPr/>
        <a:lstStyle/>
        <a:p>
          <a:endParaRPr lang="it-IT" b="1"/>
        </a:p>
      </dgm:t>
    </dgm:pt>
    <dgm:pt modelId="{F66EE7A5-9199-4B06-938F-11439469EA88}" type="pres">
      <dgm:prSet presAssocID="{45DFAC49-FD22-4B03-84A2-98FEF4B1753B}" presName="linear" presStyleCnt="0">
        <dgm:presLayoutVars>
          <dgm:animLvl val="lvl"/>
          <dgm:resizeHandles val="exact"/>
        </dgm:presLayoutVars>
      </dgm:prSet>
      <dgm:spPr/>
    </dgm:pt>
    <dgm:pt modelId="{48B82351-FA07-4256-9E54-49AB85E38A5A}" type="pres">
      <dgm:prSet presAssocID="{2E0B2B2E-304E-47D0-91D5-966BDFBB670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8DFE7A1-229A-436B-B4F0-9493BCDC5E9C}" type="pres">
      <dgm:prSet presAssocID="{D44AFCB1-6D9F-4FFD-A1F8-2AA19D6CF40C}" presName="spacer" presStyleCnt="0"/>
      <dgm:spPr/>
    </dgm:pt>
    <dgm:pt modelId="{6AE44433-CC96-49AC-9F4E-F59958A005C9}" type="pres">
      <dgm:prSet presAssocID="{EFB79672-BF5F-4B65-B7A4-56B7DB9AEDD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5D8CF58-9B69-40B8-96A5-B748ABCFB6BA}" type="pres">
      <dgm:prSet presAssocID="{93D18E76-BFA2-468B-9CE1-E1B678DE8137}" presName="spacer" presStyleCnt="0"/>
      <dgm:spPr/>
    </dgm:pt>
    <dgm:pt modelId="{46764604-0446-4BB4-BFDF-45C0F30786E0}" type="pres">
      <dgm:prSet presAssocID="{4F837885-1F1B-4F03-BAAE-C615207AC1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40F4C86-4E06-49EE-88AB-C0781E99E330}" type="pres">
      <dgm:prSet presAssocID="{073E7300-BBFF-4E69-86AF-390821835FA9}" presName="spacer" presStyleCnt="0"/>
      <dgm:spPr/>
    </dgm:pt>
    <dgm:pt modelId="{5B4DBC91-ACE8-418E-BFDD-0ACFA31308B3}" type="pres">
      <dgm:prSet presAssocID="{BD0FB15F-9DB3-4292-8366-63797C51394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E69D621-F17B-44C4-8D8B-3472312A89D0}" srcId="{45DFAC49-FD22-4B03-84A2-98FEF4B1753B}" destId="{2E0B2B2E-304E-47D0-91D5-966BDFBB670A}" srcOrd="0" destOrd="0" parTransId="{B9F5D3E3-EF37-48A8-AD53-1DB43DA00984}" sibTransId="{D44AFCB1-6D9F-4FFD-A1F8-2AA19D6CF40C}"/>
    <dgm:cxn modelId="{07028923-D979-4A17-9256-61CE1E2A86CA}" type="presOf" srcId="{4F837885-1F1B-4F03-BAAE-C615207AC1B1}" destId="{46764604-0446-4BB4-BFDF-45C0F30786E0}" srcOrd="0" destOrd="0" presId="urn:microsoft.com/office/officeart/2005/8/layout/vList2"/>
    <dgm:cxn modelId="{FFD19C6B-3236-4B9B-BDFD-CD37D5EA73DF}" type="presOf" srcId="{45DFAC49-FD22-4B03-84A2-98FEF4B1753B}" destId="{F66EE7A5-9199-4B06-938F-11439469EA88}" srcOrd="0" destOrd="0" presId="urn:microsoft.com/office/officeart/2005/8/layout/vList2"/>
    <dgm:cxn modelId="{5662F15A-FEF2-478B-9B46-FCE75159C8CC}" type="presOf" srcId="{BD0FB15F-9DB3-4292-8366-63797C51394C}" destId="{5B4DBC91-ACE8-418E-BFDD-0ACFA31308B3}" srcOrd="0" destOrd="0" presId="urn:microsoft.com/office/officeart/2005/8/layout/vList2"/>
    <dgm:cxn modelId="{DD8C8086-162D-48A2-A52B-80A2E7F49A17}" type="presOf" srcId="{EFB79672-BF5F-4B65-B7A4-56B7DB9AEDD7}" destId="{6AE44433-CC96-49AC-9F4E-F59958A005C9}" srcOrd="0" destOrd="0" presId="urn:microsoft.com/office/officeart/2005/8/layout/vList2"/>
    <dgm:cxn modelId="{00421A8B-ACDC-469C-8354-7F203E7EDE73}" srcId="{45DFAC49-FD22-4B03-84A2-98FEF4B1753B}" destId="{BD0FB15F-9DB3-4292-8366-63797C51394C}" srcOrd="3" destOrd="0" parTransId="{A1673100-2B72-42F7-803E-775216A24A85}" sibTransId="{385CE4ED-E51F-4C17-A85A-82E9653370B6}"/>
    <dgm:cxn modelId="{B1DDFEB5-2AA6-418F-8F38-B476ABE858C4}" srcId="{45DFAC49-FD22-4B03-84A2-98FEF4B1753B}" destId="{EFB79672-BF5F-4B65-B7A4-56B7DB9AEDD7}" srcOrd="1" destOrd="0" parTransId="{AA07CBC4-EF96-48BE-85C0-905BC834BE44}" sibTransId="{93D18E76-BFA2-468B-9CE1-E1B678DE8137}"/>
    <dgm:cxn modelId="{14555DC0-A2B3-4EF7-9B97-A27B0E0F44B7}" type="presOf" srcId="{2E0B2B2E-304E-47D0-91D5-966BDFBB670A}" destId="{48B82351-FA07-4256-9E54-49AB85E38A5A}" srcOrd="0" destOrd="0" presId="urn:microsoft.com/office/officeart/2005/8/layout/vList2"/>
    <dgm:cxn modelId="{833563FF-1C71-4601-A054-F5D8290D0B6D}" srcId="{45DFAC49-FD22-4B03-84A2-98FEF4B1753B}" destId="{4F837885-1F1B-4F03-BAAE-C615207AC1B1}" srcOrd="2" destOrd="0" parTransId="{14D67ED6-6FF2-4C33-A4F5-64DD41C339AD}" sibTransId="{073E7300-BBFF-4E69-86AF-390821835FA9}"/>
    <dgm:cxn modelId="{939FB8B2-9DBA-43D7-BB8A-D1A46BFDA2D3}" type="presParOf" srcId="{F66EE7A5-9199-4B06-938F-11439469EA88}" destId="{48B82351-FA07-4256-9E54-49AB85E38A5A}" srcOrd="0" destOrd="0" presId="urn:microsoft.com/office/officeart/2005/8/layout/vList2"/>
    <dgm:cxn modelId="{F8FE0711-B229-4B8E-8425-9A6677301126}" type="presParOf" srcId="{F66EE7A5-9199-4B06-938F-11439469EA88}" destId="{28DFE7A1-229A-436B-B4F0-9493BCDC5E9C}" srcOrd="1" destOrd="0" presId="urn:microsoft.com/office/officeart/2005/8/layout/vList2"/>
    <dgm:cxn modelId="{4588CD6E-07F0-4245-AAA5-B093A10E03F7}" type="presParOf" srcId="{F66EE7A5-9199-4B06-938F-11439469EA88}" destId="{6AE44433-CC96-49AC-9F4E-F59958A005C9}" srcOrd="2" destOrd="0" presId="urn:microsoft.com/office/officeart/2005/8/layout/vList2"/>
    <dgm:cxn modelId="{FA0BC906-35F7-4099-83BB-6B19F8D79556}" type="presParOf" srcId="{F66EE7A5-9199-4B06-938F-11439469EA88}" destId="{D5D8CF58-9B69-40B8-96A5-B748ABCFB6BA}" srcOrd="3" destOrd="0" presId="urn:microsoft.com/office/officeart/2005/8/layout/vList2"/>
    <dgm:cxn modelId="{47436260-5E9A-43DE-BA92-ACB6FCEBC785}" type="presParOf" srcId="{F66EE7A5-9199-4B06-938F-11439469EA88}" destId="{46764604-0446-4BB4-BFDF-45C0F30786E0}" srcOrd="4" destOrd="0" presId="urn:microsoft.com/office/officeart/2005/8/layout/vList2"/>
    <dgm:cxn modelId="{97726A0B-BA77-46AC-8032-8432FED785F4}" type="presParOf" srcId="{F66EE7A5-9199-4B06-938F-11439469EA88}" destId="{740F4C86-4E06-49EE-88AB-C0781E99E330}" srcOrd="5" destOrd="0" presId="urn:microsoft.com/office/officeart/2005/8/layout/vList2"/>
    <dgm:cxn modelId="{958013E4-8ED8-443A-9824-0655601DA5BD}" type="presParOf" srcId="{F66EE7A5-9199-4B06-938F-11439469EA88}" destId="{5B4DBC91-ACE8-418E-BFDD-0ACFA31308B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E18BB8-5184-45FE-A9AA-ABCE7CD24F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3F48D7C-6A96-49F7-9FF3-25FB8C0AD2A2}">
      <dgm:prSet custT="1"/>
      <dgm:spPr>
        <a:noFill/>
      </dgm:spPr>
      <dgm:t>
        <a:bodyPr/>
        <a:lstStyle/>
        <a:p>
          <a:r>
            <a:rPr lang="it-IT" sz="2400" b="1" dirty="0" err="1"/>
            <a:t>Understand</a:t>
          </a:r>
          <a:r>
            <a:rPr lang="it-IT" sz="2400" b="1" dirty="0"/>
            <a:t> </a:t>
          </a:r>
          <a:r>
            <a:rPr lang="it-IT" sz="2400" b="1" dirty="0" err="1"/>
            <a:t>if</a:t>
          </a:r>
          <a:r>
            <a:rPr lang="it-IT" sz="2400" b="1" dirty="0"/>
            <a:t> </a:t>
          </a:r>
          <a:r>
            <a:rPr lang="it-IT" sz="2400" b="1" dirty="0" err="1"/>
            <a:t>Pointnet</a:t>
          </a:r>
          <a:r>
            <a:rPr lang="it-IT" sz="2400" b="1" dirty="0"/>
            <a:t> can be </a:t>
          </a:r>
          <a:r>
            <a:rPr lang="it-IT" sz="2400" b="1" dirty="0" err="1"/>
            <a:t>used</a:t>
          </a:r>
          <a:r>
            <a:rPr lang="it-IT" sz="2400" b="1" dirty="0"/>
            <a:t> </a:t>
          </a:r>
          <a:r>
            <a:rPr lang="it-IT" sz="2400" b="1" dirty="0" err="1"/>
            <a:t>as</a:t>
          </a:r>
          <a:r>
            <a:rPr lang="it-IT" sz="2400" b="1" dirty="0"/>
            <a:t> </a:t>
          </a:r>
          <a:r>
            <a:rPr lang="it-IT" sz="2400" b="1" dirty="0" err="1"/>
            <a:t>geometric</a:t>
          </a:r>
          <a:r>
            <a:rPr lang="it-IT" sz="2400" b="1" dirty="0"/>
            <a:t> textures detector</a:t>
          </a:r>
        </a:p>
      </dgm:t>
    </dgm:pt>
    <dgm:pt modelId="{9E0F4715-D88B-4DCF-93BF-32FD0D8882E3}" type="parTrans" cxnId="{CD72ECA3-9A4E-4F91-8E3F-868848AC96FC}">
      <dgm:prSet/>
      <dgm:spPr/>
      <dgm:t>
        <a:bodyPr/>
        <a:lstStyle/>
        <a:p>
          <a:endParaRPr lang="it-IT"/>
        </a:p>
      </dgm:t>
    </dgm:pt>
    <dgm:pt modelId="{72E5ECAE-067A-4A26-B459-75537B25C602}" type="sibTrans" cxnId="{CD72ECA3-9A4E-4F91-8E3F-868848AC96FC}">
      <dgm:prSet/>
      <dgm:spPr/>
      <dgm:t>
        <a:bodyPr/>
        <a:lstStyle/>
        <a:p>
          <a:endParaRPr lang="it-IT"/>
        </a:p>
      </dgm:t>
    </dgm:pt>
    <dgm:pt modelId="{A82DDC6D-F69B-4571-8CC1-8ABE1AA4D0DB}">
      <dgm:prSet custT="1"/>
      <dgm:spPr>
        <a:noFill/>
      </dgm:spPr>
      <dgm:t>
        <a:bodyPr/>
        <a:lstStyle/>
        <a:p>
          <a:r>
            <a:rPr lang="it-IT" sz="2400" b="1" dirty="0" err="1"/>
            <a:t>Understand</a:t>
          </a:r>
          <a:r>
            <a:rPr lang="it-IT" sz="2400" b="1" dirty="0"/>
            <a:t> </a:t>
          </a:r>
          <a:r>
            <a:rPr lang="it-IT" sz="2400" b="1" dirty="0" err="1"/>
            <a:t>how</a:t>
          </a:r>
          <a:r>
            <a:rPr lang="it-IT" sz="2400" b="1" dirty="0"/>
            <a:t> the dataset </a:t>
          </a:r>
          <a:r>
            <a:rPr lang="it-IT" sz="2400" b="1" dirty="0" err="1"/>
            <a:t>examined</a:t>
          </a:r>
          <a:r>
            <a:rPr lang="it-IT" sz="2400" b="1" dirty="0"/>
            <a:t> </a:t>
          </a:r>
          <a:r>
            <a:rPr lang="it-IT" sz="2400" b="1" dirty="0" err="1"/>
            <a:t>has</a:t>
          </a:r>
          <a:r>
            <a:rPr lang="it-IT" sz="2400" b="1" dirty="0"/>
            <a:t> to be </a:t>
          </a:r>
          <a:r>
            <a:rPr lang="it-IT" sz="2400" b="1" dirty="0" err="1"/>
            <a:t>manipulated</a:t>
          </a:r>
          <a:r>
            <a:rPr lang="it-IT" sz="2400" b="1" dirty="0"/>
            <a:t> to be </a:t>
          </a:r>
          <a:r>
            <a:rPr lang="it-IT" sz="2400" b="1" dirty="0" err="1"/>
            <a:t>used</a:t>
          </a:r>
          <a:r>
            <a:rPr lang="it-IT" sz="2400" b="1" dirty="0"/>
            <a:t> </a:t>
          </a:r>
          <a:r>
            <a:rPr lang="it-IT" sz="2400" b="1" dirty="0" err="1"/>
            <a:t>as</a:t>
          </a:r>
          <a:r>
            <a:rPr lang="it-IT" sz="2400" b="1" dirty="0"/>
            <a:t> </a:t>
          </a:r>
          <a:r>
            <a:rPr lang="it-IT" sz="2400" b="1" dirty="0" err="1"/>
            <a:t>Pointnet</a:t>
          </a:r>
          <a:r>
            <a:rPr lang="it-IT" sz="2400" b="1" dirty="0"/>
            <a:t> input</a:t>
          </a:r>
        </a:p>
      </dgm:t>
    </dgm:pt>
    <dgm:pt modelId="{6994CE2D-452E-44E9-943D-AFB7C221F70D}" type="parTrans" cxnId="{D1E51E50-DF46-4D5D-BE42-4D2A91E321A1}">
      <dgm:prSet/>
      <dgm:spPr/>
      <dgm:t>
        <a:bodyPr/>
        <a:lstStyle/>
        <a:p>
          <a:endParaRPr lang="it-IT"/>
        </a:p>
      </dgm:t>
    </dgm:pt>
    <dgm:pt modelId="{CC7032E6-04F7-431C-828F-97A3C35FBC81}" type="sibTrans" cxnId="{D1E51E50-DF46-4D5D-BE42-4D2A91E321A1}">
      <dgm:prSet/>
      <dgm:spPr/>
      <dgm:t>
        <a:bodyPr/>
        <a:lstStyle/>
        <a:p>
          <a:endParaRPr lang="it-IT"/>
        </a:p>
      </dgm:t>
    </dgm:pt>
    <dgm:pt modelId="{0986C653-511B-4CDF-804A-9EB5E5E9BF17}">
      <dgm:prSet custT="1"/>
      <dgm:spPr>
        <a:noFill/>
      </dgm:spPr>
      <dgm:t>
        <a:bodyPr/>
        <a:lstStyle/>
        <a:p>
          <a:r>
            <a:rPr lang="it-IT" sz="2400" b="1"/>
            <a:t>Analyze test results</a:t>
          </a:r>
        </a:p>
      </dgm:t>
    </dgm:pt>
    <dgm:pt modelId="{B15EC602-D54B-4ACB-96F2-FE9AC3E8D2A6}" type="parTrans" cxnId="{300CBE61-26E6-4EBA-AC12-F1B6E5637239}">
      <dgm:prSet/>
      <dgm:spPr/>
      <dgm:t>
        <a:bodyPr/>
        <a:lstStyle/>
        <a:p>
          <a:endParaRPr lang="it-IT"/>
        </a:p>
      </dgm:t>
    </dgm:pt>
    <dgm:pt modelId="{AF67CEAE-289F-4928-882E-6E210FFAB0D9}" type="sibTrans" cxnId="{300CBE61-26E6-4EBA-AC12-F1B6E5637239}">
      <dgm:prSet/>
      <dgm:spPr/>
      <dgm:t>
        <a:bodyPr/>
        <a:lstStyle/>
        <a:p>
          <a:endParaRPr lang="it-IT"/>
        </a:p>
      </dgm:t>
    </dgm:pt>
    <dgm:pt modelId="{973818DE-39B7-41FC-9816-A7B27D47A016}" type="pres">
      <dgm:prSet presAssocID="{84E18BB8-5184-45FE-A9AA-ABCE7CD24F46}" presName="linear" presStyleCnt="0">
        <dgm:presLayoutVars>
          <dgm:animLvl val="lvl"/>
          <dgm:resizeHandles val="exact"/>
        </dgm:presLayoutVars>
      </dgm:prSet>
      <dgm:spPr/>
    </dgm:pt>
    <dgm:pt modelId="{F76DBF1B-7EF7-4971-B816-9FF09AD4312A}" type="pres">
      <dgm:prSet presAssocID="{43F48D7C-6A96-49F7-9FF3-25FB8C0AD2A2}" presName="parentText" presStyleLbl="node1" presStyleIdx="0" presStyleCnt="3" custScaleY="74750">
        <dgm:presLayoutVars>
          <dgm:chMax val="0"/>
          <dgm:bulletEnabled val="1"/>
        </dgm:presLayoutVars>
      </dgm:prSet>
      <dgm:spPr/>
    </dgm:pt>
    <dgm:pt modelId="{03711291-F338-4DAD-8129-FB7F599A46B0}" type="pres">
      <dgm:prSet presAssocID="{72E5ECAE-067A-4A26-B459-75537B25C602}" presName="spacer" presStyleCnt="0"/>
      <dgm:spPr/>
    </dgm:pt>
    <dgm:pt modelId="{E11826B9-146A-4A5C-BD90-4983674F4BC3}" type="pres">
      <dgm:prSet presAssocID="{A82DDC6D-F69B-4571-8CC1-8ABE1AA4D0DB}" presName="parentText" presStyleLbl="node1" presStyleIdx="1" presStyleCnt="3" custScaleY="67275">
        <dgm:presLayoutVars>
          <dgm:chMax val="0"/>
          <dgm:bulletEnabled val="1"/>
        </dgm:presLayoutVars>
      </dgm:prSet>
      <dgm:spPr/>
    </dgm:pt>
    <dgm:pt modelId="{883708FA-62ED-4827-AB9E-516B4DCE3499}" type="pres">
      <dgm:prSet presAssocID="{CC7032E6-04F7-431C-828F-97A3C35FBC81}" presName="spacer" presStyleCnt="0"/>
      <dgm:spPr/>
    </dgm:pt>
    <dgm:pt modelId="{DDC516A3-A593-4C3F-8EF7-CEC249187F39}" type="pres">
      <dgm:prSet presAssocID="{0986C653-511B-4CDF-804A-9EB5E5E9BF17}" presName="parentText" presStyleLbl="node1" presStyleIdx="2" presStyleCnt="3" custScaleY="76228">
        <dgm:presLayoutVars>
          <dgm:chMax val="0"/>
          <dgm:bulletEnabled val="1"/>
        </dgm:presLayoutVars>
      </dgm:prSet>
      <dgm:spPr/>
    </dgm:pt>
  </dgm:ptLst>
  <dgm:cxnLst>
    <dgm:cxn modelId="{300CBE61-26E6-4EBA-AC12-F1B6E5637239}" srcId="{84E18BB8-5184-45FE-A9AA-ABCE7CD24F46}" destId="{0986C653-511B-4CDF-804A-9EB5E5E9BF17}" srcOrd="2" destOrd="0" parTransId="{B15EC602-D54B-4ACB-96F2-FE9AC3E8D2A6}" sibTransId="{AF67CEAE-289F-4928-882E-6E210FFAB0D9}"/>
    <dgm:cxn modelId="{D1E51E50-DF46-4D5D-BE42-4D2A91E321A1}" srcId="{84E18BB8-5184-45FE-A9AA-ABCE7CD24F46}" destId="{A82DDC6D-F69B-4571-8CC1-8ABE1AA4D0DB}" srcOrd="1" destOrd="0" parTransId="{6994CE2D-452E-44E9-943D-AFB7C221F70D}" sibTransId="{CC7032E6-04F7-431C-828F-97A3C35FBC81}"/>
    <dgm:cxn modelId="{1B2AFB9C-536A-488F-967C-BF5D3B512957}" type="presOf" srcId="{0986C653-511B-4CDF-804A-9EB5E5E9BF17}" destId="{DDC516A3-A593-4C3F-8EF7-CEC249187F39}" srcOrd="0" destOrd="0" presId="urn:microsoft.com/office/officeart/2005/8/layout/vList2"/>
    <dgm:cxn modelId="{4BDEDD9D-562E-4D3E-A9B1-C30D9016C4F6}" type="presOf" srcId="{84E18BB8-5184-45FE-A9AA-ABCE7CD24F46}" destId="{973818DE-39B7-41FC-9816-A7B27D47A016}" srcOrd="0" destOrd="0" presId="urn:microsoft.com/office/officeart/2005/8/layout/vList2"/>
    <dgm:cxn modelId="{CD72ECA3-9A4E-4F91-8E3F-868848AC96FC}" srcId="{84E18BB8-5184-45FE-A9AA-ABCE7CD24F46}" destId="{43F48D7C-6A96-49F7-9FF3-25FB8C0AD2A2}" srcOrd="0" destOrd="0" parTransId="{9E0F4715-D88B-4DCF-93BF-32FD0D8882E3}" sibTransId="{72E5ECAE-067A-4A26-B459-75537B25C602}"/>
    <dgm:cxn modelId="{F96AB5B0-044B-4D8E-8F6A-B4CD2E8C3A6E}" type="presOf" srcId="{A82DDC6D-F69B-4571-8CC1-8ABE1AA4D0DB}" destId="{E11826B9-146A-4A5C-BD90-4983674F4BC3}" srcOrd="0" destOrd="0" presId="urn:microsoft.com/office/officeart/2005/8/layout/vList2"/>
    <dgm:cxn modelId="{38C0A7C9-3D3D-4299-AC20-FA2F9E3C0C7E}" type="presOf" srcId="{43F48D7C-6A96-49F7-9FF3-25FB8C0AD2A2}" destId="{F76DBF1B-7EF7-4971-B816-9FF09AD4312A}" srcOrd="0" destOrd="0" presId="urn:microsoft.com/office/officeart/2005/8/layout/vList2"/>
    <dgm:cxn modelId="{C86D92EB-FB94-41A4-97C0-122686E09DC7}" type="presParOf" srcId="{973818DE-39B7-41FC-9816-A7B27D47A016}" destId="{F76DBF1B-7EF7-4971-B816-9FF09AD4312A}" srcOrd="0" destOrd="0" presId="urn:microsoft.com/office/officeart/2005/8/layout/vList2"/>
    <dgm:cxn modelId="{6EE4F397-369B-423D-BC19-F3A38517953C}" type="presParOf" srcId="{973818DE-39B7-41FC-9816-A7B27D47A016}" destId="{03711291-F338-4DAD-8129-FB7F599A46B0}" srcOrd="1" destOrd="0" presId="urn:microsoft.com/office/officeart/2005/8/layout/vList2"/>
    <dgm:cxn modelId="{F4C4DD87-DB1F-4047-B648-2A80FE2984AE}" type="presParOf" srcId="{973818DE-39B7-41FC-9816-A7B27D47A016}" destId="{E11826B9-146A-4A5C-BD90-4983674F4BC3}" srcOrd="2" destOrd="0" presId="urn:microsoft.com/office/officeart/2005/8/layout/vList2"/>
    <dgm:cxn modelId="{9A048A6C-BDE9-4615-93E9-5B1BA82D87AF}" type="presParOf" srcId="{973818DE-39B7-41FC-9816-A7B27D47A016}" destId="{883708FA-62ED-4827-AB9E-516B4DCE3499}" srcOrd="3" destOrd="0" presId="urn:microsoft.com/office/officeart/2005/8/layout/vList2"/>
    <dgm:cxn modelId="{73FC5BC4-3969-4A04-8907-D2626C0DE8F4}" type="presParOf" srcId="{973818DE-39B7-41FC-9816-A7B27D47A016}" destId="{DDC516A3-A593-4C3F-8EF7-CEC249187F3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BB09AF-2FAF-456B-840A-8245325C4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4217A37-6812-492F-ABB8-5B32BC10CCE7}">
      <dgm:prSet custT="1"/>
      <dgm:spPr>
        <a:noFill/>
      </dgm:spPr>
      <dgm:t>
        <a:bodyPr/>
        <a:lstStyle/>
        <a:p>
          <a:r>
            <a:rPr lang="it-IT" sz="2400" b="1" dirty="0"/>
            <a:t>Dataset </a:t>
          </a:r>
          <a:r>
            <a:rPr lang="it-IT" sz="2400" b="1" dirty="0" err="1"/>
            <a:t>consists</a:t>
          </a:r>
          <a:r>
            <a:rPr lang="it-IT" sz="2400" b="1" dirty="0"/>
            <a:t> in 10 3D images </a:t>
          </a:r>
          <a:r>
            <a:rPr lang="it-IT" sz="2400" b="1" dirty="0" err="1"/>
            <a:t>taken</a:t>
          </a:r>
          <a:r>
            <a:rPr lang="it-IT" sz="2400" b="1" dirty="0"/>
            <a:t> from the SHREC’18 one</a:t>
          </a:r>
        </a:p>
      </dgm:t>
    </dgm:pt>
    <dgm:pt modelId="{9440BAF9-56B6-426A-9076-F054FF867C9F}" type="parTrans" cxnId="{9D792F38-0A49-473D-9B68-C0513BCDDBF9}">
      <dgm:prSet/>
      <dgm:spPr/>
      <dgm:t>
        <a:bodyPr/>
        <a:lstStyle/>
        <a:p>
          <a:endParaRPr lang="it-IT" b="1"/>
        </a:p>
      </dgm:t>
    </dgm:pt>
    <dgm:pt modelId="{5476786C-725D-4C29-B40B-EF50091FFA2C}" type="sibTrans" cxnId="{9D792F38-0A49-473D-9B68-C0513BCDDBF9}">
      <dgm:prSet/>
      <dgm:spPr/>
      <dgm:t>
        <a:bodyPr/>
        <a:lstStyle/>
        <a:p>
          <a:endParaRPr lang="it-IT" b="1"/>
        </a:p>
      </dgm:t>
    </dgm:pt>
    <dgm:pt modelId="{28FD1641-F178-4EB5-AE9D-62E2CBAB384C}">
      <dgm:prSet custT="1"/>
      <dgm:spPr>
        <a:noFill/>
      </dgm:spPr>
      <dgm:t>
        <a:bodyPr/>
        <a:lstStyle/>
        <a:p>
          <a:r>
            <a:rPr lang="it-IT" sz="2400" b="1"/>
            <a:t>Obviously, points are used instead of meshes </a:t>
          </a:r>
        </a:p>
      </dgm:t>
    </dgm:pt>
    <dgm:pt modelId="{C0C93B6D-ED27-4AE5-865A-781DE95D969D}" type="parTrans" cxnId="{3FC8628F-6D17-4E9C-810D-FB6CD5D68340}">
      <dgm:prSet/>
      <dgm:spPr/>
      <dgm:t>
        <a:bodyPr/>
        <a:lstStyle/>
        <a:p>
          <a:endParaRPr lang="it-IT" b="1"/>
        </a:p>
      </dgm:t>
    </dgm:pt>
    <dgm:pt modelId="{CC7FE552-5C9C-4BFF-B13C-5C977E086579}" type="sibTrans" cxnId="{3FC8628F-6D17-4E9C-810D-FB6CD5D68340}">
      <dgm:prSet/>
      <dgm:spPr/>
      <dgm:t>
        <a:bodyPr/>
        <a:lstStyle/>
        <a:p>
          <a:endParaRPr lang="it-IT" b="1"/>
        </a:p>
      </dgm:t>
    </dgm:pt>
    <dgm:pt modelId="{BBD4BB94-C9F8-4351-9AB0-3D2D4B98E1B1}" type="pres">
      <dgm:prSet presAssocID="{93BB09AF-2FAF-456B-840A-8245325C42A3}" presName="linear" presStyleCnt="0">
        <dgm:presLayoutVars>
          <dgm:animLvl val="lvl"/>
          <dgm:resizeHandles val="exact"/>
        </dgm:presLayoutVars>
      </dgm:prSet>
      <dgm:spPr/>
    </dgm:pt>
    <dgm:pt modelId="{39C7E4A1-9AAB-4F71-9346-124EA0B75919}" type="pres">
      <dgm:prSet presAssocID="{C4217A37-6812-492F-ABB8-5B32BC10CCE7}" presName="parentText" presStyleLbl="node1" presStyleIdx="0" presStyleCnt="2" custScaleY="87955">
        <dgm:presLayoutVars>
          <dgm:chMax val="0"/>
          <dgm:bulletEnabled val="1"/>
        </dgm:presLayoutVars>
      </dgm:prSet>
      <dgm:spPr/>
    </dgm:pt>
    <dgm:pt modelId="{EAAE57B6-F455-47ED-BF43-04122AE8D7E3}" type="pres">
      <dgm:prSet presAssocID="{5476786C-725D-4C29-B40B-EF50091FFA2C}" presName="spacer" presStyleCnt="0"/>
      <dgm:spPr/>
    </dgm:pt>
    <dgm:pt modelId="{286A066B-C0E9-4DB9-B8F1-361A06F22EE1}" type="pres">
      <dgm:prSet presAssocID="{28FD1641-F178-4EB5-AE9D-62E2CBAB384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3A5530A-6F73-4F06-91E5-710943C2DF56}" type="presOf" srcId="{28FD1641-F178-4EB5-AE9D-62E2CBAB384C}" destId="{286A066B-C0E9-4DB9-B8F1-361A06F22EE1}" srcOrd="0" destOrd="0" presId="urn:microsoft.com/office/officeart/2005/8/layout/vList2"/>
    <dgm:cxn modelId="{387EDE2E-4D9C-4FC7-A00C-8BFECB585608}" type="presOf" srcId="{93BB09AF-2FAF-456B-840A-8245325C42A3}" destId="{BBD4BB94-C9F8-4351-9AB0-3D2D4B98E1B1}" srcOrd="0" destOrd="0" presId="urn:microsoft.com/office/officeart/2005/8/layout/vList2"/>
    <dgm:cxn modelId="{9D792F38-0A49-473D-9B68-C0513BCDDBF9}" srcId="{93BB09AF-2FAF-456B-840A-8245325C42A3}" destId="{C4217A37-6812-492F-ABB8-5B32BC10CCE7}" srcOrd="0" destOrd="0" parTransId="{9440BAF9-56B6-426A-9076-F054FF867C9F}" sibTransId="{5476786C-725D-4C29-B40B-EF50091FFA2C}"/>
    <dgm:cxn modelId="{3FC8628F-6D17-4E9C-810D-FB6CD5D68340}" srcId="{93BB09AF-2FAF-456B-840A-8245325C42A3}" destId="{28FD1641-F178-4EB5-AE9D-62E2CBAB384C}" srcOrd="1" destOrd="0" parTransId="{C0C93B6D-ED27-4AE5-865A-781DE95D969D}" sibTransId="{CC7FE552-5C9C-4BFF-B13C-5C977E086579}"/>
    <dgm:cxn modelId="{94EBE5B6-5034-4899-B45D-C9E672A25235}" type="presOf" srcId="{C4217A37-6812-492F-ABB8-5B32BC10CCE7}" destId="{39C7E4A1-9AAB-4F71-9346-124EA0B75919}" srcOrd="0" destOrd="0" presId="urn:microsoft.com/office/officeart/2005/8/layout/vList2"/>
    <dgm:cxn modelId="{CC3D1D74-EF20-4B9F-95DE-50568B6E2F87}" type="presParOf" srcId="{BBD4BB94-C9F8-4351-9AB0-3D2D4B98E1B1}" destId="{39C7E4A1-9AAB-4F71-9346-124EA0B75919}" srcOrd="0" destOrd="0" presId="urn:microsoft.com/office/officeart/2005/8/layout/vList2"/>
    <dgm:cxn modelId="{A1E8BC4B-2974-4545-847A-C317554BBF56}" type="presParOf" srcId="{BBD4BB94-C9F8-4351-9AB0-3D2D4B98E1B1}" destId="{EAAE57B6-F455-47ED-BF43-04122AE8D7E3}" srcOrd="1" destOrd="0" presId="urn:microsoft.com/office/officeart/2005/8/layout/vList2"/>
    <dgm:cxn modelId="{57C64E7F-6718-4CD3-A77B-EF66051C70CF}" type="presParOf" srcId="{BBD4BB94-C9F8-4351-9AB0-3D2D4B98E1B1}" destId="{286A066B-C0E9-4DB9-B8F1-361A06F22EE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5DFAC49-FD22-4B03-84A2-98FEF4B17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0B2B2E-304E-47D0-91D5-966BDFBB670A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There</a:t>
          </a:r>
          <a:r>
            <a:rPr lang="it-IT" sz="2400" b="1" dirty="0"/>
            <a:t> are 12 </a:t>
          </a:r>
          <a:r>
            <a:rPr lang="it-IT" sz="2400" b="1" dirty="0" err="1"/>
            <a:t>differents</a:t>
          </a:r>
          <a:r>
            <a:rPr lang="it-IT" sz="2400" b="1" dirty="0"/>
            <a:t> </a:t>
          </a:r>
          <a:r>
            <a:rPr lang="it-IT" sz="2400" b="1" dirty="0" err="1"/>
            <a:t>detectable</a:t>
          </a:r>
          <a:r>
            <a:rPr lang="it-IT" sz="2400" b="1" dirty="0"/>
            <a:t> </a:t>
          </a:r>
          <a:r>
            <a:rPr lang="it-IT" sz="2400" b="1" dirty="0" err="1"/>
            <a:t>geometric</a:t>
          </a:r>
          <a:r>
            <a:rPr lang="it-IT" sz="2400" b="1" dirty="0"/>
            <a:t> textures</a:t>
          </a:r>
        </a:p>
      </dgm:t>
    </dgm:pt>
    <dgm:pt modelId="{B9F5D3E3-EF37-48A8-AD53-1DB43DA00984}" type="parTrans" cxnId="{EE69D621-F17B-44C4-8D8B-3472312A89D0}">
      <dgm:prSet/>
      <dgm:spPr/>
      <dgm:t>
        <a:bodyPr/>
        <a:lstStyle/>
        <a:p>
          <a:endParaRPr lang="it-IT" sz="2400"/>
        </a:p>
      </dgm:t>
    </dgm:pt>
    <dgm:pt modelId="{D44AFCB1-6D9F-4FFD-A1F8-2AA19D6CF40C}" type="sibTrans" cxnId="{EE69D621-F17B-44C4-8D8B-3472312A89D0}">
      <dgm:prSet/>
      <dgm:spPr/>
      <dgm:t>
        <a:bodyPr/>
        <a:lstStyle/>
        <a:p>
          <a:endParaRPr lang="it-IT" sz="2400"/>
        </a:p>
      </dgm:t>
    </dgm:pt>
    <dgm:pt modelId="{EFB79672-BF5F-4B65-B7A4-56B7DB9AEDD7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Each</a:t>
          </a:r>
          <a:r>
            <a:rPr lang="it-IT" sz="2400" b="1" dirty="0"/>
            <a:t> image </a:t>
          </a:r>
          <a:r>
            <a:rPr lang="it-IT" sz="2400" b="1" dirty="0" err="1"/>
            <a:t>may</a:t>
          </a:r>
          <a:r>
            <a:rPr lang="it-IT" sz="2400" b="1" dirty="0"/>
            <a:t> </a:t>
          </a:r>
          <a:r>
            <a:rPr lang="it-IT" sz="2400" b="1" dirty="0" err="1"/>
            <a:t>contain</a:t>
          </a:r>
          <a:r>
            <a:rPr lang="it-IT" sz="2400" b="1" dirty="0"/>
            <a:t> from 2 to 5 </a:t>
          </a:r>
          <a:r>
            <a:rPr lang="it-IT" sz="2400" b="1" dirty="0" err="1"/>
            <a:t>different</a:t>
          </a:r>
          <a:r>
            <a:rPr lang="it-IT" sz="2400" b="1" dirty="0"/>
            <a:t> </a:t>
          </a:r>
          <a:r>
            <a:rPr lang="it-IT" sz="2400" b="1" dirty="0" err="1"/>
            <a:t>geometric</a:t>
          </a:r>
          <a:r>
            <a:rPr lang="it-IT" sz="2400" b="1" dirty="0"/>
            <a:t> textures </a:t>
          </a:r>
        </a:p>
      </dgm:t>
    </dgm:pt>
    <dgm:pt modelId="{AA07CBC4-EF96-48BE-85C0-905BC834BE44}" type="parTrans" cxnId="{B1DDFEB5-2AA6-418F-8F38-B476ABE858C4}">
      <dgm:prSet/>
      <dgm:spPr/>
      <dgm:t>
        <a:bodyPr/>
        <a:lstStyle/>
        <a:p>
          <a:endParaRPr lang="it-IT" sz="2400"/>
        </a:p>
      </dgm:t>
    </dgm:pt>
    <dgm:pt modelId="{93D18E76-BFA2-468B-9CE1-E1B678DE8137}" type="sibTrans" cxnId="{B1DDFEB5-2AA6-418F-8F38-B476ABE858C4}">
      <dgm:prSet/>
      <dgm:spPr/>
      <dgm:t>
        <a:bodyPr/>
        <a:lstStyle/>
        <a:p>
          <a:endParaRPr lang="it-IT" sz="2400"/>
        </a:p>
      </dgm:t>
    </dgm:pt>
    <dgm:pt modelId="{B3A35047-DB3A-4B5E-960A-F4D249073B60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One </a:t>
          </a:r>
          <a:r>
            <a:rPr lang="it-IT" sz="2400" b="1" dirty="0" err="1"/>
            <a:t>geometric</a:t>
          </a:r>
          <a:r>
            <a:rPr lang="it-IT" sz="2400" b="1" dirty="0"/>
            <a:t> textures </a:t>
          </a:r>
          <a:r>
            <a:rPr lang="it-IT" sz="2400" b="1" dirty="0" err="1"/>
            <a:t>may</a:t>
          </a:r>
          <a:r>
            <a:rPr lang="it-IT" sz="2400" b="1" dirty="0"/>
            <a:t> </a:t>
          </a:r>
          <a:r>
            <a:rPr lang="it-IT" sz="2400" b="1" dirty="0" err="1"/>
            <a:t>appear</a:t>
          </a:r>
          <a:r>
            <a:rPr lang="it-IT" sz="2400" b="1" dirty="0"/>
            <a:t> on multiple models</a:t>
          </a:r>
        </a:p>
      </dgm:t>
    </dgm:pt>
    <dgm:pt modelId="{20D4212A-1104-457A-94A2-136117BC0E05}" type="parTrans" cxnId="{8FFBFE4F-FB23-43A1-9A1A-EE7DD8902B2E}">
      <dgm:prSet/>
      <dgm:spPr/>
      <dgm:t>
        <a:bodyPr/>
        <a:lstStyle/>
        <a:p>
          <a:endParaRPr lang="it-IT" sz="2400"/>
        </a:p>
      </dgm:t>
    </dgm:pt>
    <dgm:pt modelId="{4B316857-BEB4-4FDB-A958-D27CC32909E2}" type="sibTrans" cxnId="{8FFBFE4F-FB23-43A1-9A1A-EE7DD8902B2E}">
      <dgm:prSet/>
      <dgm:spPr/>
      <dgm:t>
        <a:bodyPr/>
        <a:lstStyle/>
        <a:p>
          <a:endParaRPr lang="it-IT" sz="2400"/>
        </a:p>
      </dgm:t>
    </dgm:pt>
    <dgm:pt modelId="{F66EE7A5-9199-4B06-938F-11439469EA88}" type="pres">
      <dgm:prSet presAssocID="{45DFAC49-FD22-4B03-84A2-98FEF4B1753B}" presName="linear" presStyleCnt="0">
        <dgm:presLayoutVars>
          <dgm:animLvl val="lvl"/>
          <dgm:resizeHandles val="exact"/>
        </dgm:presLayoutVars>
      </dgm:prSet>
      <dgm:spPr/>
    </dgm:pt>
    <dgm:pt modelId="{48B82351-FA07-4256-9E54-49AB85E38A5A}" type="pres">
      <dgm:prSet presAssocID="{2E0B2B2E-304E-47D0-91D5-966BDFBB670A}" presName="parentText" presStyleLbl="node1" presStyleIdx="0" presStyleCnt="3" custLinFactNeighborX="-6804">
        <dgm:presLayoutVars>
          <dgm:chMax val="0"/>
          <dgm:bulletEnabled val="1"/>
        </dgm:presLayoutVars>
      </dgm:prSet>
      <dgm:spPr/>
    </dgm:pt>
    <dgm:pt modelId="{28DFE7A1-229A-436B-B4F0-9493BCDC5E9C}" type="pres">
      <dgm:prSet presAssocID="{D44AFCB1-6D9F-4FFD-A1F8-2AA19D6CF40C}" presName="spacer" presStyleCnt="0"/>
      <dgm:spPr/>
    </dgm:pt>
    <dgm:pt modelId="{6AE44433-CC96-49AC-9F4E-F59958A005C9}" type="pres">
      <dgm:prSet presAssocID="{EFB79672-BF5F-4B65-B7A4-56B7DB9AED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B07E66-8D62-46F5-8F4F-5A692FFAB208}" type="pres">
      <dgm:prSet presAssocID="{93D18E76-BFA2-468B-9CE1-E1B678DE8137}" presName="spacer" presStyleCnt="0"/>
      <dgm:spPr/>
    </dgm:pt>
    <dgm:pt modelId="{C5FA508A-F17E-43B3-84E0-C2BAEAFB071C}" type="pres">
      <dgm:prSet presAssocID="{B3A35047-DB3A-4B5E-960A-F4D249073B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69D621-F17B-44C4-8D8B-3472312A89D0}" srcId="{45DFAC49-FD22-4B03-84A2-98FEF4B1753B}" destId="{2E0B2B2E-304E-47D0-91D5-966BDFBB670A}" srcOrd="0" destOrd="0" parTransId="{B9F5D3E3-EF37-48A8-AD53-1DB43DA00984}" sibTransId="{D44AFCB1-6D9F-4FFD-A1F8-2AA19D6CF40C}"/>
    <dgm:cxn modelId="{FFD19C6B-3236-4B9B-BDFD-CD37D5EA73DF}" type="presOf" srcId="{45DFAC49-FD22-4B03-84A2-98FEF4B1753B}" destId="{F66EE7A5-9199-4B06-938F-11439469EA88}" srcOrd="0" destOrd="0" presId="urn:microsoft.com/office/officeart/2005/8/layout/vList2"/>
    <dgm:cxn modelId="{8FFBFE4F-FB23-43A1-9A1A-EE7DD8902B2E}" srcId="{45DFAC49-FD22-4B03-84A2-98FEF4B1753B}" destId="{B3A35047-DB3A-4B5E-960A-F4D249073B60}" srcOrd="2" destOrd="0" parTransId="{20D4212A-1104-457A-94A2-136117BC0E05}" sibTransId="{4B316857-BEB4-4FDB-A958-D27CC32909E2}"/>
    <dgm:cxn modelId="{DD8C8086-162D-48A2-A52B-80A2E7F49A17}" type="presOf" srcId="{EFB79672-BF5F-4B65-B7A4-56B7DB9AEDD7}" destId="{6AE44433-CC96-49AC-9F4E-F59958A005C9}" srcOrd="0" destOrd="0" presId="urn:microsoft.com/office/officeart/2005/8/layout/vList2"/>
    <dgm:cxn modelId="{01C89AB2-8E84-4376-93F9-7D60F3222F4A}" type="presOf" srcId="{B3A35047-DB3A-4B5E-960A-F4D249073B60}" destId="{C5FA508A-F17E-43B3-84E0-C2BAEAFB071C}" srcOrd="0" destOrd="0" presId="urn:microsoft.com/office/officeart/2005/8/layout/vList2"/>
    <dgm:cxn modelId="{B1DDFEB5-2AA6-418F-8F38-B476ABE858C4}" srcId="{45DFAC49-FD22-4B03-84A2-98FEF4B1753B}" destId="{EFB79672-BF5F-4B65-B7A4-56B7DB9AEDD7}" srcOrd="1" destOrd="0" parTransId="{AA07CBC4-EF96-48BE-85C0-905BC834BE44}" sibTransId="{93D18E76-BFA2-468B-9CE1-E1B678DE8137}"/>
    <dgm:cxn modelId="{14555DC0-A2B3-4EF7-9B97-A27B0E0F44B7}" type="presOf" srcId="{2E0B2B2E-304E-47D0-91D5-966BDFBB670A}" destId="{48B82351-FA07-4256-9E54-49AB85E38A5A}" srcOrd="0" destOrd="0" presId="urn:microsoft.com/office/officeart/2005/8/layout/vList2"/>
    <dgm:cxn modelId="{939FB8B2-9DBA-43D7-BB8A-D1A46BFDA2D3}" type="presParOf" srcId="{F66EE7A5-9199-4B06-938F-11439469EA88}" destId="{48B82351-FA07-4256-9E54-49AB85E38A5A}" srcOrd="0" destOrd="0" presId="urn:microsoft.com/office/officeart/2005/8/layout/vList2"/>
    <dgm:cxn modelId="{F8FE0711-B229-4B8E-8425-9A6677301126}" type="presParOf" srcId="{F66EE7A5-9199-4B06-938F-11439469EA88}" destId="{28DFE7A1-229A-436B-B4F0-9493BCDC5E9C}" srcOrd="1" destOrd="0" presId="urn:microsoft.com/office/officeart/2005/8/layout/vList2"/>
    <dgm:cxn modelId="{4588CD6E-07F0-4245-AAA5-B093A10E03F7}" type="presParOf" srcId="{F66EE7A5-9199-4B06-938F-11439469EA88}" destId="{6AE44433-CC96-49AC-9F4E-F59958A005C9}" srcOrd="2" destOrd="0" presId="urn:microsoft.com/office/officeart/2005/8/layout/vList2"/>
    <dgm:cxn modelId="{54337109-DBAE-4A69-A185-723EAE114C15}" type="presParOf" srcId="{F66EE7A5-9199-4B06-938F-11439469EA88}" destId="{6AB07E66-8D62-46F5-8F4F-5A692FFAB208}" srcOrd="3" destOrd="0" presId="urn:microsoft.com/office/officeart/2005/8/layout/vList2"/>
    <dgm:cxn modelId="{2CAD3C0D-ECBF-41B2-B0C1-9538405FA038}" type="presParOf" srcId="{F66EE7A5-9199-4B06-938F-11439469EA88}" destId="{C5FA508A-F17E-43B3-84E0-C2BAEAFB07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82351-FA07-4256-9E54-49AB85E38A5A}">
      <dsp:nvSpPr>
        <dsp:cNvPr id="0" name=""/>
        <dsp:cNvSpPr/>
      </dsp:nvSpPr>
      <dsp:spPr>
        <a:xfrm>
          <a:off x="0" y="262507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u="none" kern="1200" dirty="0" err="1"/>
            <a:t>Archaeological</a:t>
          </a:r>
          <a:r>
            <a:rPr lang="it-IT" sz="2400" b="1" u="none" kern="1200" dirty="0"/>
            <a:t> textures </a:t>
          </a:r>
          <a:r>
            <a:rPr lang="it-IT" sz="2400" b="1" u="none" kern="1200" dirty="0" err="1"/>
            <a:t>segmentation</a:t>
          </a:r>
          <a:r>
            <a:rPr lang="it-IT" sz="2400" b="1" u="none" kern="1200" dirty="0"/>
            <a:t> </a:t>
          </a:r>
          <a:r>
            <a:rPr lang="it-IT" sz="2400" b="1" u="none" kern="1200" dirty="0" err="1"/>
            <a:t>aims</a:t>
          </a:r>
          <a:r>
            <a:rPr lang="it-IT" sz="2400" b="1" u="none" kern="1200" dirty="0"/>
            <a:t> to </a:t>
          </a:r>
          <a:r>
            <a:rPr lang="it-IT" sz="2400" b="1" u="none" kern="1200" dirty="0" err="1"/>
            <a:t>segment</a:t>
          </a:r>
          <a:r>
            <a:rPr lang="it-IT" sz="2400" b="1" u="none" kern="1200" dirty="0"/>
            <a:t> </a:t>
          </a:r>
          <a:r>
            <a:rPr lang="it-IT" sz="2400" b="1" u="none" kern="1200" dirty="0" err="1"/>
            <a:t>relief</a:t>
          </a:r>
          <a:r>
            <a:rPr lang="it-IT" sz="2400" b="1" u="none" kern="1200" dirty="0"/>
            <a:t> patterns in </a:t>
          </a:r>
          <a:r>
            <a:rPr lang="it-IT" sz="2400" b="1" u="none" kern="1200" dirty="0" err="1"/>
            <a:t>archaeological</a:t>
          </a:r>
          <a:r>
            <a:rPr lang="it-IT" sz="2400" b="1" u="none" kern="1200" dirty="0"/>
            <a:t> </a:t>
          </a:r>
          <a:r>
            <a:rPr lang="it-IT" sz="2400" b="1" u="none" kern="1200" dirty="0" err="1"/>
            <a:t>fragments</a:t>
          </a:r>
          <a:r>
            <a:rPr lang="it-IT" sz="2400" b="1" u="none" kern="1200" dirty="0"/>
            <a:t> 3D images</a:t>
          </a:r>
        </a:p>
      </dsp:txBody>
      <dsp:txXfrm>
        <a:off x="64968" y="327475"/>
        <a:ext cx="6158324" cy="1200939"/>
      </dsp:txXfrm>
    </dsp:sp>
    <dsp:sp modelId="{6AE44433-CC96-49AC-9F4E-F59958A005C9}">
      <dsp:nvSpPr>
        <dsp:cNvPr id="0" name=""/>
        <dsp:cNvSpPr/>
      </dsp:nvSpPr>
      <dsp:spPr>
        <a:xfrm>
          <a:off x="0" y="1780584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u="none" kern="1200" dirty="0" err="1"/>
            <a:t>It</a:t>
          </a:r>
          <a:r>
            <a:rPr lang="it-IT" sz="2400" b="1" u="none" kern="1200" dirty="0"/>
            <a:t> </a:t>
          </a:r>
          <a:r>
            <a:rPr lang="it-IT" sz="2400" b="1" u="none" kern="1200" dirty="0" err="1"/>
            <a:t>is</a:t>
          </a:r>
          <a:r>
            <a:rPr lang="it-IT" sz="2400" b="1" u="none" kern="1200" dirty="0"/>
            <a:t> </a:t>
          </a:r>
          <a:r>
            <a:rPr lang="it-IT" sz="2400" b="1" u="none" kern="1200" dirty="0" err="1"/>
            <a:t>based</a:t>
          </a:r>
          <a:r>
            <a:rPr lang="it-IT" sz="2400" b="1" u="none" kern="1200" dirty="0"/>
            <a:t> on </a:t>
          </a:r>
          <a:r>
            <a:rPr lang="it-IT" sz="2400" b="1" u="none" kern="1200" dirty="0" err="1"/>
            <a:t>Pointnet</a:t>
          </a:r>
          <a:r>
            <a:rPr lang="it-IT" sz="2400" b="1" u="none" kern="1200" dirty="0"/>
            <a:t> </a:t>
          </a:r>
          <a:r>
            <a:rPr lang="it-IT" sz="2400" b="1" u="none" kern="1200" dirty="0" err="1"/>
            <a:t>architecture</a:t>
          </a:r>
          <a:endParaRPr lang="it-IT" sz="2400" b="1" u="none" kern="1200" dirty="0"/>
        </a:p>
      </dsp:txBody>
      <dsp:txXfrm>
        <a:off x="64968" y="1845552"/>
        <a:ext cx="6158324" cy="1200939"/>
      </dsp:txXfrm>
    </dsp:sp>
    <dsp:sp modelId="{C5FA508A-F17E-43B3-84E0-C2BAEAFB071C}">
      <dsp:nvSpPr>
        <dsp:cNvPr id="0" name=""/>
        <dsp:cNvSpPr/>
      </dsp:nvSpPr>
      <dsp:spPr>
        <a:xfrm>
          <a:off x="0" y="3298657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u="none" kern="1200" dirty="0"/>
            <a:t>The idea </a:t>
          </a:r>
          <a:r>
            <a:rPr lang="it-IT" sz="2400" b="1" u="none" kern="1200" dirty="0" err="1"/>
            <a:t>is</a:t>
          </a:r>
          <a:r>
            <a:rPr lang="it-IT" sz="2400" b="1" u="none" kern="1200" dirty="0"/>
            <a:t> to </a:t>
          </a:r>
          <a:r>
            <a:rPr lang="it-IT" sz="2400" b="1" u="none" kern="1200" dirty="0" err="1"/>
            <a:t>summarize</a:t>
          </a:r>
          <a:r>
            <a:rPr lang="it-IT" sz="2400" b="1" u="none" kern="1200" dirty="0"/>
            <a:t> information </a:t>
          </a:r>
          <a:r>
            <a:rPr lang="it-IT" sz="2400" b="1" u="none" kern="1200" dirty="0" err="1"/>
            <a:t>directly</a:t>
          </a:r>
          <a:r>
            <a:rPr lang="it-IT" sz="2400" b="1" u="none" kern="1200" dirty="0"/>
            <a:t> from point clouds</a:t>
          </a:r>
        </a:p>
      </dsp:txBody>
      <dsp:txXfrm>
        <a:off x="64968" y="3363625"/>
        <a:ext cx="6158324" cy="12009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82351-FA07-4256-9E54-49AB85E38A5A}">
      <dsp:nvSpPr>
        <dsp:cNvPr id="0" name=""/>
        <dsp:cNvSpPr/>
      </dsp:nvSpPr>
      <dsp:spPr>
        <a:xfrm>
          <a:off x="0" y="23939"/>
          <a:ext cx="6288260" cy="1085760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Original</a:t>
          </a:r>
          <a:r>
            <a:rPr lang="it-IT" sz="2400" b="1" kern="1200" dirty="0"/>
            <a:t> dataset </a:t>
          </a:r>
          <a:r>
            <a:rPr lang="it-IT" sz="2400" b="1" kern="1200" dirty="0" err="1"/>
            <a:t>is</a:t>
          </a:r>
          <a:r>
            <a:rPr lang="it-IT" sz="2400" b="1" kern="1200" dirty="0"/>
            <a:t> a set of 10 .</a:t>
          </a:r>
          <a:r>
            <a:rPr lang="it-IT" sz="2400" b="1" kern="1200" dirty="0" err="1"/>
            <a:t>mat</a:t>
          </a:r>
          <a:r>
            <a:rPr lang="it-IT" sz="2400" b="1" kern="1200" dirty="0"/>
            <a:t> files, one for </a:t>
          </a:r>
          <a:r>
            <a:rPr lang="it-IT" sz="2400" b="1" kern="1200" dirty="0" err="1"/>
            <a:t>each</a:t>
          </a:r>
          <a:r>
            <a:rPr lang="it-IT" sz="2400" b="1" kern="1200" dirty="0"/>
            <a:t> image</a:t>
          </a:r>
        </a:p>
      </dsp:txBody>
      <dsp:txXfrm>
        <a:off x="53002" y="76941"/>
        <a:ext cx="6182256" cy="979756"/>
      </dsp:txXfrm>
    </dsp:sp>
    <dsp:sp modelId="{6AE44433-CC96-49AC-9F4E-F59958A005C9}">
      <dsp:nvSpPr>
        <dsp:cNvPr id="0" name=""/>
        <dsp:cNvSpPr/>
      </dsp:nvSpPr>
      <dsp:spPr>
        <a:xfrm>
          <a:off x="0" y="1276739"/>
          <a:ext cx="6288260" cy="1085760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Each</a:t>
          </a:r>
          <a:r>
            <a:rPr lang="it-IT" sz="2400" b="1" kern="1200" dirty="0"/>
            <a:t> file </a:t>
          </a:r>
          <a:r>
            <a:rPr lang="it-IT" sz="2400" b="1" kern="1200" dirty="0" err="1"/>
            <a:t>contains</a:t>
          </a:r>
          <a:r>
            <a:rPr lang="it-IT" sz="2400" b="1" kern="1200" dirty="0"/>
            <a:t> </a:t>
          </a:r>
          <a:r>
            <a:rPr lang="it-IT" sz="2400" b="1" kern="1200" dirty="0" err="1"/>
            <a:t>vertices</a:t>
          </a:r>
          <a:r>
            <a:rPr lang="it-IT" sz="2400" b="1" kern="1200" dirty="0"/>
            <a:t> </a:t>
          </a:r>
          <a:r>
            <a:rPr lang="it-IT" sz="2400" b="1" kern="1200" dirty="0" err="1"/>
            <a:t>coordinates</a:t>
          </a:r>
          <a:r>
            <a:rPr lang="it-IT" sz="2400" b="1" kern="1200" dirty="0"/>
            <a:t>, </a:t>
          </a:r>
          <a:r>
            <a:rPr lang="it-IT" sz="2400" b="1" kern="1200" dirty="0" err="1"/>
            <a:t>facets</a:t>
          </a:r>
          <a:r>
            <a:rPr lang="it-IT" sz="2400" b="1" kern="1200" dirty="0"/>
            <a:t> and labels</a:t>
          </a:r>
        </a:p>
      </dsp:txBody>
      <dsp:txXfrm>
        <a:off x="53002" y="1329741"/>
        <a:ext cx="6182256" cy="979756"/>
      </dsp:txXfrm>
    </dsp:sp>
    <dsp:sp modelId="{C5FA508A-F17E-43B3-84E0-C2BAEAFB071C}">
      <dsp:nvSpPr>
        <dsp:cNvPr id="0" name=""/>
        <dsp:cNvSpPr/>
      </dsp:nvSpPr>
      <dsp:spPr>
        <a:xfrm>
          <a:off x="0" y="2529539"/>
          <a:ext cx="6288260" cy="1085760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The labels, </a:t>
          </a:r>
          <a:r>
            <a:rPr lang="it-IT" sz="2400" b="1" kern="1200" dirty="0" err="1"/>
            <a:t>essential</a:t>
          </a:r>
          <a:r>
            <a:rPr lang="it-IT" sz="2400" b="1" kern="1200" dirty="0"/>
            <a:t> for project tasks, </a:t>
          </a:r>
          <a:r>
            <a:rPr lang="it-IT" sz="2400" b="1" kern="1200" dirty="0" err="1"/>
            <a:t>refers</a:t>
          </a:r>
          <a:r>
            <a:rPr lang="it-IT" sz="2400" b="1" kern="1200" dirty="0"/>
            <a:t> to </a:t>
          </a:r>
          <a:r>
            <a:rPr lang="it-IT" sz="2400" b="1" kern="1200" dirty="0" err="1"/>
            <a:t>facets</a:t>
          </a:r>
          <a:r>
            <a:rPr lang="it-IT" sz="2400" b="1" kern="1200" dirty="0"/>
            <a:t>, </a:t>
          </a:r>
          <a:r>
            <a:rPr lang="it-IT" sz="2400" b="1" kern="1200" dirty="0" err="1"/>
            <a:t>not</a:t>
          </a:r>
          <a:r>
            <a:rPr lang="it-IT" sz="2400" b="1" kern="1200" dirty="0"/>
            <a:t> points</a:t>
          </a:r>
        </a:p>
      </dsp:txBody>
      <dsp:txXfrm>
        <a:off x="53002" y="2582541"/>
        <a:ext cx="6182256" cy="979756"/>
      </dsp:txXfrm>
    </dsp:sp>
    <dsp:sp modelId="{9FE12F36-21F7-4813-9AEF-3F4AFB42416A}">
      <dsp:nvSpPr>
        <dsp:cNvPr id="0" name=""/>
        <dsp:cNvSpPr/>
      </dsp:nvSpPr>
      <dsp:spPr>
        <a:xfrm>
          <a:off x="0" y="3782339"/>
          <a:ext cx="6288260" cy="1085760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It</a:t>
          </a:r>
          <a:r>
            <a:rPr lang="it-IT" sz="2400" b="1" kern="1200" dirty="0"/>
            <a:t> </a:t>
          </a:r>
          <a:r>
            <a:rPr lang="it-IT" sz="2400" b="1" kern="1200" dirty="0" err="1"/>
            <a:t>has</a:t>
          </a:r>
          <a:r>
            <a:rPr lang="it-IT" sz="2400" b="1" kern="1200" dirty="0"/>
            <a:t> </a:t>
          </a:r>
          <a:r>
            <a:rPr lang="it-IT" sz="2400" b="1" kern="1200" dirty="0" err="1"/>
            <a:t>been</a:t>
          </a:r>
          <a:r>
            <a:rPr lang="it-IT" sz="2400" b="1" kern="1200" dirty="0"/>
            <a:t> </a:t>
          </a:r>
          <a:r>
            <a:rPr lang="it-IT" sz="2400" b="1" kern="1200" dirty="0" err="1"/>
            <a:t>necessary</a:t>
          </a:r>
          <a:r>
            <a:rPr lang="it-IT" sz="2400" b="1" kern="1200" dirty="0"/>
            <a:t> work on dataset for </a:t>
          </a:r>
          <a:r>
            <a:rPr lang="it-IT" sz="2400" b="1" kern="1200" dirty="0" err="1"/>
            <a:t>Pointnet</a:t>
          </a:r>
          <a:r>
            <a:rPr lang="it-IT" sz="2400" b="1" kern="1200" dirty="0"/>
            <a:t> </a:t>
          </a:r>
          <a:r>
            <a:rPr lang="it-IT" sz="2400" b="1" kern="1200" dirty="0" err="1"/>
            <a:t>compatibility</a:t>
          </a:r>
          <a:endParaRPr lang="it-IT" sz="2400" b="1" kern="1200" dirty="0"/>
        </a:p>
      </dsp:txBody>
      <dsp:txXfrm>
        <a:off x="53002" y="3835341"/>
        <a:ext cx="6182256" cy="9797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82351-FA07-4256-9E54-49AB85E38A5A}">
      <dsp:nvSpPr>
        <dsp:cNvPr id="0" name=""/>
        <dsp:cNvSpPr/>
      </dsp:nvSpPr>
      <dsp:spPr>
        <a:xfrm>
          <a:off x="0" y="433619"/>
          <a:ext cx="6288260" cy="1216800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Filelists</a:t>
          </a:r>
          <a:r>
            <a:rPr lang="it-IT" sz="2400" b="1" kern="1200" baseline="0" dirty="0"/>
            <a:t> </a:t>
          </a:r>
          <a:r>
            <a:rPr lang="it-IT" sz="2400" b="1" kern="1200" baseline="0" dirty="0" err="1"/>
            <a:t>containing</a:t>
          </a:r>
          <a:r>
            <a:rPr lang="it-IT" sz="2400" b="1" kern="1200" baseline="0" dirty="0"/>
            <a:t> </a:t>
          </a:r>
          <a:r>
            <a:rPr lang="it-IT" sz="2400" b="1" kern="1200" baseline="0" dirty="0" err="1"/>
            <a:t>vertices</a:t>
          </a:r>
          <a:r>
            <a:rPr lang="it-IT" sz="2400" b="1" kern="1200" baseline="0" dirty="0"/>
            <a:t> labels </a:t>
          </a:r>
          <a:r>
            <a:rPr lang="it-IT" sz="2400" b="1" kern="1200" baseline="0" dirty="0" err="1"/>
            <a:t>were</a:t>
          </a:r>
          <a:r>
            <a:rPr lang="it-IT" sz="2400" b="1" kern="1200" baseline="0" dirty="0"/>
            <a:t> </a:t>
          </a:r>
          <a:r>
            <a:rPr lang="it-IT" sz="2400" b="1" kern="1200" baseline="0" dirty="0" err="1"/>
            <a:t>created</a:t>
          </a:r>
          <a:r>
            <a:rPr lang="it-IT" sz="2400" b="1" kern="1200" baseline="0" dirty="0"/>
            <a:t> </a:t>
          </a:r>
          <a:r>
            <a:rPr lang="it-IT" sz="2400" b="1" kern="1200" baseline="0" dirty="0" err="1"/>
            <a:t>as</a:t>
          </a:r>
          <a:r>
            <a:rPr lang="it-IT" sz="2400" b="1" kern="1200" baseline="0" dirty="0"/>
            <a:t> .</a:t>
          </a:r>
          <a:r>
            <a:rPr lang="it-IT" sz="2400" b="1" kern="1200" baseline="0" dirty="0" err="1"/>
            <a:t>seg</a:t>
          </a:r>
          <a:r>
            <a:rPr lang="it-IT" sz="2400" b="1" kern="1200" baseline="0" dirty="0"/>
            <a:t> files</a:t>
          </a:r>
          <a:endParaRPr lang="it-IT" sz="2400" b="1" kern="1200" dirty="0"/>
        </a:p>
      </dsp:txBody>
      <dsp:txXfrm>
        <a:off x="59399" y="493018"/>
        <a:ext cx="6169462" cy="1098002"/>
      </dsp:txXfrm>
    </dsp:sp>
    <dsp:sp modelId="{6AE44433-CC96-49AC-9F4E-F59958A005C9}">
      <dsp:nvSpPr>
        <dsp:cNvPr id="0" name=""/>
        <dsp:cNvSpPr/>
      </dsp:nvSpPr>
      <dsp:spPr>
        <a:xfrm>
          <a:off x="0" y="1837619"/>
          <a:ext cx="6288260" cy="1216800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Respectives</a:t>
          </a:r>
          <a:r>
            <a:rPr lang="it-IT" sz="2400" b="1" kern="1200" dirty="0"/>
            <a:t> .</a:t>
          </a:r>
          <a:r>
            <a:rPr lang="it-IT" sz="2400" b="1" kern="1200" dirty="0" err="1"/>
            <a:t>ply</a:t>
          </a:r>
          <a:r>
            <a:rPr lang="it-IT" sz="2400" b="1" kern="1200" dirty="0"/>
            <a:t> files </a:t>
          </a:r>
          <a:r>
            <a:rPr lang="it-IT" sz="2400" b="1" kern="1200" dirty="0" err="1"/>
            <a:t>were</a:t>
          </a:r>
          <a:r>
            <a:rPr lang="it-IT" sz="2400" b="1" kern="1200" dirty="0"/>
            <a:t> </a:t>
          </a:r>
          <a:r>
            <a:rPr lang="it-IT" sz="2400" b="1" kern="1200" dirty="0" err="1"/>
            <a:t>created</a:t>
          </a:r>
          <a:r>
            <a:rPr lang="it-IT" sz="2400" b="1" kern="1200" dirty="0"/>
            <a:t> for 3D </a:t>
          </a:r>
          <a:r>
            <a:rPr lang="it-IT" sz="2400" b="1" kern="1200" dirty="0" err="1"/>
            <a:t>visualization</a:t>
          </a:r>
          <a:endParaRPr lang="it-IT" sz="2400" b="1" kern="1200" dirty="0"/>
        </a:p>
      </dsp:txBody>
      <dsp:txXfrm>
        <a:off x="59399" y="1897018"/>
        <a:ext cx="6169462" cy="1098002"/>
      </dsp:txXfrm>
    </dsp:sp>
    <dsp:sp modelId="{C5FA508A-F17E-43B3-84E0-C2BAEAFB071C}">
      <dsp:nvSpPr>
        <dsp:cNvPr id="0" name=""/>
        <dsp:cNvSpPr/>
      </dsp:nvSpPr>
      <dsp:spPr>
        <a:xfrm>
          <a:off x="0" y="3241620"/>
          <a:ext cx="6288260" cy="1216800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.</a:t>
          </a:r>
          <a:r>
            <a:rPr lang="it-IT" sz="2400" b="1" kern="1200" dirty="0" err="1"/>
            <a:t>pts</a:t>
          </a:r>
          <a:r>
            <a:rPr lang="it-IT" sz="2400" b="1" kern="1200" dirty="0"/>
            <a:t> files </a:t>
          </a:r>
          <a:r>
            <a:rPr lang="it-IT" sz="2400" b="1" kern="1200" dirty="0" err="1"/>
            <a:t>containing</a:t>
          </a:r>
          <a:r>
            <a:rPr lang="it-IT" sz="2400" b="1" kern="1200" dirty="0"/>
            <a:t> </a:t>
          </a:r>
          <a:r>
            <a:rPr lang="it-IT" sz="2400" b="1" kern="1200" dirty="0" err="1"/>
            <a:t>simply</a:t>
          </a:r>
          <a:r>
            <a:rPr lang="it-IT" sz="2400" b="1" kern="1200" dirty="0"/>
            <a:t> </a:t>
          </a:r>
          <a:r>
            <a:rPr lang="it-IT" sz="2400" b="1" kern="1200" dirty="0" err="1"/>
            <a:t>vertices</a:t>
          </a:r>
          <a:r>
            <a:rPr lang="it-IT" sz="2400" b="1" kern="1200" dirty="0"/>
            <a:t> </a:t>
          </a:r>
          <a:r>
            <a:rPr lang="it-IT" sz="2400" b="1" kern="1200" dirty="0" err="1"/>
            <a:t>coordinates</a:t>
          </a:r>
          <a:r>
            <a:rPr lang="it-IT" sz="2400" b="1" kern="1200" dirty="0"/>
            <a:t> </a:t>
          </a:r>
          <a:r>
            <a:rPr lang="it-IT" sz="2400" b="1" kern="1200" dirty="0" err="1"/>
            <a:t>were</a:t>
          </a:r>
          <a:r>
            <a:rPr lang="it-IT" sz="2400" b="1" kern="1200" dirty="0"/>
            <a:t> </a:t>
          </a:r>
          <a:r>
            <a:rPr lang="it-IT" sz="2400" b="1" kern="1200" dirty="0" err="1"/>
            <a:t>created</a:t>
          </a:r>
          <a:r>
            <a:rPr lang="it-IT" sz="2400" b="1" kern="1200" dirty="0"/>
            <a:t> for testing</a:t>
          </a:r>
        </a:p>
      </dsp:txBody>
      <dsp:txXfrm>
        <a:off x="59399" y="3301019"/>
        <a:ext cx="6169462" cy="109800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82351-FA07-4256-9E54-49AB85E38A5A}">
      <dsp:nvSpPr>
        <dsp:cNvPr id="0" name=""/>
        <dsp:cNvSpPr/>
      </dsp:nvSpPr>
      <dsp:spPr>
        <a:xfrm>
          <a:off x="0" y="262507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Since</a:t>
          </a:r>
          <a:r>
            <a:rPr lang="it-IT" sz="2400" b="1" kern="1200" dirty="0"/>
            <a:t> </a:t>
          </a:r>
          <a:r>
            <a:rPr lang="it-IT" sz="2400" b="1" kern="1200" dirty="0" err="1"/>
            <a:t>Pointnet</a:t>
          </a:r>
          <a:r>
            <a:rPr lang="it-IT" sz="2400" b="1" kern="1200" dirty="0"/>
            <a:t> </a:t>
          </a:r>
          <a:r>
            <a:rPr lang="it-IT" sz="2400" b="1" kern="1200" dirty="0" err="1"/>
            <a:t>runs</a:t>
          </a:r>
          <a:r>
            <a:rPr lang="it-IT" sz="2400" b="1" kern="1200" dirty="0"/>
            <a:t> </a:t>
          </a:r>
          <a:r>
            <a:rPr lang="it-IT" sz="2400" b="1" kern="1200" dirty="0" err="1"/>
            <a:t>working</a:t>
          </a:r>
          <a:r>
            <a:rPr lang="it-IT" sz="2400" b="1" kern="1200" dirty="0"/>
            <a:t> with 256, 512, 1024 or 2048 points, </a:t>
          </a:r>
          <a:r>
            <a:rPr lang="it-IT" sz="2400" b="1" kern="1200" dirty="0" err="1"/>
            <a:t>it</a:t>
          </a:r>
          <a:r>
            <a:rPr lang="it-IT" sz="2400" b="1" kern="1200" dirty="0"/>
            <a:t> </a:t>
          </a:r>
          <a:r>
            <a:rPr lang="it-IT" sz="2400" b="1" kern="1200" dirty="0" err="1"/>
            <a:t>has</a:t>
          </a:r>
          <a:r>
            <a:rPr lang="it-IT" sz="2400" b="1" kern="1200" dirty="0"/>
            <a:t> </a:t>
          </a:r>
          <a:r>
            <a:rPr lang="it-IT" sz="2400" b="1" kern="1200" dirty="0" err="1"/>
            <a:t>been</a:t>
          </a:r>
          <a:r>
            <a:rPr lang="it-IT" sz="2400" b="1" kern="1200" dirty="0"/>
            <a:t> </a:t>
          </a:r>
          <a:r>
            <a:rPr lang="it-IT" sz="2400" b="1" kern="1200" dirty="0" err="1"/>
            <a:t>necessary</a:t>
          </a:r>
          <a:r>
            <a:rPr lang="it-IT" sz="2400" b="1" kern="1200" dirty="0"/>
            <a:t> splitting off the images</a:t>
          </a:r>
        </a:p>
      </dsp:txBody>
      <dsp:txXfrm>
        <a:off x="64968" y="327475"/>
        <a:ext cx="6158324" cy="1200939"/>
      </dsp:txXfrm>
    </dsp:sp>
    <dsp:sp modelId="{6AE44433-CC96-49AC-9F4E-F59958A005C9}">
      <dsp:nvSpPr>
        <dsp:cNvPr id="0" name=""/>
        <dsp:cNvSpPr/>
      </dsp:nvSpPr>
      <dsp:spPr>
        <a:xfrm>
          <a:off x="0" y="1780582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Furthermore</a:t>
          </a:r>
          <a:r>
            <a:rPr lang="it-IT" sz="2400" b="1" kern="1200" dirty="0"/>
            <a:t>, the images </a:t>
          </a:r>
          <a:r>
            <a:rPr lang="it-IT" sz="2400" b="1" kern="1200" dirty="0" err="1"/>
            <a:t>have</a:t>
          </a:r>
          <a:r>
            <a:rPr lang="it-IT" sz="2400" b="1" kern="1200" dirty="0"/>
            <a:t> </a:t>
          </a:r>
          <a:r>
            <a:rPr lang="it-IT" sz="2400" b="1" kern="1200" dirty="0" err="1"/>
            <a:t>different</a:t>
          </a:r>
          <a:r>
            <a:rPr lang="it-IT" sz="2400" b="1" kern="1200" dirty="0"/>
            <a:t> </a:t>
          </a:r>
          <a:r>
            <a:rPr lang="it-IT" sz="2400" b="1" kern="1200" dirty="0" err="1"/>
            <a:t>number</a:t>
          </a:r>
          <a:r>
            <a:rPr lang="it-IT" sz="2400" b="1" kern="1200" dirty="0"/>
            <a:t> of </a:t>
          </a:r>
          <a:r>
            <a:rPr lang="it-IT" sz="2400" b="1" kern="1200" dirty="0" err="1"/>
            <a:t>vertices</a:t>
          </a:r>
          <a:r>
            <a:rPr lang="it-IT" sz="2400" b="1" kern="1200" dirty="0"/>
            <a:t>, </a:t>
          </a:r>
          <a:r>
            <a:rPr lang="it-IT" sz="2400" b="1" kern="1200" dirty="0" err="1"/>
            <a:t>ranging</a:t>
          </a:r>
          <a:r>
            <a:rPr lang="it-IT" sz="2400" b="1" kern="1200" dirty="0"/>
            <a:t> from 9037 up to 99828</a:t>
          </a:r>
        </a:p>
      </dsp:txBody>
      <dsp:txXfrm>
        <a:off x="64968" y="1845550"/>
        <a:ext cx="6158324" cy="1200939"/>
      </dsp:txXfrm>
    </dsp:sp>
    <dsp:sp modelId="{C5FA508A-F17E-43B3-84E0-C2BAEAFB071C}">
      <dsp:nvSpPr>
        <dsp:cNvPr id="0" name=""/>
        <dsp:cNvSpPr/>
      </dsp:nvSpPr>
      <dsp:spPr>
        <a:xfrm>
          <a:off x="0" y="3298657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So for </a:t>
          </a:r>
          <a:r>
            <a:rPr lang="it-IT" sz="2400" b="1" kern="1200" dirty="0" err="1"/>
            <a:t>each</a:t>
          </a:r>
          <a:r>
            <a:rPr lang="it-IT" sz="2400" b="1" kern="1200" dirty="0"/>
            <a:t> images </a:t>
          </a:r>
          <a:r>
            <a:rPr lang="it-IT" sz="2400" b="1" kern="1200" dirty="0" err="1"/>
            <a:t>were</a:t>
          </a:r>
          <a:r>
            <a:rPr lang="it-IT" sz="2400" b="1" kern="1200" dirty="0"/>
            <a:t> </a:t>
          </a:r>
          <a:r>
            <a:rPr lang="it-IT" sz="2400" b="1" kern="1200" dirty="0" err="1"/>
            <a:t>created</a:t>
          </a:r>
          <a:r>
            <a:rPr lang="it-IT" sz="2400" b="1" kern="1200" dirty="0"/>
            <a:t> </a:t>
          </a:r>
          <a:r>
            <a:rPr lang="it-IT" sz="2400" b="1" kern="1200" dirty="0" err="1"/>
            <a:t>different</a:t>
          </a:r>
          <a:r>
            <a:rPr lang="it-IT" sz="2400" b="1" kern="1200" dirty="0"/>
            <a:t> datasets with .</a:t>
          </a:r>
          <a:r>
            <a:rPr lang="it-IT" sz="2400" b="1" kern="1200" dirty="0" err="1"/>
            <a:t>seg</a:t>
          </a:r>
          <a:r>
            <a:rPr lang="it-IT" sz="2400" b="1" kern="1200" dirty="0"/>
            <a:t>, .</a:t>
          </a:r>
          <a:r>
            <a:rPr lang="it-IT" sz="2400" b="1" kern="1200" dirty="0" err="1"/>
            <a:t>pts</a:t>
          </a:r>
          <a:r>
            <a:rPr lang="it-IT" sz="2400" b="1" kern="1200" dirty="0"/>
            <a:t> and .</a:t>
          </a:r>
          <a:r>
            <a:rPr lang="it-IT" sz="2400" b="1" kern="1200" dirty="0" err="1"/>
            <a:t>ply</a:t>
          </a:r>
          <a:r>
            <a:rPr lang="it-IT" sz="2400" b="1" kern="1200" dirty="0"/>
            <a:t> files</a:t>
          </a:r>
        </a:p>
      </dsp:txBody>
      <dsp:txXfrm>
        <a:off x="64968" y="3363625"/>
        <a:ext cx="6158324" cy="12009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82351-FA07-4256-9E54-49AB85E38A5A}">
      <dsp:nvSpPr>
        <dsp:cNvPr id="0" name=""/>
        <dsp:cNvSpPr/>
      </dsp:nvSpPr>
      <dsp:spPr>
        <a:xfrm>
          <a:off x="0" y="173959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The test </a:t>
          </a:r>
          <a:r>
            <a:rPr lang="it-IT" sz="2400" b="1" kern="1200" dirty="0" err="1"/>
            <a:t>has</a:t>
          </a:r>
          <a:r>
            <a:rPr lang="it-IT" sz="2400" b="1" kern="1200" dirty="0"/>
            <a:t> </a:t>
          </a:r>
          <a:r>
            <a:rPr lang="it-IT" sz="2400" b="1" kern="1200" dirty="0" err="1"/>
            <a:t>been</a:t>
          </a:r>
          <a:r>
            <a:rPr lang="it-IT" sz="2400" b="1" kern="1200" dirty="0"/>
            <a:t> </a:t>
          </a:r>
          <a:r>
            <a:rPr lang="it-IT" sz="2400" b="1" kern="1200" dirty="0" err="1"/>
            <a:t>done</a:t>
          </a:r>
          <a:r>
            <a:rPr lang="it-IT" sz="2400" b="1" kern="1200" dirty="0"/>
            <a:t> to </a:t>
          </a:r>
          <a:r>
            <a:rPr lang="it-IT" sz="2400" b="1" kern="1200" dirty="0" err="1"/>
            <a:t>evaluate</a:t>
          </a:r>
          <a:r>
            <a:rPr lang="it-IT" sz="2400" b="1" kern="1200" dirty="0"/>
            <a:t> </a:t>
          </a:r>
          <a:r>
            <a:rPr lang="it-IT" sz="2400" b="1" kern="1200" dirty="0" err="1"/>
            <a:t>Pointnet</a:t>
          </a:r>
          <a:r>
            <a:rPr lang="it-IT" sz="2400" b="1" kern="1200" dirty="0"/>
            <a:t> on </a:t>
          </a:r>
          <a:r>
            <a:rPr lang="it-IT" sz="2400" b="1" kern="1200" dirty="0" err="1"/>
            <a:t>Archaeological</a:t>
          </a:r>
          <a:r>
            <a:rPr lang="it-IT" sz="2400" b="1" kern="1200" dirty="0"/>
            <a:t> Textures </a:t>
          </a:r>
          <a:r>
            <a:rPr lang="it-IT" sz="2400" b="1" kern="1200" dirty="0" err="1"/>
            <a:t>Segmentation</a:t>
          </a:r>
          <a:r>
            <a:rPr lang="it-IT" sz="2400" b="1" kern="1200" dirty="0"/>
            <a:t> tasks</a:t>
          </a:r>
        </a:p>
      </dsp:txBody>
      <dsp:txXfrm>
        <a:off x="64968" y="238927"/>
        <a:ext cx="6158324" cy="1200939"/>
      </dsp:txXfrm>
    </dsp:sp>
    <dsp:sp modelId="{6AE44433-CC96-49AC-9F4E-F59958A005C9}">
      <dsp:nvSpPr>
        <dsp:cNvPr id="0" name=""/>
        <dsp:cNvSpPr/>
      </dsp:nvSpPr>
      <dsp:spPr>
        <a:xfrm>
          <a:off x="0" y="1692034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The test </a:t>
          </a:r>
          <a:r>
            <a:rPr lang="it-IT" sz="2400" b="1" kern="1200" dirty="0" err="1"/>
            <a:t>have</a:t>
          </a:r>
          <a:r>
            <a:rPr lang="it-IT" sz="2400" b="1" kern="1200" dirty="0"/>
            <a:t> </a:t>
          </a:r>
          <a:r>
            <a:rPr lang="it-IT" sz="2400" b="1" kern="1200" dirty="0" err="1"/>
            <a:t>been</a:t>
          </a:r>
          <a:r>
            <a:rPr lang="it-IT" sz="2400" b="1" kern="1200" dirty="0"/>
            <a:t> </a:t>
          </a:r>
          <a:r>
            <a:rPr lang="it-IT" sz="2400" b="1" kern="1200" dirty="0" err="1"/>
            <a:t>done</a:t>
          </a:r>
          <a:r>
            <a:rPr lang="it-IT" sz="2400" b="1" kern="1200" dirty="0"/>
            <a:t> on a single image </a:t>
          </a:r>
          <a:r>
            <a:rPr lang="it-IT" sz="2400" b="1" kern="1200" dirty="0" err="1"/>
            <a:t>at</a:t>
          </a:r>
          <a:r>
            <a:rPr lang="it-IT" sz="2400" b="1" kern="1200" dirty="0"/>
            <a:t> time</a:t>
          </a:r>
        </a:p>
      </dsp:txBody>
      <dsp:txXfrm>
        <a:off x="64968" y="1757002"/>
        <a:ext cx="6158324" cy="1200939"/>
      </dsp:txXfrm>
    </dsp:sp>
    <dsp:sp modelId="{C5FA508A-F17E-43B3-84E0-C2BAEAFB071C}">
      <dsp:nvSpPr>
        <dsp:cNvPr id="0" name=""/>
        <dsp:cNvSpPr/>
      </dsp:nvSpPr>
      <dsp:spPr>
        <a:xfrm>
          <a:off x="0" y="3210110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The network </a:t>
          </a:r>
          <a:r>
            <a:rPr lang="it-IT" sz="2400" b="1" kern="1200" dirty="0" err="1"/>
            <a:t>has</a:t>
          </a:r>
          <a:r>
            <a:rPr lang="it-IT" sz="2400" b="1" kern="1200" dirty="0"/>
            <a:t> </a:t>
          </a:r>
          <a:r>
            <a:rPr lang="it-IT" sz="2400" b="1" kern="1200" dirty="0" err="1"/>
            <a:t>been</a:t>
          </a:r>
          <a:r>
            <a:rPr lang="it-IT" sz="2400" b="1" kern="1200" dirty="0"/>
            <a:t> </a:t>
          </a:r>
          <a:r>
            <a:rPr lang="it-IT" sz="2400" b="1" kern="1200" dirty="0" err="1"/>
            <a:t>fed</a:t>
          </a:r>
          <a:r>
            <a:rPr lang="it-IT" sz="2400" b="1" kern="1200" dirty="0"/>
            <a:t> with a single image dataset of </a:t>
          </a:r>
          <a:r>
            <a:rPr lang="it-IT" sz="2400" b="1" kern="1200" dirty="0" err="1"/>
            <a:t>different</a:t>
          </a:r>
          <a:r>
            <a:rPr lang="it-IT" sz="2400" b="1" kern="1200" dirty="0"/>
            <a:t> points </a:t>
          </a:r>
          <a:r>
            <a:rPr lang="it-IT" sz="2400" b="1" kern="1200" dirty="0" err="1"/>
            <a:t>number</a:t>
          </a:r>
          <a:r>
            <a:rPr lang="it-IT" sz="2400" b="1" kern="1200" dirty="0"/>
            <a:t> </a:t>
          </a:r>
          <a:r>
            <a:rPr lang="it-IT" sz="2400" b="1" kern="1200" dirty="0" err="1"/>
            <a:t>at</a:t>
          </a:r>
          <a:r>
            <a:rPr lang="it-IT" sz="2400" b="1" kern="1200" dirty="0"/>
            <a:t> time</a:t>
          </a:r>
        </a:p>
      </dsp:txBody>
      <dsp:txXfrm>
        <a:off x="64968" y="3275078"/>
        <a:ext cx="6158324" cy="1200939"/>
      </dsp:txXfrm>
    </dsp:sp>
    <dsp:sp modelId="{8538719C-D159-42BC-94BF-E0F395D07BDB}">
      <dsp:nvSpPr>
        <dsp:cNvPr id="0" name=""/>
        <dsp:cNvSpPr/>
      </dsp:nvSpPr>
      <dsp:spPr>
        <a:xfrm>
          <a:off x="0" y="4728184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Every</a:t>
          </a:r>
          <a:r>
            <a:rPr lang="it-IT" sz="2400" b="1" kern="1200" dirty="0"/>
            <a:t> image </a:t>
          </a:r>
          <a:r>
            <a:rPr lang="it-IT" sz="2400" b="1" kern="1200" dirty="0" err="1"/>
            <a:t>has</a:t>
          </a:r>
          <a:r>
            <a:rPr lang="it-IT" sz="2400" b="1" kern="1200" dirty="0"/>
            <a:t> </a:t>
          </a:r>
          <a:r>
            <a:rPr lang="it-IT" sz="2400" b="1" kern="1200" dirty="0" err="1"/>
            <a:t>been</a:t>
          </a:r>
          <a:r>
            <a:rPr lang="it-IT" sz="2400" b="1" kern="1200" dirty="0"/>
            <a:t> </a:t>
          </a:r>
          <a:r>
            <a:rPr lang="it-IT" sz="2400" b="1" kern="1200" dirty="0" err="1"/>
            <a:t>splitted</a:t>
          </a:r>
          <a:r>
            <a:rPr lang="it-IT" sz="2400" b="1" kern="1200" dirty="0"/>
            <a:t> in 256, 512, 1024, 2048 sub-models in </a:t>
          </a:r>
          <a:r>
            <a:rPr lang="it-IT" sz="2400" b="1" kern="1200" dirty="0" err="1"/>
            <a:t>order</a:t>
          </a:r>
          <a:r>
            <a:rPr lang="it-IT" sz="2400" b="1" kern="1200" dirty="0"/>
            <a:t> to feed the network</a:t>
          </a:r>
        </a:p>
      </dsp:txBody>
      <dsp:txXfrm>
        <a:off x="64968" y="4793152"/>
        <a:ext cx="6158324" cy="120093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82351-FA07-4256-9E54-49AB85E38A5A}">
      <dsp:nvSpPr>
        <dsp:cNvPr id="0" name=""/>
        <dsp:cNvSpPr/>
      </dsp:nvSpPr>
      <dsp:spPr>
        <a:xfrm>
          <a:off x="0" y="262507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A  </a:t>
          </a:r>
          <a:r>
            <a:rPr lang="it-IT" sz="2400" b="1" kern="1200" dirty="0" err="1"/>
            <a:t>specific</a:t>
          </a:r>
          <a:r>
            <a:rPr lang="it-IT" sz="2400" b="1" kern="1200" dirty="0"/>
            <a:t> </a:t>
          </a:r>
          <a:r>
            <a:rPr lang="it-IT" sz="2400" b="1" kern="1200" dirty="0" err="1"/>
            <a:t>Tensorflow</a:t>
          </a:r>
          <a:r>
            <a:rPr lang="it-IT" sz="2400" b="1" kern="1200" dirty="0"/>
            <a:t> model </a:t>
          </a:r>
          <a:r>
            <a:rPr lang="it-IT" sz="2400" b="1" kern="1200" dirty="0" err="1"/>
            <a:t>has</a:t>
          </a:r>
          <a:r>
            <a:rPr lang="it-IT" sz="2400" b="1" kern="1200" dirty="0"/>
            <a:t> </a:t>
          </a:r>
          <a:r>
            <a:rPr lang="it-IT" sz="2400" b="1" kern="1200" dirty="0" err="1"/>
            <a:t>been</a:t>
          </a:r>
          <a:r>
            <a:rPr lang="it-IT" sz="2400" b="1" kern="1200" dirty="0"/>
            <a:t> </a:t>
          </a:r>
          <a:r>
            <a:rPr lang="it-IT" sz="2400" b="1" kern="1200" dirty="0" err="1"/>
            <a:t>created</a:t>
          </a:r>
          <a:r>
            <a:rPr lang="it-IT" sz="2400" b="1" kern="1200" dirty="0"/>
            <a:t> for the </a:t>
          </a:r>
          <a:r>
            <a:rPr lang="it-IT" sz="2400" b="1" kern="1200" dirty="0" err="1"/>
            <a:t>Archaeological</a:t>
          </a:r>
          <a:r>
            <a:rPr lang="it-IT" sz="2400" b="1" kern="1200" dirty="0"/>
            <a:t> Textures </a:t>
          </a:r>
          <a:r>
            <a:rPr lang="it-IT" sz="2400" b="1" kern="1200" dirty="0" err="1"/>
            <a:t>Segmentation</a:t>
          </a:r>
          <a:r>
            <a:rPr lang="it-IT" sz="2400" b="1" kern="1200" dirty="0"/>
            <a:t> project</a:t>
          </a:r>
        </a:p>
      </dsp:txBody>
      <dsp:txXfrm>
        <a:off x="64968" y="327475"/>
        <a:ext cx="6158324" cy="1200939"/>
      </dsp:txXfrm>
    </dsp:sp>
    <dsp:sp modelId="{6AE44433-CC96-49AC-9F4E-F59958A005C9}">
      <dsp:nvSpPr>
        <dsp:cNvPr id="0" name=""/>
        <dsp:cNvSpPr/>
      </dsp:nvSpPr>
      <dsp:spPr>
        <a:xfrm>
          <a:off x="0" y="1780582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EPOCHS FOR TRAINING: 100</a:t>
          </a:r>
        </a:p>
      </dsp:txBody>
      <dsp:txXfrm>
        <a:off x="64968" y="1845550"/>
        <a:ext cx="6158324" cy="1200939"/>
      </dsp:txXfrm>
    </dsp:sp>
    <dsp:sp modelId="{C5FA508A-F17E-43B3-84E0-C2BAEAFB071C}">
      <dsp:nvSpPr>
        <dsp:cNvPr id="0" name=""/>
        <dsp:cNvSpPr/>
      </dsp:nvSpPr>
      <dsp:spPr>
        <a:xfrm>
          <a:off x="0" y="3298657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BATCH SIZE: 4</a:t>
          </a:r>
        </a:p>
      </dsp:txBody>
      <dsp:txXfrm>
        <a:off x="64968" y="3363625"/>
        <a:ext cx="6158324" cy="120093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9889F-60B2-476A-873B-441846EF03BB}">
      <dsp:nvSpPr>
        <dsp:cNvPr id="0" name=""/>
        <dsp:cNvSpPr/>
      </dsp:nvSpPr>
      <dsp:spPr>
        <a:xfrm>
          <a:off x="0" y="117"/>
          <a:ext cx="6619827" cy="461430"/>
        </a:xfrm>
        <a:prstGeom prst="roundRect">
          <a:avLst/>
        </a:prstGeom>
        <a:noFill/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There</a:t>
          </a:r>
          <a:r>
            <a:rPr lang="it-IT" sz="2400" b="1" kern="1200" dirty="0"/>
            <a:t> </a:t>
          </a:r>
          <a:r>
            <a:rPr lang="it-IT" sz="2400" b="1" kern="1200" dirty="0" err="1"/>
            <a:t>is</a:t>
          </a:r>
          <a:r>
            <a:rPr lang="it-IT" sz="2400" b="1" kern="1200" dirty="0"/>
            <a:t> a </a:t>
          </a:r>
          <a:r>
            <a:rPr lang="it-IT" sz="2400" b="1" kern="1200" dirty="0" err="1"/>
            <a:t>table</a:t>
          </a:r>
          <a:r>
            <a:rPr lang="it-IT" sz="2400" b="1" kern="1200" dirty="0"/>
            <a:t> </a:t>
          </a:r>
          <a:r>
            <a:rPr lang="it-IT" sz="2400" b="1" kern="1200" dirty="0" err="1"/>
            <a:t>that</a:t>
          </a:r>
          <a:r>
            <a:rPr lang="it-IT" sz="2400" b="1" kern="1200" dirty="0"/>
            <a:t> </a:t>
          </a:r>
          <a:r>
            <a:rPr lang="it-IT" sz="2400" b="1" kern="1200" dirty="0" err="1"/>
            <a:t>summarizes</a:t>
          </a:r>
          <a:r>
            <a:rPr lang="it-IT" sz="2400" b="1" kern="1200" dirty="0"/>
            <a:t> test </a:t>
          </a:r>
          <a:r>
            <a:rPr lang="it-IT" sz="2400" b="1" kern="1200" dirty="0" err="1"/>
            <a:t>results</a:t>
          </a:r>
          <a:r>
            <a:rPr lang="it-IT" sz="2400" b="1" kern="1200" dirty="0"/>
            <a:t>.</a:t>
          </a:r>
          <a:endParaRPr lang="it-IT" sz="2400" kern="1200" dirty="0"/>
        </a:p>
      </dsp:txBody>
      <dsp:txXfrm>
        <a:off x="22525" y="22642"/>
        <a:ext cx="6574777" cy="4163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096DB-576C-41C3-8E98-D48EEC8687D7}">
      <dsp:nvSpPr>
        <dsp:cNvPr id="0" name=""/>
        <dsp:cNvSpPr/>
      </dsp:nvSpPr>
      <dsp:spPr>
        <a:xfrm>
          <a:off x="0" y="445"/>
          <a:ext cx="10896212" cy="830105"/>
        </a:xfrm>
        <a:prstGeom prst="roundRect">
          <a:avLst/>
        </a:prstGeom>
        <a:noFill/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Here </a:t>
          </a:r>
          <a:r>
            <a:rPr lang="it-IT" sz="2400" b="1" kern="1200" dirty="0" err="1"/>
            <a:t>is</a:t>
          </a:r>
          <a:r>
            <a:rPr lang="it-IT" sz="2400" b="1" kern="1200" dirty="0"/>
            <a:t> an </a:t>
          </a:r>
          <a:r>
            <a:rPr lang="it-IT" sz="2400" b="1" kern="1200" dirty="0" err="1"/>
            <a:t>example</a:t>
          </a:r>
          <a:r>
            <a:rPr lang="it-IT" sz="2400" b="1" kern="1200" dirty="0"/>
            <a:t> of </a:t>
          </a:r>
          <a:r>
            <a:rPr lang="it-IT" sz="2400" b="1" kern="1200" dirty="0" err="1"/>
            <a:t>computation</a:t>
          </a:r>
          <a:r>
            <a:rPr lang="it-IT" sz="2400" b="1" kern="1200" dirty="0"/>
            <a:t> </a:t>
          </a:r>
          <a:r>
            <a:rPr lang="it-IT" sz="2400" b="1" kern="1200" dirty="0" err="1"/>
            <a:t>results</a:t>
          </a:r>
          <a:r>
            <a:rPr lang="it-IT" sz="2400" b="1" kern="1200" dirty="0"/>
            <a:t> (</a:t>
          </a:r>
          <a:r>
            <a:rPr lang="it-IT" sz="2400" b="1" kern="1200" dirty="0" err="1"/>
            <a:t>EgyptFaceDense</a:t>
          </a:r>
          <a:r>
            <a:rPr lang="it-IT" sz="2400" b="1" kern="1200" dirty="0"/>
            <a:t>): GT, PRED, DIFF files from 512 points dataset</a:t>
          </a:r>
          <a:endParaRPr lang="it-IT" sz="2400" kern="1200" dirty="0"/>
        </a:p>
      </dsp:txBody>
      <dsp:txXfrm>
        <a:off x="40522" y="40967"/>
        <a:ext cx="10815168" cy="74906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82351-FA07-4256-9E54-49AB85E38A5A}">
      <dsp:nvSpPr>
        <dsp:cNvPr id="0" name=""/>
        <dsp:cNvSpPr/>
      </dsp:nvSpPr>
      <dsp:spPr>
        <a:xfrm>
          <a:off x="0" y="262507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It</a:t>
          </a:r>
          <a:r>
            <a:rPr lang="it-IT" sz="2400" b="1" kern="1200" dirty="0"/>
            <a:t> </a:t>
          </a:r>
          <a:r>
            <a:rPr lang="it-IT" sz="2400" b="1" kern="1200" dirty="0" err="1"/>
            <a:t>has</a:t>
          </a:r>
          <a:r>
            <a:rPr lang="it-IT" sz="2400" b="1" kern="1200" dirty="0"/>
            <a:t> </a:t>
          </a:r>
          <a:r>
            <a:rPr lang="it-IT" sz="2400" b="1" kern="1200" dirty="0" err="1"/>
            <a:t>been</a:t>
          </a:r>
          <a:r>
            <a:rPr lang="it-IT" sz="2400" b="1" kern="1200" dirty="0"/>
            <a:t> </a:t>
          </a:r>
          <a:r>
            <a:rPr lang="it-IT" sz="2400" b="1" kern="1200" dirty="0" err="1"/>
            <a:t>found</a:t>
          </a:r>
          <a:r>
            <a:rPr lang="it-IT" sz="2400" b="1" kern="1200" dirty="0"/>
            <a:t> </a:t>
          </a:r>
          <a:r>
            <a:rPr lang="it-IT" sz="2400" b="1" kern="1200" dirty="0" err="1"/>
            <a:t>that</a:t>
          </a:r>
          <a:r>
            <a:rPr lang="it-IT" sz="2400" b="1" kern="1200" dirty="0"/>
            <a:t> 512 points sampling works </a:t>
          </a:r>
          <a:r>
            <a:rPr lang="it-IT" sz="2400" b="1" kern="1200" dirty="0" err="1"/>
            <a:t>better</a:t>
          </a:r>
          <a:r>
            <a:rPr lang="it-IT" sz="2400" b="1" kern="1200" dirty="0"/>
            <a:t> </a:t>
          </a:r>
          <a:r>
            <a:rPr lang="it-IT" sz="2400" b="1" kern="1200" dirty="0" err="1"/>
            <a:t>then</a:t>
          </a:r>
          <a:r>
            <a:rPr lang="it-IT" sz="2400" b="1" kern="1200" dirty="0"/>
            <a:t> </a:t>
          </a:r>
          <a:r>
            <a:rPr lang="it-IT" sz="2400" b="1" kern="1200" dirty="0" err="1"/>
            <a:t>other</a:t>
          </a:r>
          <a:r>
            <a:rPr lang="it-IT" sz="2400" b="1" kern="1200" dirty="0"/>
            <a:t> sampling </a:t>
          </a:r>
          <a:r>
            <a:rPr lang="it-IT" sz="2400" b="1" kern="1200" dirty="0" err="1"/>
            <a:t>criteria</a:t>
          </a:r>
          <a:endParaRPr lang="it-IT" sz="2400" b="1" kern="1200" dirty="0"/>
        </a:p>
      </dsp:txBody>
      <dsp:txXfrm>
        <a:off x="64968" y="327475"/>
        <a:ext cx="6158324" cy="1200939"/>
      </dsp:txXfrm>
    </dsp:sp>
    <dsp:sp modelId="{6AE44433-CC96-49AC-9F4E-F59958A005C9}">
      <dsp:nvSpPr>
        <dsp:cNvPr id="0" name=""/>
        <dsp:cNvSpPr/>
      </dsp:nvSpPr>
      <dsp:spPr>
        <a:xfrm>
          <a:off x="0" y="1780582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The system works good </a:t>
          </a:r>
          <a:r>
            <a:rPr lang="it-IT" sz="2400" b="1" kern="1200" dirty="0" err="1"/>
            <a:t>if</a:t>
          </a:r>
          <a:r>
            <a:rPr lang="it-IT" sz="2400" b="1" kern="1200" dirty="0"/>
            <a:t> the network </a:t>
          </a:r>
          <a:r>
            <a:rPr lang="it-IT" sz="2400" b="1" kern="1200" dirty="0" err="1"/>
            <a:t>is</a:t>
          </a:r>
          <a:r>
            <a:rPr lang="it-IT" sz="2400" b="1" kern="1200" dirty="0"/>
            <a:t> </a:t>
          </a:r>
          <a:r>
            <a:rPr lang="it-IT" sz="2400" b="1" kern="1200" dirty="0" err="1"/>
            <a:t>fed</a:t>
          </a:r>
          <a:r>
            <a:rPr lang="it-IT" sz="2400" b="1" kern="1200" dirty="0"/>
            <a:t> with a good image </a:t>
          </a:r>
          <a:r>
            <a:rPr lang="it-IT" sz="2400" b="1" kern="1200" dirty="0" err="1"/>
            <a:t>partition</a:t>
          </a:r>
          <a:endParaRPr lang="it-IT" sz="2400" b="1" kern="1200" dirty="0"/>
        </a:p>
      </dsp:txBody>
      <dsp:txXfrm>
        <a:off x="64968" y="1845550"/>
        <a:ext cx="6158324" cy="1200939"/>
      </dsp:txXfrm>
    </dsp:sp>
    <dsp:sp modelId="{C5FA508A-F17E-43B3-84E0-C2BAEAFB071C}">
      <dsp:nvSpPr>
        <dsp:cNvPr id="0" name=""/>
        <dsp:cNvSpPr/>
      </dsp:nvSpPr>
      <dsp:spPr>
        <a:xfrm>
          <a:off x="0" y="3298657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It</a:t>
          </a:r>
          <a:r>
            <a:rPr lang="it-IT" sz="2400" b="1" kern="1200" dirty="0"/>
            <a:t> </a:t>
          </a:r>
          <a:r>
            <a:rPr lang="it-IT" sz="2400" b="1" kern="1200" dirty="0" err="1"/>
            <a:t>could</a:t>
          </a:r>
          <a:r>
            <a:rPr lang="it-IT" sz="2400" b="1" kern="1200" dirty="0"/>
            <a:t> be possibile to </a:t>
          </a:r>
          <a:r>
            <a:rPr lang="it-IT" sz="2400" b="1" kern="1200" dirty="0" err="1"/>
            <a:t>add</a:t>
          </a:r>
          <a:r>
            <a:rPr lang="it-IT" sz="2400" b="1" kern="1200" dirty="0"/>
            <a:t> </a:t>
          </a:r>
          <a:r>
            <a:rPr lang="it-IT" sz="2400" b="1" kern="1200" dirty="0" err="1"/>
            <a:t>other</a:t>
          </a:r>
          <a:r>
            <a:rPr lang="it-IT" sz="2400" b="1" kern="1200" dirty="0"/>
            <a:t> points features in </a:t>
          </a:r>
          <a:r>
            <a:rPr lang="it-IT" sz="2400" b="1" kern="1200" dirty="0" err="1"/>
            <a:t>order</a:t>
          </a:r>
          <a:r>
            <a:rPr lang="it-IT" sz="2400" b="1" kern="1200" dirty="0"/>
            <a:t> to </a:t>
          </a:r>
          <a:r>
            <a:rPr lang="it-IT" sz="2400" b="1" kern="1200" dirty="0" err="1"/>
            <a:t>obtain</a:t>
          </a:r>
          <a:r>
            <a:rPr lang="it-IT" sz="2400" b="1" kern="1200" dirty="0"/>
            <a:t> a </a:t>
          </a:r>
          <a:r>
            <a:rPr lang="it-IT" sz="2400" b="1" kern="1200" dirty="0" err="1"/>
            <a:t>better</a:t>
          </a:r>
          <a:r>
            <a:rPr lang="it-IT" sz="2400" b="1" kern="1200" dirty="0"/>
            <a:t> </a:t>
          </a:r>
          <a:r>
            <a:rPr lang="it-IT" sz="2400" b="1" kern="1200" dirty="0" err="1"/>
            <a:t>segmentation</a:t>
          </a:r>
          <a:endParaRPr lang="it-IT" sz="2400" b="1" kern="1200" dirty="0"/>
        </a:p>
      </dsp:txBody>
      <dsp:txXfrm>
        <a:off x="64968" y="3363625"/>
        <a:ext cx="6158324" cy="120093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82351-FA07-4256-9E54-49AB85E38A5A}">
      <dsp:nvSpPr>
        <dsp:cNvPr id="0" name=""/>
        <dsp:cNvSpPr/>
      </dsp:nvSpPr>
      <dsp:spPr>
        <a:xfrm>
          <a:off x="0" y="0"/>
          <a:ext cx="6288260" cy="1369090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Charles R. Qi, </a:t>
          </a:r>
          <a:r>
            <a:rPr lang="it-IT" sz="2000" b="1" kern="1200" dirty="0" err="1"/>
            <a:t>Hao</a:t>
          </a:r>
          <a:r>
            <a:rPr lang="it-IT" sz="2000" b="1" kern="1200" dirty="0"/>
            <a:t> Su, </a:t>
          </a:r>
          <a:r>
            <a:rPr lang="it-IT" sz="2000" b="1" kern="1200" dirty="0" err="1"/>
            <a:t>Kaichun</a:t>
          </a:r>
          <a:r>
            <a:rPr lang="it-IT" sz="2000" b="1" kern="1200" dirty="0"/>
            <a:t> </a:t>
          </a:r>
          <a:r>
            <a:rPr lang="it-IT" sz="2000" b="1" kern="1200" dirty="0" err="1"/>
            <a:t>Mo</a:t>
          </a:r>
          <a:r>
            <a:rPr lang="it-IT" sz="2000" b="1" kern="1200" dirty="0"/>
            <a:t>, </a:t>
          </a:r>
          <a:r>
            <a:rPr lang="it-IT" sz="2000" b="1" kern="1200" dirty="0" err="1"/>
            <a:t>Leonidas</a:t>
          </a:r>
          <a:r>
            <a:rPr lang="it-IT" sz="2000" b="1" kern="1200" dirty="0"/>
            <a:t> J. </a:t>
          </a:r>
          <a:r>
            <a:rPr lang="it-IT" sz="2000" b="1" kern="1200" dirty="0" err="1"/>
            <a:t>Guibas</a:t>
          </a:r>
          <a:r>
            <a:rPr lang="it-IT" sz="2000" b="1" kern="1200" dirty="0"/>
            <a:t> (2016). “</a:t>
          </a:r>
          <a:r>
            <a:rPr lang="it-IT" sz="2000" b="1" kern="1200" dirty="0" err="1"/>
            <a:t>Pointnet</a:t>
          </a:r>
          <a:r>
            <a:rPr lang="it-IT" sz="2000" b="1" kern="1200" dirty="0"/>
            <a:t>: Deep Learning on Point Sets for 3D </a:t>
          </a:r>
          <a:r>
            <a:rPr lang="it-IT" sz="2000" b="1" kern="1200" dirty="0" err="1"/>
            <a:t>Classification</a:t>
          </a:r>
          <a:r>
            <a:rPr lang="it-IT" sz="2000" b="1" kern="1200" dirty="0"/>
            <a:t> and </a:t>
          </a:r>
          <a:r>
            <a:rPr lang="it-IT" sz="2000" b="1" kern="1200" dirty="0" err="1"/>
            <a:t>Segmentation</a:t>
          </a:r>
          <a:r>
            <a:rPr lang="it-IT" sz="2000" b="1" kern="1200" dirty="0"/>
            <a:t>” </a:t>
          </a:r>
        </a:p>
      </dsp:txBody>
      <dsp:txXfrm>
        <a:off x="66833" y="66833"/>
        <a:ext cx="6154594" cy="1235424"/>
      </dsp:txXfrm>
    </dsp:sp>
    <dsp:sp modelId="{6AE44433-CC96-49AC-9F4E-F59958A005C9}">
      <dsp:nvSpPr>
        <dsp:cNvPr id="0" name=""/>
        <dsp:cNvSpPr/>
      </dsp:nvSpPr>
      <dsp:spPr>
        <a:xfrm>
          <a:off x="0" y="1559457"/>
          <a:ext cx="6288260" cy="1444949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 Claudio </a:t>
          </a:r>
          <a:r>
            <a:rPr lang="en-US" sz="2000" b="1" kern="1200" dirty="0" err="1"/>
            <a:t>Tortorici</a:t>
          </a:r>
          <a:r>
            <a:rPr lang="en-US" sz="2000" b="1" kern="1200" dirty="0"/>
            <a:t>, Stefano </a:t>
          </a:r>
          <a:r>
            <a:rPr lang="en-US" sz="2000" b="1" kern="1200" dirty="0" err="1"/>
            <a:t>Berretti</a:t>
          </a:r>
          <a:r>
            <a:rPr lang="en-US" sz="2000" b="1" kern="1200" dirty="0"/>
            <a:t>, </a:t>
          </a:r>
          <a:r>
            <a:rPr lang="en-US" sz="2000" b="1" kern="1200" dirty="0" err="1"/>
            <a:t>Naoufel</a:t>
          </a:r>
          <a:r>
            <a:rPr lang="en-US" sz="2000" b="1" kern="1200" dirty="0"/>
            <a:t> </a:t>
          </a:r>
          <a:r>
            <a:rPr lang="en-US" sz="2000" b="1" kern="1200" dirty="0" err="1"/>
            <a:t>Werghi</a:t>
          </a:r>
          <a:r>
            <a:rPr lang="en-US" sz="2000" b="1" kern="1200" dirty="0"/>
            <a:t> (2019). “Convolution operations for Relief Pattern Retrieval, Segmentation and Classification on Mesh Manifolds”.</a:t>
          </a:r>
          <a:endParaRPr lang="it-IT" sz="2000" b="1" kern="1200" dirty="0"/>
        </a:p>
      </dsp:txBody>
      <dsp:txXfrm>
        <a:off x="70537" y="1629994"/>
        <a:ext cx="6147186" cy="1303875"/>
      </dsp:txXfrm>
    </dsp:sp>
    <dsp:sp modelId="{C5FA508A-F17E-43B3-84E0-C2BAEAFB071C}">
      <dsp:nvSpPr>
        <dsp:cNvPr id="0" name=""/>
        <dsp:cNvSpPr/>
      </dsp:nvSpPr>
      <dsp:spPr>
        <a:xfrm>
          <a:off x="0" y="3306404"/>
          <a:ext cx="6288260" cy="1444949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Silvia Biasotti, Elia Moscoso Thompson, </a:t>
          </a:r>
          <a:r>
            <a:rPr lang="it-IT" sz="2000" b="1" kern="1200" dirty="0" err="1"/>
            <a:t>Loic</a:t>
          </a:r>
          <a:r>
            <a:rPr lang="it-IT" sz="2000" b="1" kern="1200" dirty="0"/>
            <a:t> </a:t>
          </a:r>
          <a:r>
            <a:rPr lang="it-IT" sz="2000" b="1" kern="1200" dirty="0" err="1"/>
            <a:t>Barthe</a:t>
          </a:r>
          <a:r>
            <a:rPr lang="it-IT" sz="2000" b="1" kern="1200" dirty="0"/>
            <a:t>, Stefano Berretti et al. (2018). “SHREC’18 track: </a:t>
          </a:r>
          <a:r>
            <a:rPr lang="it-IT" sz="2000" b="1" kern="1200" dirty="0" err="1"/>
            <a:t>Recognition</a:t>
          </a:r>
          <a:r>
            <a:rPr lang="it-IT" sz="2000" b="1" kern="1200" dirty="0"/>
            <a:t> of </a:t>
          </a:r>
          <a:r>
            <a:rPr lang="it-IT" sz="2000" b="1" kern="1200" dirty="0" err="1"/>
            <a:t>geometric</a:t>
          </a:r>
          <a:r>
            <a:rPr lang="it-IT" sz="2000" b="1" kern="1200" dirty="0"/>
            <a:t> patterns over 3D models”.</a:t>
          </a:r>
        </a:p>
      </dsp:txBody>
      <dsp:txXfrm>
        <a:off x="70537" y="3376941"/>
        <a:ext cx="6147186" cy="1303875"/>
      </dsp:txXfrm>
    </dsp:sp>
    <dsp:sp modelId="{3D6EC6FC-32BE-4B1A-8F5E-66C606E8F074}">
      <dsp:nvSpPr>
        <dsp:cNvPr id="0" name=""/>
        <dsp:cNvSpPr/>
      </dsp:nvSpPr>
      <dsp:spPr>
        <a:xfrm>
          <a:off x="0" y="5053347"/>
          <a:ext cx="6288260" cy="1444949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Lorenzo </a:t>
          </a:r>
          <a:r>
            <a:rPr lang="it-IT" sz="2000" b="1" kern="1200" dirty="0" err="1"/>
            <a:t>Pisaneschi</a:t>
          </a:r>
          <a:r>
            <a:rPr lang="it-IT" sz="2000" b="1" kern="1200" dirty="0"/>
            <a:t>. </a:t>
          </a:r>
          <a:r>
            <a:rPr lang="it-IT" sz="2000" b="1" kern="1200" dirty="0" err="1"/>
            <a:t>Archaeological</a:t>
          </a:r>
          <a:r>
            <a:rPr lang="it-IT" sz="2000" b="1" kern="1200" dirty="0"/>
            <a:t> Textures </a:t>
          </a:r>
          <a:r>
            <a:rPr lang="it-IT" sz="2000" b="1" kern="1200" dirty="0" err="1"/>
            <a:t>Segmentation</a:t>
          </a:r>
          <a:r>
            <a:rPr lang="it-IT" sz="2000" b="1" kern="1200" dirty="0"/>
            <a:t>. www.github.com/</a:t>
          </a:r>
          <a:r>
            <a:rPr lang="it-IT" sz="2000" b="1" kern="1200" dirty="0" err="1"/>
            <a:t>pisalore</a:t>
          </a:r>
          <a:r>
            <a:rPr lang="it-IT" sz="2000" b="1" kern="1200" dirty="0"/>
            <a:t>/</a:t>
          </a:r>
          <a:r>
            <a:rPr lang="it-IT" sz="2000" b="1" kern="1200" dirty="0" err="1"/>
            <a:t>Archaeological-TexturesSegmentation</a:t>
          </a:r>
          <a:r>
            <a:rPr lang="it-IT" sz="2000" b="1" kern="1200" dirty="0"/>
            <a:t>.</a:t>
          </a:r>
        </a:p>
      </dsp:txBody>
      <dsp:txXfrm>
        <a:off x="70537" y="5123884"/>
        <a:ext cx="6147186" cy="1303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82351-FA07-4256-9E54-49AB85E38A5A}">
      <dsp:nvSpPr>
        <dsp:cNvPr id="0" name=""/>
        <dsp:cNvSpPr/>
      </dsp:nvSpPr>
      <dsp:spPr>
        <a:xfrm>
          <a:off x="0" y="262507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Point cloud </a:t>
          </a:r>
          <a:r>
            <a:rPr lang="it-IT" sz="2400" b="1" kern="1200" dirty="0" err="1"/>
            <a:t>is</a:t>
          </a:r>
          <a:r>
            <a:rPr lang="it-IT" sz="2400" b="1" kern="1200" dirty="0"/>
            <a:t> an </a:t>
          </a:r>
          <a:r>
            <a:rPr lang="it-IT" sz="2400" b="1" kern="1200" dirty="0" err="1"/>
            <a:t>unordered</a:t>
          </a:r>
          <a:r>
            <a:rPr lang="it-IT" sz="2400" b="1" kern="1200" dirty="0"/>
            <a:t> set of </a:t>
          </a:r>
          <a:r>
            <a:rPr lang="it-IT" sz="2400" b="1" kern="1200" dirty="0" err="1"/>
            <a:t>vectors</a:t>
          </a:r>
          <a:endParaRPr lang="it-IT" sz="2400" b="1" kern="1200" dirty="0"/>
        </a:p>
      </dsp:txBody>
      <dsp:txXfrm>
        <a:off x="64968" y="327475"/>
        <a:ext cx="6158324" cy="1200939"/>
      </dsp:txXfrm>
    </dsp:sp>
    <dsp:sp modelId="{6AE44433-CC96-49AC-9F4E-F59958A005C9}">
      <dsp:nvSpPr>
        <dsp:cNvPr id="0" name=""/>
        <dsp:cNvSpPr/>
      </dsp:nvSpPr>
      <dsp:spPr>
        <a:xfrm>
          <a:off x="0" y="1780582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u="none" kern="1200" dirty="0" err="1"/>
            <a:t>It</a:t>
          </a:r>
          <a:r>
            <a:rPr lang="it-IT" sz="2400" b="1" u="none" kern="1200" dirty="0"/>
            <a:t> </a:t>
          </a:r>
          <a:r>
            <a:rPr lang="it-IT" sz="2400" b="1" u="none" kern="1200" dirty="0" err="1"/>
            <a:t>is</a:t>
          </a:r>
          <a:r>
            <a:rPr lang="it-IT" sz="2400" b="1" u="none" kern="1200" dirty="0"/>
            <a:t> </a:t>
          </a:r>
          <a:r>
            <a:rPr lang="it-IT" sz="2400" b="1" u="none" kern="1200" dirty="0" err="1"/>
            <a:t>represented</a:t>
          </a:r>
          <a:r>
            <a:rPr lang="it-IT" sz="2400" b="1" u="none" kern="1200" dirty="0"/>
            <a:t> </a:t>
          </a:r>
          <a:r>
            <a:rPr lang="it-IT" sz="2400" b="1" u="none" kern="1200" dirty="0" err="1"/>
            <a:t>as</a:t>
          </a:r>
          <a:r>
            <a:rPr lang="it-IT" sz="2400" b="1" u="none" kern="1200" dirty="0"/>
            <a:t> a set of 3D points</a:t>
          </a:r>
        </a:p>
      </dsp:txBody>
      <dsp:txXfrm>
        <a:off x="64968" y="1845550"/>
        <a:ext cx="6158324" cy="1200939"/>
      </dsp:txXfrm>
    </dsp:sp>
    <dsp:sp modelId="{C5FA508A-F17E-43B3-84E0-C2BAEAFB071C}">
      <dsp:nvSpPr>
        <dsp:cNvPr id="0" name=""/>
        <dsp:cNvSpPr/>
      </dsp:nvSpPr>
      <dsp:spPr>
        <a:xfrm>
          <a:off x="0" y="3298657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u="none" kern="1200" dirty="0"/>
            <a:t>Each point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2400" b="1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2400" b="1" i="1" u="none" kern="1200" smtClean="0">
                      <a:latin typeface="Cambria Math" panose="02040503050406030204" pitchFamily="18" charset="0"/>
                    </a:rPr>
                    <m:t>𝑷</m:t>
                  </m:r>
                </m:e>
                <m:sub>
                  <m:r>
                    <a:rPr lang="it-IT" sz="2400" b="1" i="1" u="none" kern="1200" smtClean="0">
                      <a:latin typeface="Cambria Math" panose="02040503050406030204" pitchFamily="18" charset="0"/>
                    </a:rPr>
                    <m:t>𝒊</m:t>
                  </m:r>
                </m:sub>
              </m:sSub>
            </m:oMath>
          </a14:m>
          <a:r>
            <a:rPr lang="it-IT" sz="2400" b="1" kern="1200" dirty="0"/>
            <a:t> </a:t>
          </a:r>
          <a:r>
            <a:rPr lang="it-IT" sz="2400" b="1" kern="1200" dirty="0" err="1"/>
            <a:t>is</a:t>
          </a:r>
          <a:r>
            <a:rPr lang="it-IT" sz="2400" b="1" kern="1200" dirty="0"/>
            <a:t> a set of </a:t>
          </a:r>
          <a:r>
            <a:rPr lang="it-IT" sz="2400" b="1" kern="1200" dirty="0" err="1"/>
            <a:t>its</a:t>
          </a:r>
          <a:r>
            <a:rPr lang="it-IT" sz="2400" b="1" kern="1200" dirty="0"/>
            <a:t> 3D </a:t>
          </a:r>
          <a:r>
            <a:rPr lang="it-IT" sz="2400" b="1" kern="1200" dirty="0" err="1"/>
            <a:t>coordinates</a:t>
          </a:r>
          <a:r>
            <a:rPr lang="it-IT" sz="2400" b="1" kern="1200" dirty="0"/>
            <a:t> (x, y, z) plus extra feature </a:t>
          </a:r>
          <a:r>
            <a:rPr lang="it-IT" sz="2400" b="1" kern="1200" dirty="0" err="1"/>
            <a:t>channels</a:t>
          </a:r>
          <a:endParaRPr lang="it-IT" sz="2400" b="1" kern="1200" dirty="0"/>
        </a:p>
      </dsp:txBody>
      <dsp:txXfrm>
        <a:off x="64968" y="3363625"/>
        <a:ext cx="6158324" cy="12009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82351-FA07-4256-9E54-49AB85E38A5A}">
      <dsp:nvSpPr>
        <dsp:cNvPr id="0" name=""/>
        <dsp:cNvSpPr/>
      </dsp:nvSpPr>
      <dsp:spPr>
        <a:xfrm>
          <a:off x="0" y="953797"/>
          <a:ext cx="6288260" cy="1196853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Pointnet</a:t>
          </a:r>
          <a:r>
            <a:rPr lang="it-IT" sz="2400" b="1" kern="1200" dirty="0"/>
            <a:t> </a:t>
          </a:r>
          <a:r>
            <a:rPr lang="it-IT" sz="2400" b="1" kern="1200" dirty="0" err="1"/>
            <a:t>directly</a:t>
          </a:r>
          <a:r>
            <a:rPr lang="it-IT" sz="2400" b="1" kern="1200" dirty="0"/>
            <a:t> takes point clouds </a:t>
          </a:r>
          <a:r>
            <a:rPr lang="it-IT" sz="2400" b="1" kern="1200" dirty="0" err="1"/>
            <a:t>as</a:t>
          </a:r>
          <a:r>
            <a:rPr lang="it-IT" sz="2400" b="1" kern="1200" dirty="0"/>
            <a:t> input</a:t>
          </a:r>
        </a:p>
      </dsp:txBody>
      <dsp:txXfrm>
        <a:off x="58426" y="1012223"/>
        <a:ext cx="6171408" cy="1080001"/>
      </dsp:txXfrm>
    </dsp:sp>
    <dsp:sp modelId="{6AE44433-CC96-49AC-9F4E-F59958A005C9}">
      <dsp:nvSpPr>
        <dsp:cNvPr id="0" name=""/>
        <dsp:cNvSpPr/>
      </dsp:nvSpPr>
      <dsp:spPr>
        <a:xfrm>
          <a:off x="0" y="2334971"/>
          <a:ext cx="6288260" cy="108802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The network outputs class labels per </a:t>
          </a:r>
          <a:r>
            <a:rPr lang="it-IT" sz="2400" b="1" kern="1200" dirty="0" err="1"/>
            <a:t>each</a:t>
          </a:r>
          <a:r>
            <a:rPr lang="it-IT" sz="2400" b="1" kern="1200" dirty="0"/>
            <a:t> point</a:t>
          </a:r>
        </a:p>
      </dsp:txBody>
      <dsp:txXfrm>
        <a:off x="53113" y="2388084"/>
        <a:ext cx="6182034" cy="981799"/>
      </dsp:txXfrm>
    </dsp:sp>
    <dsp:sp modelId="{C5FA508A-F17E-43B3-84E0-C2BAEAFB071C}">
      <dsp:nvSpPr>
        <dsp:cNvPr id="0" name=""/>
        <dsp:cNvSpPr/>
      </dsp:nvSpPr>
      <dsp:spPr>
        <a:xfrm>
          <a:off x="0" y="3607316"/>
          <a:ext cx="6288260" cy="1722240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Pointnet</a:t>
          </a:r>
          <a:r>
            <a:rPr lang="it-IT" sz="2400" b="1" kern="1200" dirty="0"/>
            <a:t> </a:t>
          </a:r>
          <a:r>
            <a:rPr lang="it-IT" sz="2400" b="1" kern="1200" dirty="0" err="1"/>
            <a:t>architecture</a:t>
          </a:r>
          <a:r>
            <a:rPr lang="it-IT" sz="2400" b="1" kern="1200" dirty="0"/>
            <a:t> </a:t>
          </a:r>
          <a:r>
            <a:rPr lang="it-IT" sz="2400" b="1" kern="1200" dirty="0" err="1"/>
            <a:t>consists</a:t>
          </a:r>
          <a:r>
            <a:rPr lang="it-IT" sz="2400" b="1" kern="1200" dirty="0"/>
            <a:t> in </a:t>
          </a:r>
          <a:r>
            <a:rPr lang="it-IT" sz="2400" b="1" kern="1200" dirty="0" err="1"/>
            <a:t>three</a:t>
          </a:r>
          <a:r>
            <a:rPr lang="it-IT" sz="2400" b="1" kern="1200" dirty="0"/>
            <a:t> </a:t>
          </a:r>
          <a:r>
            <a:rPr lang="it-IT" sz="2400" b="1" kern="1200" dirty="0" err="1"/>
            <a:t>layers</a:t>
          </a:r>
          <a:r>
            <a:rPr lang="it-IT" sz="2400" b="1" kern="1200" dirty="0"/>
            <a:t>: a </a:t>
          </a:r>
          <a:r>
            <a:rPr lang="it-IT" sz="2400" b="1" kern="1200" dirty="0" err="1"/>
            <a:t>simmetry</a:t>
          </a:r>
          <a:r>
            <a:rPr lang="it-IT" sz="2400" b="1" kern="1200" dirty="0"/>
            <a:t> </a:t>
          </a:r>
          <a:r>
            <a:rPr lang="it-IT" sz="2400" b="1" kern="1200" dirty="0" err="1"/>
            <a:t>function</a:t>
          </a:r>
          <a:r>
            <a:rPr lang="it-IT" sz="2400" b="1" kern="1200" dirty="0"/>
            <a:t>, a global and </a:t>
          </a:r>
          <a:r>
            <a:rPr lang="it-IT" sz="2400" b="1" kern="1200" dirty="0" err="1"/>
            <a:t>local</a:t>
          </a:r>
          <a:r>
            <a:rPr lang="it-IT" sz="2400" b="1" kern="1200" dirty="0"/>
            <a:t> features </a:t>
          </a:r>
          <a:r>
            <a:rPr lang="it-IT" sz="2400" b="1" kern="1200" dirty="0" err="1"/>
            <a:t>aggregator</a:t>
          </a:r>
          <a:r>
            <a:rPr lang="it-IT" sz="2400" b="1" kern="1200" dirty="0"/>
            <a:t> and a join </a:t>
          </a:r>
          <a:r>
            <a:rPr lang="it-IT" sz="2400" b="1" kern="1200" dirty="0" err="1"/>
            <a:t>aligment</a:t>
          </a:r>
          <a:r>
            <a:rPr lang="it-IT" sz="2400" b="1" kern="1200" dirty="0"/>
            <a:t> network.</a:t>
          </a:r>
        </a:p>
      </dsp:txBody>
      <dsp:txXfrm>
        <a:off x="84073" y="3691389"/>
        <a:ext cx="6120114" cy="15540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5A0F3-48E7-4A65-81AB-DC42B8CA5131}">
      <dsp:nvSpPr>
        <dsp:cNvPr id="0" name=""/>
        <dsp:cNvSpPr/>
      </dsp:nvSpPr>
      <dsp:spPr>
        <a:xfrm>
          <a:off x="0" y="21435"/>
          <a:ext cx="8335086" cy="914940"/>
        </a:xfrm>
        <a:prstGeom prst="roundRect">
          <a:avLst/>
        </a:prstGeom>
        <a:noFill/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 dirty="0"/>
            <a:t>The network </a:t>
          </a:r>
          <a:r>
            <a:rPr lang="it-IT" sz="2300" b="1" kern="1200" dirty="0" err="1"/>
            <a:t>manipulates</a:t>
          </a:r>
          <a:r>
            <a:rPr lang="it-IT" sz="2300" b="1" kern="1200" dirty="0"/>
            <a:t> input and </a:t>
          </a:r>
          <a:r>
            <a:rPr lang="it-IT" sz="2300" b="1" kern="1200" dirty="0" err="1"/>
            <a:t>obtains</a:t>
          </a:r>
          <a:r>
            <a:rPr lang="it-IT" sz="2300" b="1" kern="1200" dirty="0"/>
            <a:t> global features </a:t>
          </a:r>
          <a:r>
            <a:rPr lang="it-IT" sz="2300" b="1" kern="1200" dirty="0" err="1"/>
            <a:t>informations</a:t>
          </a:r>
          <a:endParaRPr lang="it-IT" sz="2300" b="1" kern="1200" dirty="0"/>
        </a:p>
      </dsp:txBody>
      <dsp:txXfrm>
        <a:off x="44664" y="66099"/>
        <a:ext cx="8245758" cy="825612"/>
      </dsp:txXfrm>
    </dsp:sp>
    <dsp:sp modelId="{E0547D2E-854D-4DF5-92DE-B8BC699184AB}">
      <dsp:nvSpPr>
        <dsp:cNvPr id="0" name=""/>
        <dsp:cNvSpPr/>
      </dsp:nvSpPr>
      <dsp:spPr>
        <a:xfrm>
          <a:off x="0" y="1002616"/>
          <a:ext cx="8335086" cy="914940"/>
        </a:xfrm>
        <a:prstGeom prst="roundRect">
          <a:avLst/>
        </a:prstGeom>
        <a:noFill/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 dirty="0" err="1"/>
            <a:t>Segmentation</a:t>
          </a:r>
          <a:r>
            <a:rPr lang="it-IT" sz="2300" b="1" kern="1200" dirty="0"/>
            <a:t> Network </a:t>
          </a:r>
          <a:r>
            <a:rPr lang="it-IT" sz="2300" b="1" kern="1200" dirty="0" err="1"/>
            <a:t>is</a:t>
          </a:r>
          <a:r>
            <a:rPr lang="it-IT" sz="2300" b="1" kern="1200" dirty="0"/>
            <a:t> a </a:t>
          </a:r>
          <a:r>
            <a:rPr lang="it-IT" sz="2300" b="1" kern="1200" dirty="0" err="1"/>
            <a:t>Classification</a:t>
          </a:r>
          <a:r>
            <a:rPr lang="it-IT" sz="2300" b="1" kern="1200" dirty="0"/>
            <a:t> Network extension</a:t>
          </a:r>
        </a:p>
      </dsp:txBody>
      <dsp:txXfrm>
        <a:off x="44664" y="1047280"/>
        <a:ext cx="8245758" cy="8256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82351-FA07-4256-9E54-49AB85E38A5A}">
      <dsp:nvSpPr>
        <dsp:cNvPr id="0" name=""/>
        <dsp:cNvSpPr/>
      </dsp:nvSpPr>
      <dsp:spPr>
        <a:xfrm>
          <a:off x="0" y="60708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For </a:t>
          </a:r>
          <a:r>
            <a:rPr lang="it-IT" sz="2400" b="1" kern="1200" dirty="0" err="1"/>
            <a:t>relief</a:t>
          </a:r>
          <a:r>
            <a:rPr lang="it-IT" sz="2400" b="1" kern="1200" dirty="0"/>
            <a:t> patterns </a:t>
          </a:r>
          <a:r>
            <a:rPr lang="it-IT" sz="2400" b="1" kern="1200" dirty="0" err="1"/>
            <a:t>detection</a:t>
          </a:r>
          <a:r>
            <a:rPr lang="it-IT" sz="2400" b="1" kern="1200" dirty="0"/>
            <a:t>, </a:t>
          </a:r>
          <a:r>
            <a:rPr lang="it-IT" sz="2400" b="1" kern="1200" dirty="0" err="1"/>
            <a:t>Pointnet</a:t>
          </a:r>
          <a:r>
            <a:rPr lang="it-IT" sz="2400" b="1" kern="1200" dirty="0"/>
            <a:t> </a:t>
          </a:r>
          <a:r>
            <a:rPr lang="it-IT" sz="2400" b="1" kern="1200" dirty="0" err="1"/>
            <a:t>object</a:t>
          </a:r>
          <a:r>
            <a:rPr lang="it-IT" sz="2400" b="1" kern="1200" dirty="0"/>
            <a:t> part </a:t>
          </a:r>
          <a:r>
            <a:rPr lang="it-IT" sz="2400" b="1" kern="1200" dirty="0" err="1"/>
            <a:t>segmentation</a:t>
          </a:r>
          <a:r>
            <a:rPr lang="it-IT" sz="2400" b="1" kern="1200" dirty="0"/>
            <a:t> </a:t>
          </a:r>
          <a:r>
            <a:rPr lang="it-IT" sz="2400" b="1" kern="1200" dirty="0" err="1"/>
            <a:t>has</a:t>
          </a:r>
          <a:r>
            <a:rPr lang="it-IT" sz="2400" b="1" kern="1200" dirty="0"/>
            <a:t> </a:t>
          </a:r>
          <a:r>
            <a:rPr lang="it-IT" sz="2400" b="1" kern="1200" dirty="0" err="1"/>
            <a:t>been</a:t>
          </a:r>
          <a:r>
            <a:rPr lang="it-IT" sz="2400" b="1" kern="1200" dirty="0"/>
            <a:t> </a:t>
          </a:r>
          <a:r>
            <a:rPr lang="it-IT" sz="2400" b="1" kern="1200" dirty="0" err="1"/>
            <a:t>choosen</a:t>
          </a:r>
          <a:endParaRPr lang="it-IT" sz="2400" b="1" kern="1200" dirty="0"/>
        </a:p>
      </dsp:txBody>
      <dsp:txXfrm>
        <a:off x="64968" y="125676"/>
        <a:ext cx="6158324" cy="1200939"/>
      </dsp:txXfrm>
    </dsp:sp>
    <dsp:sp modelId="{6AE44433-CC96-49AC-9F4E-F59958A005C9}">
      <dsp:nvSpPr>
        <dsp:cNvPr id="0" name=""/>
        <dsp:cNvSpPr/>
      </dsp:nvSpPr>
      <dsp:spPr>
        <a:xfrm>
          <a:off x="0" y="1578783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Part </a:t>
          </a:r>
          <a:r>
            <a:rPr lang="it-IT" sz="2400" b="1" kern="1200" dirty="0" err="1"/>
            <a:t>segmentation</a:t>
          </a:r>
          <a:r>
            <a:rPr lang="it-IT" sz="2400" b="1" kern="1200" dirty="0"/>
            <a:t> </a:t>
          </a:r>
          <a:r>
            <a:rPr lang="it-IT" sz="2400" b="1" kern="1200" dirty="0" err="1"/>
            <a:t>has</a:t>
          </a:r>
          <a:r>
            <a:rPr lang="it-IT" sz="2400" b="1" kern="1200" dirty="0"/>
            <a:t> </a:t>
          </a:r>
          <a:r>
            <a:rPr lang="it-IT" sz="2400" b="1" kern="1200" dirty="0" err="1"/>
            <a:t>been</a:t>
          </a:r>
          <a:r>
            <a:rPr lang="it-IT" sz="2400" b="1" kern="1200" dirty="0"/>
            <a:t> </a:t>
          </a:r>
          <a:r>
            <a:rPr lang="it-IT" sz="2400" b="1" kern="1200" dirty="0" err="1"/>
            <a:t>formulated</a:t>
          </a:r>
          <a:r>
            <a:rPr lang="it-IT" sz="2400" b="1" kern="1200" dirty="0"/>
            <a:t> </a:t>
          </a:r>
          <a:r>
            <a:rPr lang="it-IT" sz="2400" b="1" kern="1200" dirty="0" err="1"/>
            <a:t>as</a:t>
          </a:r>
          <a:r>
            <a:rPr lang="it-IT" sz="2400" b="1" kern="1200" dirty="0"/>
            <a:t> a per-point </a:t>
          </a:r>
          <a:r>
            <a:rPr lang="it-IT" sz="2400" b="1" kern="1200" dirty="0" err="1"/>
            <a:t>classification</a:t>
          </a:r>
          <a:r>
            <a:rPr lang="it-IT" sz="2400" b="1" kern="1200" dirty="0"/>
            <a:t> </a:t>
          </a:r>
          <a:r>
            <a:rPr lang="it-IT" sz="2400" b="1" kern="1200" dirty="0" err="1"/>
            <a:t>problem</a:t>
          </a:r>
          <a:endParaRPr lang="it-IT" sz="2400" b="1" kern="1200" dirty="0"/>
        </a:p>
      </dsp:txBody>
      <dsp:txXfrm>
        <a:off x="64968" y="1643751"/>
        <a:ext cx="6158324" cy="1200939"/>
      </dsp:txXfrm>
    </dsp:sp>
    <dsp:sp modelId="{46764604-0446-4BB4-BFDF-45C0F30786E0}">
      <dsp:nvSpPr>
        <dsp:cNvPr id="0" name=""/>
        <dsp:cNvSpPr/>
      </dsp:nvSpPr>
      <dsp:spPr>
        <a:xfrm>
          <a:off x="0" y="3096858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The task </a:t>
          </a:r>
          <a:r>
            <a:rPr lang="it-IT" sz="2400" b="1" kern="1200" dirty="0" err="1"/>
            <a:t>is</a:t>
          </a:r>
          <a:r>
            <a:rPr lang="it-IT" sz="2400" b="1" kern="1200" dirty="0"/>
            <a:t> to </a:t>
          </a:r>
          <a:r>
            <a:rPr lang="it-IT" sz="2400" b="1" kern="1200" dirty="0" err="1"/>
            <a:t>assign</a:t>
          </a:r>
          <a:r>
            <a:rPr lang="it-IT" sz="2400" b="1" kern="1200" dirty="0"/>
            <a:t> a part label to </a:t>
          </a:r>
          <a:r>
            <a:rPr lang="it-IT" sz="2400" b="1" kern="1200" dirty="0" err="1"/>
            <a:t>each</a:t>
          </a:r>
          <a:r>
            <a:rPr lang="it-IT" sz="2400" b="1" kern="1200" dirty="0"/>
            <a:t> point</a:t>
          </a:r>
        </a:p>
      </dsp:txBody>
      <dsp:txXfrm>
        <a:off x="64968" y="3161826"/>
        <a:ext cx="6158324" cy="1200939"/>
      </dsp:txXfrm>
    </dsp:sp>
    <dsp:sp modelId="{5B4DBC91-ACE8-418E-BFDD-0ACFA31308B3}">
      <dsp:nvSpPr>
        <dsp:cNvPr id="0" name=""/>
        <dsp:cNvSpPr/>
      </dsp:nvSpPr>
      <dsp:spPr>
        <a:xfrm>
          <a:off x="0" y="4614933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The </a:t>
          </a:r>
          <a:r>
            <a:rPr lang="it-IT" sz="2400" b="1" kern="1200" dirty="0" err="1"/>
            <a:t>evaluation</a:t>
          </a:r>
          <a:r>
            <a:rPr lang="it-IT" sz="2400" b="1" kern="1200" dirty="0"/>
            <a:t> </a:t>
          </a:r>
          <a:r>
            <a:rPr lang="it-IT" sz="2400" b="1" kern="1200" dirty="0" err="1"/>
            <a:t>metric</a:t>
          </a:r>
          <a:r>
            <a:rPr lang="it-IT" sz="2400" b="1" kern="1200" dirty="0"/>
            <a:t> are </a:t>
          </a:r>
          <a:r>
            <a:rPr lang="it-IT" sz="2400" b="1" kern="1200" dirty="0" err="1"/>
            <a:t>mIoU</a:t>
          </a:r>
          <a:r>
            <a:rPr lang="it-IT" sz="2400" b="1" kern="1200" dirty="0"/>
            <a:t> (</a:t>
          </a:r>
          <a:r>
            <a:rPr lang="it-IT" sz="2400" b="1" kern="1200" dirty="0" err="1"/>
            <a:t>mean</a:t>
          </a:r>
          <a:r>
            <a:rPr lang="it-IT" sz="2400" b="1" kern="1200" dirty="0"/>
            <a:t> </a:t>
          </a:r>
          <a:r>
            <a:rPr lang="it-IT" sz="2400" b="1" kern="1200" dirty="0" err="1"/>
            <a:t>Intersection</a:t>
          </a:r>
          <a:r>
            <a:rPr lang="it-IT" sz="2400" b="1" kern="1200" dirty="0"/>
            <a:t> over Union) and </a:t>
          </a:r>
          <a:r>
            <a:rPr lang="it-IT" sz="2400" b="1" kern="1200" dirty="0" err="1"/>
            <a:t>Accuracy</a:t>
          </a:r>
          <a:endParaRPr lang="it-IT" sz="2400" b="1" kern="1200" dirty="0"/>
        </a:p>
      </dsp:txBody>
      <dsp:txXfrm>
        <a:off x="64968" y="4679901"/>
        <a:ext cx="6158324" cy="12009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DBF1B-7EF7-4971-B816-9FF09AD4312A}">
      <dsp:nvSpPr>
        <dsp:cNvPr id="0" name=""/>
        <dsp:cNvSpPr/>
      </dsp:nvSpPr>
      <dsp:spPr>
        <a:xfrm>
          <a:off x="0" y="85364"/>
          <a:ext cx="8416212" cy="895564"/>
        </a:xfrm>
        <a:prstGeom prst="roundRect">
          <a:avLst/>
        </a:prstGeom>
        <a:noFill/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Understand</a:t>
          </a:r>
          <a:r>
            <a:rPr lang="it-IT" sz="2400" b="1" kern="1200" dirty="0"/>
            <a:t> </a:t>
          </a:r>
          <a:r>
            <a:rPr lang="it-IT" sz="2400" b="1" kern="1200" dirty="0" err="1"/>
            <a:t>if</a:t>
          </a:r>
          <a:r>
            <a:rPr lang="it-IT" sz="2400" b="1" kern="1200" dirty="0"/>
            <a:t> </a:t>
          </a:r>
          <a:r>
            <a:rPr lang="it-IT" sz="2400" b="1" kern="1200" dirty="0" err="1"/>
            <a:t>Pointnet</a:t>
          </a:r>
          <a:r>
            <a:rPr lang="it-IT" sz="2400" b="1" kern="1200" dirty="0"/>
            <a:t> can be </a:t>
          </a:r>
          <a:r>
            <a:rPr lang="it-IT" sz="2400" b="1" kern="1200" dirty="0" err="1"/>
            <a:t>used</a:t>
          </a:r>
          <a:r>
            <a:rPr lang="it-IT" sz="2400" b="1" kern="1200" dirty="0"/>
            <a:t> </a:t>
          </a:r>
          <a:r>
            <a:rPr lang="it-IT" sz="2400" b="1" kern="1200" dirty="0" err="1"/>
            <a:t>as</a:t>
          </a:r>
          <a:r>
            <a:rPr lang="it-IT" sz="2400" b="1" kern="1200" dirty="0"/>
            <a:t> </a:t>
          </a:r>
          <a:r>
            <a:rPr lang="it-IT" sz="2400" b="1" kern="1200" dirty="0" err="1"/>
            <a:t>geometric</a:t>
          </a:r>
          <a:r>
            <a:rPr lang="it-IT" sz="2400" b="1" kern="1200" dirty="0"/>
            <a:t> textures detector</a:t>
          </a:r>
        </a:p>
      </dsp:txBody>
      <dsp:txXfrm>
        <a:off x="43718" y="129082"/>
        <a:ext cx="8328776" cy="808128"/>
      </dsp:txXfrm>
    </dsp:sp>
    <dsp:sp modelId="{E11826B9-146A-4A5C-BD90-4983674F4BC3}">
      <dsp:nvSpPr>
        <dsp:cNvPr id="0" name=""/>
        <dsp:cNvSpPr/>
      </dsp:nvSpPr>
      <dsp:spPr>
        <a:xfrm>
          <a:off x="0" y="1165249"/>
          <a:ext cx="8416212" cy="806008"/>
        </a:xfrm>
        <a:prstGeom prst="roundRect">
          <a:avLst/>
        </a:prstGeom>
        <a:noFill/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Understand</a:t>
          </a:r>
          <a:r>
            <a:rPr lang="it-IT" sz="2400" b="1" kern="1200" dirty="0"/>
            <a:t> </a:t>
          </a:r>
          <a:r>
            <a:rPr lang="it-IT" sz="2400" b="1" kern="1200" dirty="0" err="1"/>
            <a:t>how</a:t>
          </a:r>
          <a:r>
            <a:rPr lang="it-IT" sz="2400" b="1" kern="1200" dirty="0"/>
            <a:t> the dataset </a:t>
          </a:r>
          <a:r>
            <a:rPr lang="it-IT" sz="2400" b="1" kern="1200" dirty="0" err="1"/>
            <a:t>examined</a:t>
          </a:r>
          <a:r>
            <a:rPr lang="it-IT" sz="2400" b="1" kern="1200" dirty="0"/>
            <a:t> </a:t>
          </a:r>
          <a:r>
            <a:rPr lang="it-IT" sz="2400" b="1" kern="1200" dirty="0" err="1"/>
            <a:t>has</a:t>
          </a:r>
          <a:r>
            <a:rPr lang="it-IT" sz="2400" b="1" kern="1200" dirty="0"/>
            <a:t> to be </a:t>
          </a:r>
          <a:r>
            <a:rPr lang="it-IT" sz="2400" b="1" kern="1200" dirty="0" err="1"/>
            <a:t>manipulated</a:t>
          </a:r>
          <a:r>
            <a:rPr lang="it-IT" sz="2400" b="1" kern="1200" dirty="0"/>
            <a:t> to be </a:t>
          </a:r>
          <a:r>
            <a:rPr lang="it-IT" sz="2400" b="1" kern="1200" dirty="0" err="1"/>
            <a:t>used</a:t>
          </a:r>
          <a:r>
            <a:rPr lang="it-IT" sz="2400" b="1" kern="1200" dirty="0"/>
            <a:t> </a:t>
          </a:r>
          <a:r>
            <a:rPr lang="it-IT" sz="2400" b="1" kern="1200" dirty="0" err="1"/>
            <a:t>as</a:t>
          </a:r>
          <a:r>
            <a:rPr lang="it-IT" sz="2400" b="1" kern="1200" dirty="0"/>
            <a:t> </a:t>
          </a:r>
          <a:r>
            <a:rPr lang="it-IT" sz="2400" b="1" kern="1200" dirty="0" err="1"/>
            <a:t>Pointnet</a:t>
          </a:r>
          <a:r>
            <a:rPr lang="it-IT" sz="2400" b="1" kern="1200" dirty="0"/>
            <a:t> input</a:t>
          </a:r>
        </a:p>
      </dsp:txBody>
      <dsp:txXfrm>
        <a:off x="39346" y="1204595"/>
        <a:ext cx="8337520" cy="727316"/>
      </dsp:txXfrm>
    </dsp:sp>
    <dsp:sp modelId="{DDC516A3-A593-4C3F-8EF7-CEC249187F39}">
      <dsp:nvSpPr>
        <dsp:cNvPr id="0" name=""/>
        <dsp:cNvSpPr/>
      </dsp:nvSpPr>
      <dsp:spPr>
        <a:xfrm>
          <a:off x="0" y="2155577"/>
          <a:ext cx="8416212" cy="913272"/>
        </a:xfrm>
        <a:prstGeom prst="roundRect">
          <a:avLst/>
        </a:prstGeom>
        <a:noFill/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Analyze test results</a:t>
          </a:r>
        </a:p>
      </dsp:txBody>
      <dsp:txXfrm>
        <a:off x="44582" y="2200159"/>
        <a:ext cx="8327048" cy="8241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7E4A1-9AAB-4F71-9346-124EA0B75919}">
      <dsp:nvSpPr>
        <dsp:cNvPr id="0" name=""/>
        <dsp:cNvSpPr/>
      </dsp:nvSpPr>
      <dsp:spPr>
        <a:xfrm>
          <a:off x="0" y="14068"/>
          <a:ext cx="7431179" cy="856189"/>
        </a:xfrm>
        <a:prstGeom prst="roundRect">
          <a:avLst/>
        </a:prstGeom>
        <a:noFill/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Dataset </a:t>
          </a:r>
          <a:r>
            <a:rPr lang="it-IT" sz="2400" b="1" kern="1200" dirty="0" err="1"/>
            <a:t>consists</a:t>
          </a:r>
          <a:r>
            <a:rPr lang="it-IT" sz="2400" b="1" kern="1200" dirty="0"/>
            <a:t> in 10 3D images </a:t>
          </a:r>
          <a:r>
            <a:rPr lang="it-IT" sz="2400" b="1" kern="1200" dirty="0" err="1"/>
            <a:t>taken</a:t>
          </a:r>
          <a:r>
            <a:rPr lang="it-IT" sz="2400" b="1" kern="1200" dirty="0"/>
            <a:t> from the SHREC’18 one</a:t>
          </a:r>
        </a:p>
      </dsp:txBody>
      <dsp:txXfrm>
        <a:off x="41796" y="55864"/>
        <a:ext cx="7347587" cy="772597"/>
      </dsp:txXfrm>
    </dsp:sp>
    <dsp:sp modelId="{286A066B-C0E9-4DB9-B8F1-361A06F22EE1}">
      <dsp:nvSpPr>
        <dsp:cNvPr id="0" name=""/>
        <dsp:cNvSpPr/>
      </dsp:nvSpPr>
      <dsp:spPr>
        <a:xfrm>
          <a:off x="0" y="1020017"/>
          <a:ext cx="7431179" cy="973440"/>
        </a:xfrm>
        <a:prstGeom prst="roundRect">
          <a:avLst/>
        </a:prstGeom>
        <a:noFill/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Obviously, points are used instead of meshes </a:t>
          </a:r>
        </a:p>
      </dsp:txBody>
      <dsp:txXfrm>
        <a:off x="47519" y="1067536"/>
        <a:ext cx="7336141" cy="8784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82351-FA07-4256-9E54-49AB85E38A5A}">
      <dsp:nvSpPr>
        <dsp:cNvPr id="0" name=""/>
        <dsp:cNvSpPr/>
      </dsp:nvSpPr>
      <dsp:spPr>
        <a:xfrm>
          <a:off x="0" y="433619"/>
          <a:ext cx="6288260" cy="1216800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There</a:t>
          </a:r>
          <a:r>
            <a:rPr lang="it-IT" sz="2400" b="1" kern="1200" dirty="0"/>
            <a:t> are 12 </a:t>
          </a:r>
          <a:r>
            <a:rPr lang="it-IT" sz="2400" b="1" kern="1200" dirty="0" err="1"/>
            <a:t>differents</a:t>
          </a:r>
          <a:r>
            <a:rPr lang="it-IT" sz="2400" b="1" kern="1200" dirty="0"/>
            <a:t> </a:t>
          </a:r>
          <a:r>
            <a:rPr lang="it-IT" sz="2400" b="1" kern="1200" dirty="0" err="1"/>
            <a:t>detectable</a:t>
          </a:r>
          <a:r>
            <a:rPr lang="it-IT" sz="2400" b="1" kern="1200" dirty="0"/>
            <a:t> </a:t>
          </a:r>
          <a:r>
            <a:rPr lang="it-IT" sz="2400" b="1" kern="1200" dirty="0" err="1"/>
            <a:t>geometric</a:t>
          </a:r>
          <a:r>
            <a:rPr lang="it-IT" sz="2400" b="1" kern="1200" dirty="0"/>
            <a:t> textures</a:t>
          </a:r>
        </a:p>
      </dsp:txBody>
      <dsp:txXfrm>
        <a:off x="59399" y="493018"/>
        <a:ext cx="6169462" cy="1098002"/>
      </dsp:txXfrm>
    </dsp:sp>
    <dsp:sp modelId="{6AE44433-CC96-49AC-9F4E-F59958A005C9}">
      <dsp:nvSpPr>
        <dsp:cNvPr id="0" name=""/>
        <dsp:cNvSpPr/>
      </dsp:nvSpPr>
      <dsp:spPr>
        <a:xfrm>
          <a:off x="0" y="1837619"/>
          <a:ext cx="6288260" cy="1216800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Each</a:t>
          </a:r>
          <a:r>
            <a:rPr lang="it-IT" sz="2400" b="1" kern="1200" dirty="0"/>
            <a:t> image </a:t>
          </a:r>
          <a:r>
            <a:rPr lang="it-IT" sz="2400" b="1" kern="1200" dirty="0" err="1"/>
            <a:t>may</a:t>
          </a:r>
          <a:r>
            <a:rPr lang="it-IT" sz="2400" b="1" kern="1200" dirty="0"/>
            <a:t> </a:t>
          </a:r>
          <a:r>
            <a:rPr lang="it-IT" sz="2400" b="1" kern="1200" dirty="0" err="1"/>
            <a:t>contain</a:t>
          </a:r>
          <a:r>
            <a:rPr lang="it-IT" sz="2400" b="1" kern="1200" dirty="0"/>
            <a:t> from 2 to 5 </a:t>
          </a:r>
          <a:r>
            <a:rPr lang="it-IT" sz="2400" b="1" kern="1200" dirty="0" err="1"/>
            <a:t>different</a:t>
          </a:r>
          <a:r>
            <a:rPr lang="it-IT" sz="2400" b="1" kern="1200" dirty="0"/>
            <a:t> </a:t>
          </a:r>
          <a:r>
            <a:rPr lang="it-IT" sz="2400" b="1" kern="1200" dirty="0" err="1"/>
            <a:t>geometric</a:t>
          </a:r>
          <a:r>
            <a:rPr lang="it-IT" sz="2400" b="1" kern="1200" dirty="0"/>
            <a:t> textures </a:t>
          </a:r>
        </a:p>
      </dsp:txBody>
      <dsp:txXfrm>
        <a:off x="59399" y="1897018"/>
        <a:ext cx="6169462" cy="1098002"/>
      </dsp:txXfrm>
    </dsp:sp>
    <dsp:sp modelId="{C5FA508A-F17E-43B3-84E0-C2BAEAFB071C}">
      <dsp:nvSpPr>
        <dsp:cNvPr id="0" name=""/>
        <dsp:cNvSpPr/>
      </dsp:nvSpPr>
      <dsp:spPr>
        <a:xfrm>
          <a:off x="0" y="3241620"/>
          <a:ext cx="6288260" cy="1216800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One </a:t>
          </a:r>
          <a:r>
            <a:rPr lang="it-IT" sz="2400" b="1" kern="1200" dirty="0" err="1"/>
            <a:t>geometric</a:t>
          </a:r>
          <a:r>
            <a:rPr lang="it-IT" sz="2400" b="1" kern="1200" dirty="0"/>
            <a:t> textures </a:t>
          </a:r>
          <a:r>
            <a:rPr lang="it-IT" sz="2400" b="1" kern="1200" dirty="0" err="1"/>
            <a:t>may</a:t>
          </a:r>
          <a:r>
            <a:rPr lang="it-IT" sz="2400" b="1" kern="1200" dirty="0"/>
            <a:t> </a:t>
          </a:r>
          <a:r>
            <a:rPr lang="it-IT" sz="2400" b="1" kern="1200" dirty="0" err="1"/>
            <a:t>appear</a:t>
          </a:r>
          <a:r>
            <a:rPr lang="it-IT" sz="2400" b="1" kern="1200" dirty="0"/>
            <a:t> on multiple models</a:t>
          </a:r>
        </a:p>
      </dsp:txBody>
      <dsp:txXfrm>
        <a:off x="59399" y="3301019"/>
        <a:ext cx="6169462" cy="10980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82351-FA07-4256-9E54-49AB85E38A5A}">
      <dsp:nvSpPr>
        <dsp:cNvPr id="0" name=""/>
        <dsp:cNvSpPr/>
      </dsp:nvSpPr>
      <dsp:spPr>
        <a:xfrm>
          <a:off x="0" y="314032"/>
          <a:ext cx="6288260" cy="1057958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Same</a:t>
          </a:r>
          <a:r>
            <a:rPr lang="it-IT" sz="2400" b="1" kern="1200" dirty="0"/>
            <a:t> </a:t>
          </a:r>
          <a:r>
            <a:rPr lang="it-IT" sz="2400" b="1" kern="1200" dirty="0" err="1"/>
            <a:t>object’s</a:t>
          </a:r>
          <a:r>
            <a:rPr lang="it-IT" sz="2400" b="1" kern="1200" dirty="0"/>
            <a:t> </a:t>
          </a:r>
          <a:r>
            <a:rPr lang="it-IT" sz="2400" b="1" kern="1200" dirty="0" err="1"/>
            <a:t>fragments</a:t>
          </a:r>
          <a:r>
            <a:rPr lang="it-IT" sz="2400" b="1" kern="1200" dirty="0"/>
            <a:t> </a:t>
          </a:r>
          <a:r>
            <a:rPr lang="it-IT" sz="2400" b="1" kern="1200" dirty="0" err="1"/>
            <a:t>could</a:t>
          </a:r>
          <a:r>
            <a:rPr lang="it-IT" sz="2400" b="1" kern="1200" dirty="0"/>
            <a:t> be </a:t>
          </a:r>
          <a:r>
            <a:rPr lang="it-IT" sz="2400" b="1" kern="1200" dirty="0" err="1"/>
            <a:t>very</a:t>
          </a:r>
          <a:r>
            <a:rPr lang="it-IT" sz="2400" b="1" kern="1200" dirty="0"/>
            <a:t> </a:t>
          </a:r>
          <a:r>
            <a:rPr lang="it-IT" sz="2400" b="1" kern="1200" dirty="0" err="1"/>
            <a:t>different</a:t>
          </a:r>
          <a:endParaRPr lang="it-IT" sz="2400" b="1" kern="1200" dirty="0"/>
        </a:p>
      </dsp:txBody>
      <dsp:txXfrm>
        <a:off x="51645" y="365677"/>
        <a:ext cx="6184970" cy="954668"/>
      </dsp:txXfrm>
    </dsp:sp>
    <dsp:sp modelId="{6AE44433-CC96-49AC-9F4E-F59958A005C9}">
      <dsp:nvSpPr>
        <dsp:cNvPr id="0" name=""/>
        <dsp:cNvSpPr/>
      </dsp:nvSpPr>
      <dsp:spPr>
        <a:xfrm>
          <a:off x="0" y="1559191"/>
          <a:ext cx="6288260" cy="1092163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It’s</a:t>
          </a:r>
          <a:r>
            <a:rPr lang="it-IT" sz="2400" b="1" kern="1200" dirty="0"/>
            <a:t> </a:t>
          </a:r>
          <a:r>
            <a:rPr lang="it-IT" sz="2400" b="1" kern="1200" dirty="0" err="1"/>
            <a:t>difficult</a:t>
          </a:r>
          <a:r>
            <a:rPr lang="it-IT" sz="2400" b="1" kern="1200" dirty="0"/>
            <a:t> to </a:t>
          </a:r>
          <a:r>
            <a:rPr lang="it-IT" sz="2400" b="1" kern="1200" dirty="0" err="1"/>
            <a:t>define</a:t>
          </a:r>
          <a:r>
            <a:rPr lang="it-IT" sz="2400" b="1" kern="1200" dirty="0"/>
            <a:t> a pattern</a:t>
          </a:r>
        </a:p>
      </dsp:txBody>
      <dsp:txXfrm>
        <a:off x="53315" y="1612506"/>
        <a:ext cx="6181630" cy="985533"/>
      </dsp:txXfrm>
    </dsp:sp>
    <dsp:sp modelId="{C5FA508A-F17E-43B3-84E0-C2BAEAFB071C}">
      <dsp:nvSpPr>
        <dsp:cNvPr id="0" name=""/>
        <dsp:cNvSpPr/>
      </dsp:nvSpPr>
      <dsp:spPr>
        <a:xfrm>
          <a:off x="0" y="2838554"/>
          <a:ext cx="6288260" cy="1111437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Data </a:t>
          </a:r>
          <a:r>
            <a:rPr lang="it-IT" sz="2400" b="1" kern="1200" dirty="0" err="1"/>
            <a:t>acquisition</a:t>
          </a:r>
          <a:r>
            <a:rPr lang="it-IT" sz="2400" b="1" kern="1200" dirty="0"/>
            <a:t> </a:t>
          </a:r>
          <a:r>
            <a:rPr lang="it-IT" sz="2400" b="1" kern="1200" dirty="0" err="1"/>
            <a:t>is</a:t>
          </a:r>
          <a:r>
            <a:rPr lang="it-IT" sz="2400" b="1" kern="1200" dirty="0"/>
            <a:t> a </a:t>
          </a:r>
          <a:r>
            <a:rPr lang="it-IT" sz="2400" b="1" kern="1200" dirty="0" err="1"/>
            <a:t>challenging</a:t>
          </a:r>
          <a:r>
            <a:rPr lang="it-IT" sz="2400" b="1" kern="1200" dirty="0"/>
            <a:t> task</a:t>
          </a:r>
        </a:p>
      </dsp:txBody>
      <dsp:txXfrm>
        <a:off x="54256" y="2892810"/>
        <a:ext cx="6179748" cy="1002925"/>
      </dsp:txXfrm>
    </dsp:sp>
    <dsp:sp modelId="{9FE12F36-21F7-4813-9AEF-3F4AFB42416A}">
      <dsp:nvSpPr>
        <dsp:cNvPr id="0" name=""/>
        <dsp:cNvSpPr/>
      </dsp:nvSpPr>
      <dsp:spPr>
        <a:xfrm>
          <a:off x="0" y="4137192"/>
          <a:ext cx="6288260" cy="946244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Data size </a:t>
          </a:r>
          <a:r>
            <a:rPr lang="it-IT" sz="2400" b="1" kern="1200" dirty="0" err="1"/>
            <a:t>is</a:t>
          </a:r>
          <a:r>
            <a:rPr lang="it-IT" sz="2400" b="1" kern="1200" dirty="0"/>
            <a:t> a </a:t>
          </a:r>
          <a:r>
            <a:rPr lang="it-IT" sz="2400" b="1" kern="1200" dirty="0" err="1"/>
            <a:t>problem</a:t>
          </a:r>
          <a:endParaRPr lang="it-IT" sz="2400" b="1" kern="1200" dirty="0"/>
        </a:p>
      </dsp:txBody>
      <dsp:txXfrm>
        <a:off x="46192" y="4183384"/>
        <a:ext cx="6195876" cy="853860"/>
      </dsp:txXfrm>
    </dsp:sp>
    <dsp:sp modelId="{9F130139-6182-45E2-91DB-9EE29E815797}">
      <dsp:nvSpPr>
        <dsp:cNvPr id="0" name=""/>
        <dsp:cNvSpPr/>
      </dsp:nvSpPr>
      <dsp:spPr>
        <a:xfrm>
          <a:off x="0" y="5270636"/>
          <a:ext cx="6288260" cy="963912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It’s</a:t>
          </a:r>
          <a:r>
            <a:rPr lang="it-IT" sz="2400" b="1" kern="1200" dirty="0"/>
            <a:t> </a:t>
          </a:r>
          <a:r>
            <a:rPr lang="it-IT" sz="2400" b="1" kern="1200" dirty="0" err="1"/>
            <a:t>not</a:t>
          </a:r>
          <a:r>
            <a:rPr lang="it-IT" sz="2400" b="1" kern="1200" dirty="0"/>
            <a:t> </a:t>
          </a:r>
          <a:r>
            <a:rPr lang="it-IT" sz="2400" b="1" kern="1200" dirty="0" err="1"/>
            <a:t>simply</a:t>
          </a:r>
          <a:r>
            <a:rPr lang="it-IT" sz="2400" b="1" kern="1200" dirty="0"/>
            <a:t> to </a:t>
          </a:r>
          <a:r>
            <a:rPr lang="it-IT" sz="2400" b="1" kern="1200" dirty="0" err="1"/>
            <a:t>obtain</a:t>
          </a:r>
          <a:r>
            <a:rPr lang="it-IT" sz="2400" b="1" kern="1200" dirty="0"/>
            <a:t> a </a:t>
          </a:r>
          <a:r>
            <a:rPr lang="it-IT" sz="2400" b="1" kern="1200" dirty="0" err="1"/>
            <a:t>consisting</a:t>
          </a:r>
          <a:r>
            <a:rPr lang="it-IT" sz="2400" b="1" kern="1200" dirty="0"/>
            <a:t> dataset </a:t>
          </a:r>
          <a:r>
            <a:rPr lang="it-IT" sz="2400" b="1" kern="1200"/>
            <a:t>for learning</a:t>
          </a:r>
          <a:endParaRPr lang="it-IT" sz="2400" b="1" kern="1200" dirty="0"/>
        </a:p>
      </dsp:txBody>
      <dsp:txXfrm>
        <a:off x="47054" y="5317690"/>
        <a:ext cx="6194152" cy="869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9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9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831B4-24C0-49E4-8F81-B7461231D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77411"/>
            <a:ext cx="8001000" cy="1629562"/>
          </a:xfrm>
        </p:spPr>
        <p:txBody>
          <a:bodyPr/>
          <a:lstStyle/>
          <a:p>
            <a:r>
              <a:rPr lang="it-IT" dirty="0" err="1"/>
              <a:t>Archaeological</a:t>
            </a:r>
            <a:r>
              <a:rPr lang="it-IT" dirty="0"/>
              <a:t> textures </a:t>
            </a:r>
            <a:r>
              <a:rPr lang="it-IT" dirty="0" err="1"/>
              <a:t>segmentation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AE7D2D-A91A-4FE6-B6BD-2965C5C9A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935" y="2425079"/>
            <a:ext cx="6400800" cy="442907"/>
          </a:xfrm>
        </p:spPr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Pointnet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textures detector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FE6A214-1AFC-46AE-8F44-46A067386DA9}"/>
              </a:ext>
            </a:extLst>
          </p:cNvPr>
          <p:cNvSpPr txBox="1"/>
          <p:nvPr/>
        </p:nvSpPr>
        <p:spPr>
          <a:xfrm>
            <a:off x="742935" y="3429000"/>
            <a:ext cx="5003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Computer Graphics &amp; 3D </a:t>
            </a:r>
            <a:r>
              <a:rPr lang="it-IT" dirty="0" err="1"/>
              <a:t>exam</a:t>
            </a:r>
            <a:endParaRPr lang="it-IT" dirty="0"/>
          </a:p>
          <a:p>
            <a:r>
              <a:rPr lang="it-IT" dirty="0"/>
              <a:t>University of Florence, </a:t>
            </a:r>
            <a:r>
              <a:rPr lang="it-IT" dirty="0" err="1"/>
              <a:t>Italy</a:t>
            </a:r>
            <a:endParaRPr lang="it-IT" dirty="0"/>
          </a:p>
          <a:p>
            <a:r>
              <a:rPr lang="it-IT" dirty="0"/>
              <a:t>10 </a:t>
            </a:r>
            <a:r>
              <a:rPr lang="it-IT" dirty="0" err="1"/>
              <a:t>October</a:t>
            </a:r>
            <a:r>
              <a:rPr lang="it-IT" dirty="0"/>
              <a:t> 2019</a:t>
            </a:r>
          </a:p>
          <a:p>
            <a:endParaRPr lang="it-IT" dirty="0"/>
          </a:p>
          <a:p>
            <a:endParaRPr lang="it-IT" dirty="0"/>
          </a:p>
          <a:p>
            <a:pPr algn="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87D197-0369-41FC-AD95-8897F70700EB}"/>
              </a:ext>
            </a:extLst>
          </p:cNvPr>
          <p:cNvSpPr txBox="1"/>
          <p:nvPr/>
        </p:nvSpPr>
        <p:spPr>
          <a:xfrm>
            <a:off x="9446004" y="6040073"/>
            <a:ext cx="2496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Lorenzo </a:t>
            </a:r>
            <a:r>
              <a:rPr lang="it-IT" sz="2000" dirty="0" err="1"/>
              <a:t>Pisaneschi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31981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27E42C-E2D3-4CBD-9B59-A696490E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it-IT" dirty="0" err="1"/>
              <a:t>Relief</a:t>
            </a:r>
            <a:r>
              <a:rPr lang="it-IT" dirty="0"/>
              <a:t> pattern </a:t>
            </a:r>
            <a:r>
              <a:rPr lang="it-IT" dirty="0" err="1"/>
              <a:t>recognition</a:t>
            </a:r>
            <a:r>
              <a:rPr lang="it-IT" dirty="0"/>
              <a:t> </a:t>
            </a:r>
            <a:r>
              <a:rPr lang="it-IT" dirty="0" err="1"/>
              <a:t>problems</a:t>
            </a:r>
            <a:endParaRPr lang="it-IT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BE1FA39-9A87-4F01-841D-7D1E067FF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136447"/>
              </p:ext>
            </p:extLst>
          </p:nvPr>
        </p:nvGraphicFramePr>
        <p:xfrm>
          <a:off x="4979962" y="138545"/>
          <a:ext cx="6288260" cy="6548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3353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27E42C-E2D3-4CBD-9B59-A696490E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it-IT" dirty="0" err="1"/>
              <a:t>Original</a:t>
            </a:r>
            <a:r>
              <a:rPr lang="it-IT" dirty="0"/>
              <a:t> dataset files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BE1FA39-9A87-4F01-841D-7D1E067FF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446144"/>
              </p:ext>
            </p:extLst>
          </p:nvPr>
        </p:nvGraphicFramePr>
        <p:xfrm>
          <a:off x="4979962" y="982980"/>
          <a:ext cx="6288260" cy="48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763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27E42C-E2D3-4CBD-9B59-A696490E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Operations on dataset files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BE1FA39-9A87-4F01-841D-7D1E067FF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631847"/>
              </p:ext>
            </p:extLst>
          </p:nvPr>
        </p:nvGraphicFramePr>
        <p:xfrm>
          <a:off x="4979962" y="982980"/>
          <a:ext cx="6288260" cy="48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608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27E42C-E2D3-4CBD-9B59-A696490E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it-IT" dirty="0" err="1"/>
              <a:t>Final</a:t>
            </a:r>
            <a:r>
              <a:rPr lang="it-IT" dirty="0"/>
              <a:t> dataset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BE1FA39-9A87-4F01-841D-7D1E067FF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713367"/>
              </p:ext>
            </p:extLst>
          </p:nvPr>
        </p:nvGraphicFramePr>
        <p:xfrm>
          <a:off x="4979962" y="982980"/>
          <a:ext cx="6288260" cy="48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926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247440-94E6-4F56-8D3A-A84BF97C3794}"/>
              </a:ext>
            </a:extLst>
          </p:cNvPr>
          <p:cNvSpPr txBox="1"/>
          <p:nvPr/>
        </p:nvSpPr>
        <p:spPr>
          <a:xfrm>
            <a:off x="653143" y="469450"/>
            <a:ext cx="5588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FINAL DATASET EXAMPLE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F0DA53-2077-4FBB-820D-3C8E12CAC7E1}"/>
              </a:ext>
            </a:extLst>
          </p:cNvPr>
          <p:cNvSpPr txBox="1"/>
          <p:nvPr/>
        </p:nvSpPr>
        <p:spPr>
          <a:xfrm>
            <a:off x="653143" y="1115781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Eyebrow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94662D2-123D-43D0-8974-40EA558D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3843" y="1297305"/>
            <a:ext cx="5503491" cy="549757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CFC5B0-605C-43F0-A080-7E51822AC2D2}"/>
              </a:ext>
            </a:extLst>
          </p:cNvPr>
          <p:cNvSpPr txBox="1"/>
          <p:nvPr/>
        </p:nvSpPr>
        <p:spPr>
          <a:xfrm>
            <a:off x="2702093" y="1385923"/>
            <a:ext cx="393961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err="1"/>
              <a:t>It’s</a:t>
            </a:r>
            <a:r>
              <a:rPr lang="it-IT" b="1" dirty="0"/>
              <a:t> </a:t>
            </a:r>
            <a:r>
              <a:rPr lang="it-IT" b="1" dirty="0" err="1"/>
              <a:t>possible</a:t>
            </a:r>
            <a:r>
              <a:rPr lang="it-IT" b="1" dirty="0"/>
              <a:t> to </a:t>
            </a:r>
            <a:r>
              <a:rPr lang="it-IT" b="1" dirty="0" err="1"/>
              <a:t>distinguish</a:t>
            </a:r>
            <a:r>
              <a:rPr lang="it-IT" b="1" dirty="0"/>
              <a:t> </a:t>
            </a:r>
            <a:r>
              <a:rPr lang="it-IT" b="1" dirty="0" err="1"/>
              <a:t>splitted</a:t>
            </a:r>
            <a:r>
              <a:rPr lang="it-IT" b="1" dirty="0"/>
              <a:t> models </a:t>
            </a:r>
            <a:r>
              <a:rPr lang="it-IT" b="1" dirty="0" err="1"/>
              <a:t>obtained</a:t>
            </a:r>
            <a:r>
              <a:rPr lang="it-IT" b="1" dirty="0"/>
              <a:t> from </a:t>
            </a:r>
            <a:r>
              <a:rPr lang="it-IT" b="1" dirty="0" err="1"/>
              <a:t>eybrow</a:t>
            </a:r>
            <a:r>
              <a:rPr lang="it-IT" b="1" dirty="0"/>
              <a:t> 3D image. </a:t>
            </a:r>
            <a:r>
              <a:rPr lang="it-IT" b="1" dirty="0" err="1"/>
              <a:t>Each</a:t>
            </a:r>
            <a:r>
              <a:rPr lang="it-IT" b="1" dirty="0"/>
              <a:t> model </a:t>
            </a:r>
            <a:r>
              <a:rPr lang="it-IT" b="1" dirty="0" err="1"/>
              <a:t>is</a:t>
            </a:r>
            <a:r>
              <a:rPr lang="it-IT" b="1" dirty="0"/>
              <a:t> a .</a:t>
            </a:r>
            <a:r>
              <a:rPr lang="it-IT" b="1" dirty="0" err="1"/>
              <a:t>ply</a:t>
            </a:r>
            <a:r>
              <a:rPr lang="it-IT" b="1" dirty="0"/>
              <a:t> file.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153C21-3D0D-4395-9921-57FFD77540DD}"/>
              </a:ext>
            </a:extLst>
          </p:cNvPr>
          <p:cNvSpPr txBox="1"/>
          <p:nvPr/>
        </p:nvSpPr>
        <p:spPr>
          <a:xfrm>
            <a:off x="7874864" y="2886754"/>
            <a:ext cx="31290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/>
              <a:t>3</a:t>
            </a:r>
          </a:p>
          <a:p>
            <a:r>
              <a:rPr lang="it-IT" b="1" dirty="0"/>
              <a:t>3</a:t>
            </a:r>
          </a:p>
          <a:p>
            <a:r>
              <a:rPr lang="it-IT" b="1" dirty="0"/>
              <a:t>3</a:t>
            </a:r>
          </a:p>
          <a:p>
            <a:r>
              <a:rPr lang="it-IT" b="1" dirty="0"/>
              <a:t>3</a:t>
            </a:r>
          </a:p>
          <a:p>
            <a:r>
              <a:rPr lang="it-IT" b="1" dirty="0"/>
              <a:t>..</a:t>
            </a:r>
          </a:p>
          <a:p>
            <a:r>
              <a:rPr lang="it-IT" b="1" dirty="0"/>
              <a:t>0</a:t>
            </a:r>
          </a:p>
          <a:p>
            <a:r>
              <a:rPr lang="it-IT" b="1" dirty="0"/>
              <a:t>0</a:t>
            </a:r>
          </a:p>
          <a:p>
            <a:r>
              <a:rPr lang="it-IT" b="1" dirty="0"/>
              <a:t>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828E16-4697-4DD0-B70F-E03D358D92B2}"/>
              </a:ext>
            </a:extLst>
          </p:cNvPr>
          <p:cNvSpPr txBox="1"/>
          <p:nvPr/>
        </p:nvSpPr>
        <p:spPr>
          <a:xfrm>
            <a:off x="8375295" y="2886754"/>
            <a:ext cx="22727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err="1"/>
              <a:t>This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the .</a:t>
            </a:r>
            <a:r>
              <a:rPr lang="it-IT" b="1" dirty="0" err="1"/>
              <a:t>seg</a:t>
            </a:r>
            <a:r>
              <a:rPr lang="it-IT" b="1" dirty="0"/>
              <a:t> file </a:t>
            </a:r>
            <a:r>
              <a:rPr lang="it-IT" b="1" dirty="0" err="1"/>
              <a:t>which</a:t>
            </a:r>
            <a:r>
              <a:rPr lang="it-IT" b="1" dirty="0"/>
              <a:t> </a:t>
            </a:r>
            <a:r>
              <a:rPr lang="it-IT" b="1" dirty="0" err="1"/>
              <a:t>contains</a:t>
            </a:r>
            <a:r>
              <a:rPr lang="it-IT" b="1" dirty="0"/>
              <a:t> the points labels.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9B1585E-5B5D-4E58-A1D3-BFA6E64F37CC}"/>
              </a:ext>
            </a:extLst>
          </p:cNvPr>
          <p:cNvSpPr txBox="1"/>
          <p:nvPr/>
        </p:nvSpPr>
        <p:spPr>
          <a:xfrm>
            <a:off x="5007810" y="2886754"/>
            <a:ext cx="223717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/>
              <a:t>-3.721 -4.171 7.082</a:t>
            </a:r>
          </a:p>
          <a:p>
            <a:r>
              <a:rPr lang="it-IT" b="1" dirty="0"/>
              <a:t>-3.713 -4.068 7.043</a:t>
            </a:r>
          </a:p>
          <a:p>
            <a:r>
              <a:rPr lang="it-IT" b="1" dirty="0"/>
              <a:t>-3.705 -3.962 6.992</a:t>
            </a:r>
          </a:p>
          <a:p>
            <a:r>
              <a:rPr lang="it-IT" b="1" dirty="0"/>
              <a:t>-3.690 -3.855 6.946</a:t>
            </a:r>
          </a:p>
          <a:p>
            <a:r>
              <a:rPr lang="it-IT" b="1" dirty="0"/>
              <a:t>..</a:t>
            </a:r>
          </a:p>
          <a:p>
            <a:r>
              <a:rPr lang="it-IT" b="1" dirty="0"/>
              <a:t>-3.650 -3.632 6.859</a:t>
            </a:r>
          </a:p>
          <a:p>
            <a:r>
              <a:rPr lang="it-IT" b="1" dirty="0"/>
              <a:t>-3.629 -3.540 6.825</a:t>
            </a:r>
          </a:p>
          <a:p>
            <a:r>
              <a:rPr lang="it-IT" b="1" dirty="0"/>
              <a:t>-3.610 -3.466 6.802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5535D1E-04AC-40F0-B8D7-897D29017C53}"/>
              </a:ext>
            </a:extLst>
          </p:cNvPr>
          <p:cNvSpPr txBox="1"/>
          <p:nvPr/>
        </p:nvSpPr>
        <p:spPr>
          <a:xfrm>
            <a:off x="5007810" y="5371217"/>
            <a:ext cx="304514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err="1"/>
              <a:t>This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the .</a:t>
            </a:r>
            <a:r>
              <a:rPr lang="it-IT" b="1" dirty="0" err="1"/>
              <a:t>pts</a:t>
            </a:r>
            <a:r>
              <a:rPr lang="it-IT" b="1" dirty="0"/>
              <a:t> file </a:t>
            </a:r>
            <a:r>
              <a:rPr lang="it-IT" b="1" dirty="0" err="1"/>
              <a:t>which</a:t>
            </a:r>
            <a:r>
              <a:rPr lang="it-IT" b="1" dirty="0"/>
              <a:t> </a:t>
            </a:r>
            <a:r>
              <a:rPr lang="it-IT" b="1" dirty="0" err="1"/>
              <a:t>contains</a:t>
            </a:r>
            <a:r>
              <a:rPr lang="it-IT" b="1" dirty="0"/>
              <a:t> the points </a:t>
            </a:r>
            <a:r>
              <a:rPr lang="it-IT" b="1" dirty="0" err="1"/>
              <a:t>coordinates</a:t>
            </a:r>
            <a:r>
              <a:rPr lang="it-IT" b="1" dirty="0"/>
              <a:t>.</a:t>
            </a:r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2DDEB39C-8207-4F05-BC7D-9622DD71C201}"/>
              </a:ext>
            </a:extLst>
          </p:cNvPr>
          <p:cNvSpPr/>
          <p:nvPr/>
        </p:nvSpPr>
        <p:spPr>
          <a:xfrm>
            <a:off x="3849880" y="3717420"/>
            <a:ext cx="1076770" cy="4174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0A53D7AC-473A-4448-B0C7-0465D79B99B7}"/>
              </a:ext>
            </a:extLst>
          </p:cNvPr>
          <p:cNvSpPr/>
          <p:nvPr/>
        </p:nvSpPr>
        <p:spPr>
          <a:xfrm>
            <a:off x="7337939" y="3717419"/>
            <a:ext cx="443966" cy="4174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2111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27E42C-E2D3-4CBD-9B59-A696490E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test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BE1FA39-9A87-4F01-841D-7D1E067FF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838872"/>
              </p:ext>
            </p:extLst>
          </p:nvPr>
        </p:nvGraphicFramePr>
        <p:xfrm>
          <a:off x="4979962" y="360727"/>
          <a:ext cx="6288260" cy="6233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8909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27E42C-E2D3-4CBD-9B59-A696490E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Test: network setting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BE1FA39-9A87-4F01-841D-7D1E067FF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893744"/>
              </p:ext>
            </p:extLst>
          </p:nvPr>
        </p:nvGraphicFramePr>
        <p:xfrm>
          <a:off x="4979962" y="982980"/>
          <a:ext cx="6288260" cy="48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7618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247440-94E6-4F56-8D3A-A84BF97C3794}"/>
              </a:ext>
            </a:extLst>
          </p:cNvPr>
          <p:cNvSpPr txBox="1"/>
          <p:nvPr/>
        </p:nvSpPr>
        <p:spPr>
          <a:xfrm>
            <a:off x="653143" y="469450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RESULTS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ADED2CB-BD7E-4A89-9B99-8D28AC9E6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4" y="2869034"/>
            <a:ext cx="3650445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6CE94F97-4B3E-4B3A-B22E-43DE255EC4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4718287"/>
              </p:ext>
            </p:extLst>
          </p:nvPr>
        </p:nvGraphicFramePr>
        <p:xfrm>
          <a:off x="652644" y="1127887"/>
          <a:ext cx="6619827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753C4731-4A7F-4188-AB07-DF9DF5CAD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389823"/>
              </p:ext>
            </p:extLst>
          </p:nvPr>
        </p:nvGraphicFramePr>
        <p:xfrm>
          <a:off x="652644" y="1755062"/>
          <a:ext cx="8512342" cy="491421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5400000" algn="t" rotWithShape="0">
                    <a:schemeClr val="tx1">
                      <a:alpha val="40000"/>
                    </a:schemeClr>
                  </a:outerShdw>
                  <a:reflection stA="0" endPos="65000" dist="50800" dir="5400000" sy="-100000" algn="bl" rotWithShape="0"/>
                </a:effectLst>
                <a:tableStyleId>{5C22544A-7EE6-4342-B048-85BDC9FD1C3A}</a:tableStyleId>
              </a:tblPr>
              <a:tblGrid>
                <a:gridCol w="1651394">
                  <a:extLst>
                    <a:ext uri="{9D8B030D-6E8A-4147-A177-3AD203B41FA5}">
                      <a16:colId xmlns:a16="http://schemas.microsoft.com/office/drawing/2014/main" val="3441793171"/>
                    </a:ext>
                  </a:extLst>
                </a:gridCol>
                <a:gridCol w="1714387">
                  <a:extLst>
                    <a:ext uri="{9D8B030D-6E8A-4147-A177-3AD203B41FA5}">
                      <a16:colId xmlns:a16="http://schemas.microsoft.com/office/drawing/2014/main" val="3409268282"/>
                    </a:ext>
                  </a:extLst>
                </a:gridCol>
                <a:gridCol w="1714387">
                  <a:extLst>
                    <a:ext uri="{9D8B030D-6E8A-4147-A177-3AD203B41FA5}">
                      <a16:colId xmlns:a16="http://schemas.microsoft.com/office/drawing/2014/main" val="197318344"/>
                    </a:ext>
                  </a:extLst>
                </a:gridCol>
                <a:gridCol w="1716087">
                  <a:extLst>
                    <a:ext uri="{9D8B030D-6E8A-4147-A177-3AD203B41FA5}">
                      <a16:colId xmlns:a16="http://schemas.microsoft.com/office/drawing/2014/main" val="12869537"/>
                    </a:ext>
                  </a:extLst>
                </a:gridCol>
                <a:gridCol w="1716087">
                  <a:extLst>
                    <a:ext uri="{9D8B030D-6E8A-4147-A177-3AD203B41FA5}">
                      <a16:colId xmlns:a16="http://schemas.microsoft.com/office/drawing/2014/main" val="3901750002"/>
                    </a:ext>
                  </a:extLst>
                </a:gridCol>
              </a:tblGrid>
              <a:tr h="4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256 points</a:t>
                      </a:r>
                      <a:endParaRPr lang="it-IT" sz="1400" dirty="0">
                        <a:effectLst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512 points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1024 points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2048 points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068501"/>
                  </a:ext>
                </a:extLst>
              </a:tr>
              <a:tr h="423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EgyptFace2</a:t>
                      </a:r>
                    </a:p>
                  </a:txBody>
                  <a:tcPr marL="28137" marR="28137" marT="0" marB="0">
                    <a:solidFill>
                      <a:srgbClr val="FF000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54% 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21%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61% 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41%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30% 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33%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44% 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24%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174635"/>
                  </a:ext>
                </a:extLst>
              </a:tr>
              <a:tr h="423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EgyptFaceDense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47%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73%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72%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80%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Acc</a:t>
                      </a:r>
                      <a:r>
                        <a:rPr lang="en-GB" sz="1400" dirty="0">
                          <a:effectLst/>
                        </a:rPr>
                        <a:t>: 46%</a:t>
                      </a:r>
                      <a:endParaRPr lang="it-IT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IoU</a:t>
                      </a:r>
                      <a:r>
                        <a:rPr lang="en-GB" sz="1400" dirty="0">
                          <a:effectLst/>
                        </a:rPr>
                        <a:t>: 74%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37%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50%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149873"/>
                  </a:ext>
                </a:extLst>
              </a:tr>
              <a:tr h="423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Eyebrow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36%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50%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Acc</a:t>
                      </a:r>
                      <a:r>
                        <a:rPr lang="en-GB" sz="1400" dirty="0">
                          <a:effectLst/>
                        </a:rPr>
                        <a:t>: 72%</a:t>
                      </a:r>
                      <a:endParaRPr lang="it-IT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IoU</a:t>
                      </a:r>
                      <a:r>
                        <a:rPr lang="en-GB" sz="1400" dirty="0">
                          <a:effectLst/>
                        </a:rPr>
                        <a:t>: 82%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64%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72%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35%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50%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798432"/>
                  </a:ext>
                </a:extLst>
              </a:tr>
              <a:tr h="423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face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Acc</a:t>
                      </a:r>
                      <a:r>
                        <a:rPr lang="en-GB" sz="1400" dirty="0">
                          <a:effectLst/>
                        </a:rPr>
                        <a:t>: 52%</a:t>
                      </a:r>
                      <a:endParaRPr lang="it-IT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IoU</a:t>
                      </a:r>
                      <a:r>
                        <a:rPr lang="en-GB" sz="1400" dirty="0">
                          <a:effectLst/>
                        </a:rPr>
                        <a:t>: 76%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94%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95%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52%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76%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Acc</a:t>
                      </a:r>
                      <a:r>
                        <a:rPr lang="en-GB" sz="1400" dirty="0">
                          <a:effectLst/>
                        </a:rPr>
                        <a:t>: 52%</a:t>
                      </a:r>
                      <a:endParaRPr lang="it-IT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IoU</a:t>
                      </a:r>
                      <a:r>
                        <a:rPr lang="en-GB" sz="1400" dirty="0">
                          <a:effectLst/>
                        </a:rPr>
                        <a:t>: 76%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776097"/>
                  </a:ext>
                </a:extLst>
              </a:tr>
              <a:tr h="423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face3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55%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77%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57%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63%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48%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50%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49%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51%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72667"/>
                  </a:ext>
                </a:extLst>
              </a:tr>
              <a:tr h="423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Surface1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68%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84%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31%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64%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13%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51%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67%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83%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896876"/>
                  </a:ext>
                </a:extLst>
              </a:tr>
              <a:tr h="423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Surface4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42%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71%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42%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71%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40%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70%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40%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70%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04712"/>
                  </a:ext>
                </a:extLst>
              </a:tr>
              <a:tr h="423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Surface5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78%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61%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78%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59%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77%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53%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43%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50%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56905"/>
                  </a:ext>
                </a:extLst>
              </a:tr>
              <a:tr h="423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Surface6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23%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60%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78%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50%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0%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50%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0%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50%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236200"/>
                  </a:ext>
                </a:extLst>
              </a:tr>
              <a:tr h="423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Surface7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32%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70%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38%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69%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38%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69%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Acc</a:t>
                      </a:r>
                      <a:r>
                        <a:rPr lang="en-GB" sz="1400" dirty="0">
                          <a:effectLst/>
                        </a:rPr>
                        <a:t>: 0%</a:t>
                      </a:r>
                      <a:endParaRPr lang="it-IT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IoU</a:t>
                      </a:r>
                      <a:r>
                        <a:rPr lang="en-GB" sz="1400" dirty="0">
                          <a:effectLst/>
                        </a:rPr>
                        <a:t>: 50%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593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78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247440-94E6-4F56-8D3A-A84BF97C3794}"/>
              </a:ext>
            </a:extLst>
          </p:cNvPr>
          <p:cNvSpPr txBox="1"/>
          <p:nvPr/>
        </p:nvSpPr>
        <p:spPr>
          <a:xfrm>
            <a:off x="653143" y="469450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RESULTS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ADED2CB-BD7E-4A89-9B99-8D28AC9E6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4" y="2869034"/>
            <a:ext cx="3650445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5075214E-6726-49D5-A17B-099D0FE2F0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749318"/>
              </p:ext>
            </p:extLst>
          </p:nvPr>
        </p:nvGraphicFramePr>
        <p:xfrm>
          <a:off x="642645" y="1126104"/>
          <a:ext cx="10896212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magine 7" descr="Immagine che contiene verde, scuro&#10;&#10;Descrizione generata automaticamente">
            <a:extLst>
              <a:ext uri="{FF2B5EF4-FFF2-40B4-BE49-F238E27FC236}">
                <a16:creationId xmlns:a16="http://schemas.microsoft.com/office/drawing/2014/main" id="{4228061F-7B74-421A-8DCC-229921E7DC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9913" y="1783004"/>
            <a:ext cx="5107149" cy="5107149"/>
          </a:xfrm>
          <a:prstGeom prst="rect">
            <a:avLst/>
          </a:prstGeom>
        </p:spPr>
      </p:pic>
      <p:pic>
        <p:nvPicPr>
          <p:cNvPr id="10" name="Immagine 9" descr="Immagine che contiene viola, scuro&#10;&#10;Descrizione generata automaticamente">
            <a:extLst>
              <a:ext uri="{FF2B5EF4-FFF2-40B4-BE49-F238E27FC236}">
                <a16:creationId xmlns:a16="http://schemas.microsoft.com/office/drawing/2014/main" id="{53A01117-8291-4E1B-A9C8-8F45967C17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51119" y="1783004"/>
            <a:ext cx="5503045" cy="5497128"/>
          </a:xfrm>
          <a:prstGeom prst="rect">
            <a:avLst/>
          </a:prstGeom>
        </p:spPr>
      </p:pic>
      <p:pic>
        <p:nvPicPr>
          <p:cNvPr id="11" name="Immagine 10" descr="Immagine che contiene arresto, scuro&#10;&#10;Descrizione generata automaticamente">
            <a:extLst>
              <a:ext uri="{FF2B5EF4-FFF2-40B4-BE49-F238E27FC236}">
                <a16:creationId xmlns:a16="http://schemas.microsoft.com/office/drawing/2014/main" id="{1EA15944-77D9-48CD-ADB5-E752A4402C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8815" y="1917758"/>
            <a:ext cx="4934173" cy="494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8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27E42C-E2D3-4CBD-9B59-A696490E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it-IT" dirty="0" err="1"/>
              <a:t>conclusion</a:t>
            </a:r>
            <a:endParaRPr lang="it-IT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BE1FA39-9A87-4F01-841D-7D1E067FF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868856"/>
              </p:ext>
            </p:extLst>
          </p:nvPr>
        </p:nvGraphicFramePr>
        <p:xfrm>
          <a:off x="4979962" y="982980"/>
          <a:ext cx="6288260" cy="48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696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27E42C-E2D3-4CBD-9B59-A696490E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it-IT" dirty="0" err="1"/>
              <a:t>Introduction</a:t>
            </a:r>
            <a:endParaRPr lang="it-IT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BE1FA39-9A87-4F01-841D-7D1E067FF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099296"/>
              </p:ext>
            </p:extLst>
          </p:nvPr>
        </p:nvGraphicFramePr>
        <p:xfrm>
          <a:off x="4979962" y="982980"/>
          <a:ext cx="6288260" cy="48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146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27E42C-E2D3-4CBD-9B59-A696490E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it-IT" dirty="0" err="1"/>
              <a:t>references</a:t>
            </a:r>
            <a:endParaRPr lang="it-IT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BE1FA39-9A87-4F01-841D-7D1E067FF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501519"/>
              </p:ext>
            </p:extLst>
          </p:nvPr>
        </p:nvGraphicFramePr>
        <p:xfrm>
          <a:off x="4979962" y="218113"/>
          <a:ext cx="6288260" cy="6501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2832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9D6B51-39EC-476D-BAE9-7240D48C49CE}"/>
              </a:ext>
            </a:extLst>
          </p:cNvPr>
          <p:cNvSpPr txBox="1"/>
          <p:nvPr/>
        </p:nvSpPr>
        <p:spPr>
          <a:xfrm>
            <a:off x="771786" y="2459504"/>
            <a:ext cx="9781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/>
              <a:t>THANKS FOR YOUR ATTENTION !</a:t>
            </a:r>
          </a:p>
        </p:txBody>
      </p:sp>
    </p:spTree>
    <p:extLst>
      <p:ext uri="{BB962C8B-B14F-4D97-AF65-F5344CB8AC3E}">
        <p14:creationId xmlns:p14="http://schemas.microsoft.com/office/powerpoint/2010/main" val="177835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27E42C-E2D3-4CBD-9B59-A696490E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WHAT IS A POINT CLOUD?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Segnaposto contenuto 5">
                <a:extLst>
                  <a:ext uri="{FF2B5EF4-FFF2-40B4-BE49-F238E27FC236}">
                    <a16:creationId xmlns:a16="http://schemas.microsoft.com/office/drawing/2014/main" id="{3BE1FA39-9A87-4F01-841D-7D1E067FF88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6527813"/>
                  </p:ext>
                </p:extLst>
              </p:nvPr>
            </p:nvGraphicFramePr>
            <p:xfrm>
              <a:off x="4979962" y="982980"/>
              <a:ext cx="6288260" cy="4892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Segnaposto contenuto 5">
                <a:extLst>
                  <a:ext uri="{FF2B5EF4-FFF2-40B4-BE49-F238E27FC236}">
                    <a16:creationId xmlns:a16="http://schemas.microsoft.com/office/drawing/2014/main" id="{3BE1FA39-9A87-4F01-841D-7D1E067FF88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6527813"/>
                  </p:ext>
                </p:extLst>
              </p:nvPr>
            </p:nvGraphicFramePr>
            <p:xfrm>
              <a:off x="4979962" y="982980"/>
              <a:ext cx="6288260" cy="4892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42882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27E42C-E2D3-4CBD-9B59-A696490E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How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pointnet</a:t>
            </a:r>
            <a:r>
              <a:rPr lang="it-IT" dirty="0"/>
              <a:t> work?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BE1FA39-9A87-4F01-841D-7D1E067FF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332320"/>
              </p:ext>
            </p:extLst>
          </p:nvPr>
        </p:nvGraphicFramePr>
        <p:xfrm>
          <a:off x="4979962" y="184558"/>
          <a:ext cx="6288260" cy="6283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0172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247440-94E6-4F56-8D3A-A84BF97C3794}"/>
              </a:ext>
            </a:extLst>
          </p:cNvPr>
          <p:cNvSpPr txBox="1"/>
          <p:nvPr/>
        </p:nvSpPr>
        <p:spPr>
          <a:xfrm>
            <a:off x="653143" y="469450"/>
            <a:ext cx="567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POINTNET ARCHITECTURE</a:t>
            </a:r>
          </a:p>
        </p:txBody>
      </p:sp>
      <p:sp>
        <p:nvSpPr>
          <p:cNvPr id="7" name="Rettangolo con due angoli in diagonale arrotondati 6">
            <a:extLst>
              <a:ext uri="{FF2B5EF4-FFF2-40B4-BE49-F238E27FC236}">
                <a16:creationId xmlns:a16="http://schemas.microsoft.com/office/drawing/2014/main" id="{724D5F8D-B224-471D-8780-DEDBA50D1FEC}"/>
              </a:ext>
            </a:extLst>
          </p:cNvPr>
          <p:cNvSpPr/>
          <p:nvPr/>
        </p:nvSpPr>
        <p:spPr>
          <a:xfrm>
            <a:off x="653143" y="1558212"/>
            <a:ext cx="9619861" cy="2827176"/>
          </a:xfrm>
          <a:prstGeom prst="round2DiagRect">
            <a:avLst>
              <a:gd name="adj1" fmla="val 18812"/>
              <a:gd name="adj2" fmla="val 0"/>
            </a:avLst>
          </a:prstGeom>
          <a:solidFill>
            <a:schemeClr val="tx1"/>
          </a:solidFill>
          <a:scene3d>
            <a:camera prst="orthographicFront"/>
            <a:lightRig rig="threePt" dir="t"/>
          </a:scene3d>
          <a:sp3d extrusionH="127000">
            <a:bevelB/>
            <a:extrusionClr>
              <a:schemeClr val="bg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40D9C4E-F682-4CD6-97A9-2C45F1DFB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8" y="1707502"/>
            <a:ext cx="9140645" cy="2575248"/>
          </a:xfrm>
          <a:prstGeom prst="rect">
            <a:avLst/>
          </a:prstGeom>
        </p:spPr>
      </p:pic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F54D8F5C-7B65-4565-9516-FAF4CA8CE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902731"/>
              </p:ext>
            </p:extLst>
          </p:nvPr>
        </p:nvGraphicFramePr>
        <p:xfrm>
          <a:off x="653143" y="4609705"/>
          <a:ext cx="8335086" cy="1938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8127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27E42C-E2D3-4CBD-9B59-A696490E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it-IT" dirty="0" err="1"/>
              <a:t>Pointnet</a:t>
            </a:r>
            <a:r>
              <a:rPr lang="it-IT" dirty="0"/>
              <a:t> 3d </a:t>
            </a:r>
            <a:r>
              <a:rPr lang="it-IT" dirty="0" err="1"/>
              <a:t>object</a:t>
            </a:r>
            <a:r>
              <a:rPr lang="it-IT" dirty="0"/>
              <a:t> part </a:t>
            </a:r>
            <a:r>
              <a:rPr lang="it-IT" dirty="0" err="1"/>
              <a:t>segmentation</a:t>
            </a:r>
            <a:endParaRPr lang="it-IT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BE1FA39-9A87-4F01-841D-7D1E067FF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393147"/>
              </p:ext>
            </p:extLst>
          </p:nvPr>
        </p:nvGraphicFramePr>
        <p:xfrm>
          <a:off x="4979962" y="402671"/>
          <a:ext cx="6288260" cy="6006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081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247440-94E6-4F56-8D3A-A84BF97C3794}"/>
              </a:ext>
            </a:extLst>
          </p:cNvPr>
          <p:cNvSpPr txBox="1"/>
          <p:nvPr/>
        </p:nvSpPr>
        <p:spPr>
          <a:xfrm>
            <a:off x="653143" y="469450"/>
            <a:ext cx="389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PROJECT GOALS</a:t>
            </a:r>
          </a:p>
        </p:txBody>
      </p:sp>
      <p:graphicFrame>
        <p:nvGraphicFramePr>
          <p:cNvPr id="17" name="Diagramma 16">
            <a:extLst>
              <a:ext uri="{FF2B5EF4-FFF2-40B4-BE49-F238E27FC236}">
                <a16:creationId xmlns:a16="http://schemas.microsoft.com/office/drawing/2014/main" id="{E7F91C70-42C6-4ACE-AA1D-FB70EEB49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6274273"/>
              </p:ext>
            </p:extLst>
          </p:nvPr>
        </p:nvGraphicFramePr>
        <p:xfrm>
          <a:off x="653143" y="1115781"/>
          <a:ext cx="8416212" cy="315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Rettangolo con due angoli in diagonale ritagliati 23">
            <a:extLst>
              <a:ext uri="{FF2B5EF4-FFF2-40B4-BE49-F238E27FC236}">
                <a16:creationId xmlns:a16="http://schemas.microsoft.com/office/drawing/2014/main" id="{798AD5EC-79C2-4641-B282-ABCFA65E9A9C}"/>
              </a:ext>
            </a:extLst>
          </p:cNvPr>
          <p:cNvSpPr/>
          <p:nvPr/>
        </p:nvSpPr>
        <p:spPr>
          <a:xfrm>
            <a:off x="653142" y="4389050"/>
            <a:ext cx="8826417" cy="2214958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2D1E44F3-8FFD-45A8-A60B-E1B33F3E96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464" y="4630723"/>
            <a:ext cx="3720955" cy="1792368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0294D54F-FD81-45B6-91C6-CFDF472A6D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1500" y="4630723"/>
            <a:ext cx="4825953" cy="17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76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247440-94E6-4F56-8D3A-A84BF97C3794}"/>
              </a:ext>
            </a:extLst>
          </p:cNvPr>
          <p:cNvSpPr txBox="1"/>
          <p:nvPr/>
        </p:nvSpPr>
        <p:spPr>
          <a:xfrm>
            <a:off x="653143" y="469450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DATASET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3A0931FA-F034-4209-BE85-249A79536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413455"/>
              </p:ext>
            </p:extLst>
          </p:nvPr>
        </p:nvGraphicFramePr>
        <p:xfrm>
          <a:off x="653142" y="1115781"/>
          <a:ext cx="7431179" cy="2007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Immagine 12" descr="Immagine che contiene bianco, interni, nero&#10;&#10;Descrizione generata automaticamente">
            <a:extLst>
              <a:ext uri="{FF2B5EF4-FFF2-40B4-BE49-F238E27FC236}">
                <a16:creationId xmlns:a16="http://schemas.microsoft.com/office/drawing/2014/main" id="{B5941B14-8244-4EE9-8249-C64051DFFA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87339" y="2338601"/>
            <a:ext cx="5003335" cy="4997955"/>
          </a:xfrm>
          <a:prstGeom prst="rect">
            <a:avLst/>
          </a:prstGeom>
        </p:spPr>
      </p:pic>
      <p:pic>
        <p:nvPicPr>
          <p:cNvPr id="15" name="Immagine 14" descr="Immagine che contiene nero, abbigliamento&#10;&#10;Descrizione generata automaticamente">
            <a:extLst>
              <a:ext uri="{FF2B5EF4-FFF2-40B4-BE49-F238E27FC236}">
                <a16:creationId xmlns:a16="http://schemas.microsoft.com/office/drawing/2014/main" id="{7C74C5D9-EFC6-41BD-A9BE-7D1C06E3D3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4963" y="-547054"/>
            <a:ext cx="4698350" cy="4693298"/>
          </a:xfrm>
          <a:prstGeom prst="rect">
            <a:avLst/>
          </a:prstGeom>
        </p:spPr>
      </p:pic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1B921FD5-54C6-4439-9BED-B1126E6ED878}"/>
              </a:ext>
            </a:extLst>
          </p:cNvPr>
          <p:cNvSpPr/>
          <p:nvPr/>
        </p:nvSpPr>
        <p:spPr>
          <a:xfrm>
            <a:off x="2571309" y="4372529"/>
            <a:ext cx="914400" cy="66523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angolare in su 20">
            <a:extLst>
              <a:ext uri="{FF2B5EF4-FFF2-40B4-BE49-F238E27FC236}">
                <a16:creationId xmlns:a16="http://schemas.microsoft.com/office/drawing/2014/main" id="{990A4B87-9FEA-4F0E-8D1F-338A68B3FC5C}"/>
              </a:ext>
            </a:extLst>
          </p:cNvPr>
          <p:cNvSpPr/>
          <p:nvPr/>
        </p:nvSpPr>
        <p:spPr>
          <a:xfrm rot="10800000">
            <a:off x="8460679" y="2318220"/>
            <a:ext cx="998286" cy="805087"/>
          </a:xfrm>
          <a:prstGeom prst="bentUpArrow">
            <a:avLst>
              <a:gd name="adj1" fmla="val 25000"/>
              <a:gd name="adj2" fmla="val 25000"/>
              <a:gd name="adj3" fmla="val 3173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8" name="Immagine 27" descr="Immagine che contiene viola, scuro&#10;&#10;Descrizione generata automaticamente">
            <a:extLst>
              <a:ext uri="{FF2B5EF4-FFF2-40B4-BE49-F238E27FC236}">
                <a16:creationId xmlns:a16="http://schemas.microsoft.com/office/drawing/2014/main" id="{6A67B7E4-2146-4250-BD8C-72C7D6CC49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0690" y="2767340"/>
            <a:ext cx="4545728" cy="4540840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330B30D8-CDAA-46B4-8F5D-EBD7F4EB25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1717" y="1927693"/>
            <a:ext cx="5300278" cy="529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92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27E42C-E2D3-4CBD-9B59-A696490E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it-IT"/>
              <a:t>textures </a:t>
            </a:r>
            <a:r>
              <a:rPr lang="it-IT" dirty="0" err="1"/>
              <a:t>specifications</a:t>
            </a:r>
            <a:endParaRPr lang="it-IT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BE1FA39-9A87-4F01-841D-7D1E067FF8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79962" y="982980"/>
          <a:ext cx="6288260" cy="48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4774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zion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528</TotalTime>
  <Words>1173</Words>
  <Application>Microsoft Office PowerPoint</Application>
  <PresentationFormat>Widescreen</PresentationFormat>
  <Paragraphs>196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Calibri</vt:lpstr>
      <vt:lpstr>Cambria Math</vt:lpstr>
      <vt:lpstr>Century Gothic</vt:lpstr>
      <vt:lpstr>Wingdings 3</vt:lpstr>
      <vt:lpstr>Sezione</vt:lpstr>
      <vt:lpstr>Archaeological textures segmentation</vt:lpstr>
      <vt:lpstr>Introduction</vt:lpstr>
      <vt:lpstr>WHAT IS A POINT CLOUD?</vt:lpstr>
      <vt:lpstr>How does pointnet work?</vt:lpstr>
      <vt:lpstr>Presentazione standard di PowerPoint</vt:lpstr>
      <vt:lpstr>Pointnet 3d object part segmentation</vt:lpstr>
      <vt:lpstr>Presentazione standard di PowerPoint</vt:lpstr>
      <vt:lpstr>Presentazione standard di PowerPoint</vt:lpstr>
      <vt:lpstr>textures specifications</vt:lpstr>
      <vt:lpstr>Relief pattern recognition problems</vt:lpstr>
      <vt:lpstr>Original dataset files</vt:lpstr>
      <vt:lpstr>Operations on dataset files</vt:lpstr>
      <vt:lpstr>Final dataset</vt:lpstr>
      <vt:lpstr>Presentazione standard di PowerPoint</vt:lpstr>
      <vt:lpstr>test</vt:lpstr>
      <vt:lpstr>Test: network setting</vt:lpstr>
      <vt:lpstr>Presentazione standard di PowerPoint</vt:lpstr>
      <vt:lpstr>Presentazione standard di PowerPoint</vt:lpstr>
      <vt:lpstr>conclusion</vt:lpstr>
      <vt:lpstr>references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Archaeological textures detection</dc:title>
  <dc:creator>Lorenzo</dc:creator>
  <cp:lastModifiedBy>Lorenzo</cp:lastModifiedBy>
  <cp:revision>83</cp:revision>
  <dcterms:created xsi:type="dcterms:W3CDTF">2019-09-20T07:51:36Z</dcterms:created>
  <dcterms:modified xsi:type="dcterms:W3CDTF">2019-10-08T16:42:47Z</dcterms:modified>
</cp:coreProperties>
</file>