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8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92522"/>
  </p:normalViewPr>
  <p:slideViewPr>
    <p:cSldViewPr snapToGrid="0" snapToObjects="1">
      <p:cViewPr>
        <p:scale>
          <a:sx n="105" d="100"/>
          <a:sy n="105" d="100"/>
        </p:scale>
        <p:origin x="1544" y="-4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oglio_di_lavoro_di_Microsoft_Excel4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Foglio_di_lavoro_di_Microsoft_Excel5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Cartel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Foglio_di_lavoro_di_Microsoft_Excel6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Foglio_di_lavoro_di_Microsoft_Excel7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Foglio_di_lavoro_di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CPU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Foglio1!$B$2:$B$22</c:f>
              <c:numCache>
                <c:formatCode>General</c:formatCode>
                <c:ptCount val="21"/>
                <c:pt idx="0">
                  <c:v>0.28</c:v>
                </c:pt>
                <c:pt idx="1">
                  <c:v>1.01</c:v>
                </c:pt>
                <c:pt idx="2">
                  <c:v>2.16</c:v>
                </c:pt>
                <c:pt idx="3">
                  <c:v>3.89</c:v>
                </c:pt>
                <c:pt idx="4">
                  <c:v>5.84</c:v>
                </c:pt>
                <c:pt idx="5">
                  <c:v>8.303</c:v>
                </c:pt>
                <c:pt idx="6">
                  <c:v>11.3616</c:v>
                </c:pt>
                <c:pt idx="7">
                  <c:v>14.78</c:v>
                </c:pt>
                <c:pt idx="8">
                  <c:v>18.6382</c:v>
                </c:pt>
                <c:pt idx="9">
                  <c:v>28.4357</c:v>
                </c:pt>
                <c:pt idx="10">
                  <c:v>91.4664</c:v>
                </c:pt>
                <c:pt idx="11">
                  <c:v>204.659</c:v>
                </c:pt>
                <c:pt idx="12">
                  <c:v>480.5819999999989</c:v>
                </c:pt>
                <c:pt idx="13">
                  <c:v>600.6419999999994</c:v>
                </c:pt>
                <c:pt idx="14">
                  <c:v>841.745</c:v>
                </c:pt>
                <c:pt idx="15">
                  <c:v>1113.37</c:v>
                </c:pt>
                <c:pt idx="16">
                  <c:v>1448.34</c:v>
                </c:pt>
                <c:pt idx="17">
                  <c:v>1932.42</c:v>
                </c:pt>
                <c:pt idx="18">
                  <c:v>2358.56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FD4-4F24-8860-17E65C8C1E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Foglio1!$C$2:$C$22</c:f>
              <c:numCache>
                <c:formatCode>General</c:formatCode>
                <c:ptCount val="21"/>
                <c:pt idx="0">
                  <c:v>0.264</c:v>
                </c:pt>
                <c:pt idx="1">
                  <c:v>0.535</c:v>
                </c:pt>
                <c:pt idx="2">
                  <c:v>0.867</c:v>
                </c:pt>
                <c:pt idx="3">
                  <c:v>0.919</c:v>
                </c:pt>
                <c:pt idx="4">
                  <c:v>1.15268</c:v>
                </c:pt>
                <c:pt idx="5">
                  <c:v>2.57</c:v>
                </c:pt>
                <c:pt idx="6">
                  <c:v>3.05</c:v>
                </c:pt>
                <c:pt idx="7">
                  <c:v>3.5807</c:v>
                </c:pt>
                <c:pt idx="8">
                  <c:v>3.938369999999999</c:v>
                </c:pt>
                <c:pt idx="9">
                  <c:v>4.37535</c:v>
                </c:pt>
                <c:pt idx="10">
                  <c:v>17.5043</c:v>
                </c:pt>
                <c:pt idx="11">
                  <c:v>39.3619</c:v>
                </c:pt>
                <c:pt idx="12">
                  <c:v>70.66653</c:v>
                </c:pt>
                <c:pt idx="13">
                  <c:v>138.0311</c:v>
                </c:pt>
                <c:pt idx="14">
                  <c:v>203.483</c:v>
                </c:pt>
                <c:pt idx="15">
                  <c:v>217.531</c:v>
                </c:pt>
                <c:pt idx="16">
                  <c:v>279.9980999999986</c:v>
                </c:pt>
                <c:pt idx="17">
                  <c:v>354.5135</c:v>
                </c:pt>
                <c:pt idx="18">
                  <c:v>442.2359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FD4-4F24-8860-17E65C8C1E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GPU W/SM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Foglio1!$D$2:$D$22</c:f>
              <c:numCache>
                <c:formatCode>General</c:formatCode>
                <c:ptCount val="21"/>
                <c:pt idx="0">
                  <c:v>0.278</c:v>
                </c:pt>
                <c:pt idx="1">
                  <c:v>0.479</c:v>
                </c:pt>
                <c:pt idx="2">
                  <c:v>0.665</c:v>
                </c:pt>
                <c:pt idx="3">
                  <c:v>0.9081</c:v>
                </c:pt>
                <c:pt idx="4">
                  <c:v>0.1401</c:v>
                </c:pt>
                <c:pt idx="5" formatCode="#,##0">
                  <c:v>2.551</c:v>
                </c:pt>
                <c:pt idx="6">
                  <c:v>3.004</c:v>
                </c:pt>
                <c:pt idx="7">
                  <c:v>3.434349999999998</c:v>
                </c:pt>
                <c:pt idx="8">
                  <c:v>3.615039999999999</c:v>
                </c:pt>
                <c:pt idx="9">
                  <c:v>3.9673</c:v>
                </c:pt>
                <c:pt idx="10">
                  <c:v>16.3537</c:v>
                </c:pt>
                <c:pt idx="11">
                  <c:v>37.7643</c:v>
                </c:pt>
                <c:pt idx="12">
                  <c:v>68.2647</c:v>
                </c:pt>
                <c:pt idx="13">
                  <c:v>108.55</c:v>
                </c:pt>
                <c:pt idx="14">
                  <c:v>199.829</c:v>
                </c:pt>
                <c:pt idx="15">
                  <c:v>214.159</c:v>
                </c:pt>
                <c:pt idx="16">
                  <c:v>278.723</c:v>
                </c:pt>
                <c:pt idx="17">
                  <c:v>353.8041999999999</c:v>
                </c:pt>
                <c:pt idx="18">
                  <c:v>434.8471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FD4-4F24-8860-17E65C8C1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5527776"/>
        <c:axId val="1234299408"/>
      </c:lineChart>
      <c:catAx>
        <c:axId val="123552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Dataset</a:t>
                </a:r>
                <a:r>
                  <a:rPr lang="it-IT" sz="2000" baseline="0"/>
                  <a:t> dimension</a:t>
                </a:r>
                <a:endParaRPr lang="it-IT" sz="2000"/>
              </a:p>
            </c:rich>
          </c:tx>
          <c:layout>
            <c:manualLayout>
              <c:xMode val="edge"/>
              <c:yMode val="edge"/>
              <c:x val="0.350276319432041"/>
              <c:y val="0.8228242456906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299408"/>
        <c:crosses val="autoZero"/>
        <c:auto val="1"/>
        <c:lblAlgn val="ctr"/>
        <c:lblOffset val="100"/>
        <c:noMultiLvlLbl val="0"/>
      </c:catAx>
      <c:valAx>
        <c:axId val="123429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S</a:t>
                </a:r>
                <a:r>
                  <a:rPr lang="it-IT" sz="2000" dirty="0" err="1" smtClean="0"/>
                  <a:t>econds</a:t>
                </a:r>
                <a:endParaRPr lang="it-IT" sz="2000" dirty="0"/>
              </a:p>
            </c:rich>
          </c:tx>
          <c:layout>
            <c:manualLayout>
              <c:xMode val="edge"/>
              <c:yMode val="edge"/>
              <c:x val="0.0118328596904325"/>
              <c:y val="0.280962134574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552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10.000 points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Foglio1!$A$2:$A$9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96.0</c:v>
                </c:pt>
                <c:pt idx="5">
                  <c:v>128.0</c:v>
                </c:pt>
                <c:pt idx="6">
                  <c:v>256.0</c:v>
                </c:pt>
                <c:pt idx="7">
                  <c:v>512.0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17.6893</c:v>
                </c:pt>
                <c:pt idx="1">
                  <c:v>8.6474</c:v>
                </c:pt>
                <c:pt idx="2" formatCode="#,##0">
                  <c:v>3.673659999999998</c:v>
                </c:pt>
                <c:pt idx="3">
                  <c:v>5.10961</c:v>
                </c:pt>
                <c:pt idx="4">
                  <c:v>5.17236</c:v>
                </c:pt>
                <c:pt idx="5">
                  <c:v>5.0478</c:v>
                </c:pt>
                <c:pt idx="6">
                  <c:v>5.10617</c:v>
                </c:pt>
                <c:pt idx="7">
                  <c:v>5.01197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98-472B-A8DF-520DFA6E6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4479248"/>
        <c:axId val="1234482576"/>
      </c:lineChart>
      <c:catAx>
        <c:axId val="1234479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Tile Width</a:t>
                </a:r>
              </a:p>
            </c:rich>
          </c:tx>
          <c:layout>
            <c:manualLayout>
              <c:xMode val="edge"/>
              <c:yMode val="edge"/>
              <c:x val="0.442068370152857"/>
              <c:y val="0.938002719143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482576"/>
        <c:crosses val="autoZero"/>
        <c:auto val="1"/>
        <c:lblAlgn val="ctr"/>
        <c:lblOffset val="100"/>
        <c:noMultiLvlLbl val="0"/>
      </c:catAx>
      <c:valAx>
        <c:axId val="12344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GPU w/</a:t>
                </a:r>
                <a:r>
                  <a:rPr lang="it-IT" sz="2000" baseline="0"/>
                  <a:t> Tiling Times (s)</a:t>
                </a:r>
                <a:endParaRPr lang="it-IT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47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5186252559664"/>
          <c:y val="0.0371544344941053"/>
          <c:w val="0.878280569421815"/>
          <c:h val="0.92250686744306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>
                <a:softEdge rad="0"/>
              </a:effectLst>
            </c:spPr>
          </c:marker>
          <c:xVal>
            <c:numRef>
              <c:f>Foglio1!$A$1:$A$500</c:f>
              <c:numCache>
                <c:formatCode>General</c:formatCode>
                <c:ptCount val="500"/>
                <c:pt idx="0">
                  <c:v>3.050632</c:v>
                </c:pt>
                <c:pt idx="1">
                  <c:v>15.992328</c:v>
                </c:pt>
                <c:pt idx="2">
                  <c:v>9.599629</c:v>
                </c:pt>
                <c:pt idx="3">
                  <c:v>2.851399999999999</c:v>
                </c:pt>
                <c:pt idx="4">
                  <c:v>15.939872</c:v>
                </c:pt>
                <c:pt idx="5">
                  <c:v>11.529295</c:v>
                </c:pt>
                <c:pt idx="6">
                  <c:v>3.116239999999999</c:v>
                </c:pt>
                <c:pt idx="7">
                  <c:v>14.660662</c:v>
                </c:pt>
                <c:pt idx="8">
                  <c:v>11.184232</c:v>
                </c:pt>
                <c:pt idx="9">
                  <c:v>3.172775999999998</c:v>
                </c:pt>
                <c:pt idx="10">
                  <c:v>13.134752</c:v>
                </c:pt>
                <c:pt idx="11">
                  <c:v>9.178897000000001</c:v>
                </c:pt>
                <c:pt idx="12">
                  <c:v>2.922746</c:v>
                </c:pt>
                <c:pt idx="13">
                  <c:v>15.37874</c:v>
                </c:pt>
                <c:pt idx="14">
                  <c:v>11.470272</c:v>
                </c:pt>
                <c:pt idx="15">
                  <c:v>2.965991</c:v>
                </c:pt>
                <c:pt idx="16">
                  <c:v>13.744972</c:v>
                </c:pt>
                <c:pt idx="17">
                  <c:v>6.169392</c:v>
                </c:pt>
                <c:pt idx="18">
                  <c:v>3.04426</c:v>
                </c:pt>
                <c:pt idx="19">
                  <c:v>13.961623</c:v>
                </c:pt>
                <c:pt idx="20">
                  <c:v>8.964322</c:v>
                </c:pt>
                <c:pt idx="21">
                  <c:v>2.998146999999999</c:v>
                </c:pt>
                <c:pt idx="22">
                  <c:v>14.650684</c:v>
                </c:pt>
                <c:pt idx="23">
                  <c:v>11.334248</c:v>
                </c:pt>
                <c:pt idx="24">
                  <c:v>3.001934</c:v>
                </c:pt>
                <c:pt idx="25">
                  <c:v>15.9354</c:v>
                </c:pt>
                <c:pt idx="26">
                  <c:v>10.749781</c:v>
                </c:pt>
                <c:pt idx="27">
                  <c:v>2.889199</c:v>
                </c:pt>
                <c:pt idx="28">
                  <c:v>13.809001</c:v>
                </c:pt>
                <c:pt idx="29">
                  <c:v>10.110283</c:v>
                </c:pt>
                <c:pt idx="30">
                  <c:v>3.109082</c:v>
                </c:pt>
                <c:pt idx="31">
                  <c:v>14.80572</c:v>
                </c:pt>
                <c:pt idx="32">
                  <c:v>12.850674</c:v>
                </c:pt>
                <c:pt idx="33">
                  <c:v>3.103773</c:v>
                </c:pt>
                <c:pt idx="34">
                  <c:v>16.40983</c:v>
                </c:pt>
                <c:pt idx="35">
                  <c:v>9.728418999999998</c:v>
                </c:pt>
                <c:pt idx="36">
                  <c:v>2.85419</c:v>
                </c:pt>
                <c:pt idx="37">
                  <c:v>15.804502</c:v>
                </c:pt>
                <c:pt idx="38">
                  <c:v>12.431703</c:v>
                </c:pt>
                <c:pt idx="39">
                  <c:v>2.68169</c:v>
                </c:pt>
                <c:pt idx="40">
                  <c:v>14.585776</c:v>
                </c:pt>
                <c:pt idx="41">
                  <c:v>14.105203</c:v>
                </c:pt>
                <c:pt idx="42">
                  <c:v>3.422722</c:v>
                </c:pt>
                <c:pt idx="43">
                  <c:v>14.609898</c:v>
                </c:pt>
                <c:pt idx="44">
                  <c:v>11.762097</c:v>
                </c:pt>
                <c:pt idx="45">
                  <c:v>3.258042999999998</c:v>
                </c:pt>
                <c:pt idx="46">
                  <c:v>15.093517</c:v>
                </c:pt>
                <c:pt idx="47">
                  <c:v>9.030597</c:v>
                </c:pt>
                <c:pt idx="48">
                  <c:v>3.160134</c:v>
                </c:pt>
                <c:pt idx="49">
                  <c:v>14.702139</c:v>
                </c:pt>
                <c:pt idx="50">
                  <c:v>9.856475000000004</c:v>
                </c:pt>
                <c:pt idx="51">
                  <c:v>2.853544999999999</c:v>
                </c:pt>
                <c:pt idx="52">
                  <c:v>16.163174</c:v>
                </c:pt>
                <c:pt idx="53">
                  <c:v>9.223700000000001</c:v>
                </c:pt>
                <c:pt idx="54">
                  <c:v>3.40713</c:v>
                </c:pt>
                <c:pt idx="55">
                  <c:v>15.04153</c:v>
                </c:pt>
                <c:pt idx="56">
                  <c:v>10.368217</c:v>
                </c:pt>
                <c:pt idx="57">
                  <c:v>2.729192</c:v>
                </c:pt>
                <c:pt idx="58">
                  <c:v>14.948991</c:v>
                </c:pt>
                <c:pt idx="59">
                  <c:v>10.410169</c:v>
                </c:pt>
                <c:pt idx="60">
                  <c:v>2.935654</c:v>
                </c:pt>
                <c:pt idx="61">
                  <c:v>14.90489</c:v>
                </c:pt>
                <c:pt idx="62">
                  <c:v>9.762108000000001</c:v>
                </c:pt>
                <c:pt idx="63">
                  <c:v>2.488353</c:v>
                </c:pt>
                <c:pt idx="64">
                  <c:v>13.893848</c:v>
                </c:pt>
                <c:pt idx="65">
                  <c:v>11.163667</c:v>
                </c:pt>
                <c:pt idx="66">
                  <c:v>2.692479</c:v>
                </c:pt>
                <c:pt idx="67">
                  <c:v>15.973581</c:v>
                </c:pt>
                <c:pt idx="68">
                  <c:v>9.810487</c:v>
                </c:pt>
                <c:pt idx="69">
                  <c:v>3.078088</c:v>
                </c:pt>
                <c:pt idx="70">
                  <c:v>14.133198</c:v>
                </c:pt>
                <c:pt idx="71">
                  <c:v>8.986755</c:v>
                </c:pt>
                <c:pt idx="72">
                  <c:v>2.899430999999998</c:v>
                </c:pt>
                <c:pt idx="73">
                  <c:v>13.816201</c:v>
                </c:pt>
                <c:pt idx="74">
                  <c:v>11.189087</c:v>
                </c:pt>
                <c:pt idx="75">
                  <c:v>2.857603999999998</c:v>
                </c:pt>
                <c:pt idx="76">
                  <c:v>16.017408</c:v>
                </c:pt>
                <c:pt idx="77">
                  <c:v>6.28311</c:v>
                </c:pt>
                <c:pt idx="78">
                  <c:v>2.935068999999987</c:v>
                </c:pt>
                <c:pt idx="79">
                  <c:v>15.031871</c:v>
                </c:pt>
                <c:pt idx="80">
                  <c:v>13.642726</c:v>
                </c:pt>
                <c:pt idx="81">
                  <c:v>3.109607</c:v>
                </c:pt>
                <c:pt idx="82">
                  <c:v>15.974857</c:v>
                </c:pt>
                <c:pt idx="83">
                  <c:v>14.292691</c:v>
                </c:pt>
                <c:pt idx="84">
                  <c:v>2.986402</c:v>
                </c:pt>
                <c:pt idx="85">
                  <c:v>13.646006</c:v>
                </c:pt>
                <c:pt idx="86">
                  <c:v>9.516710000000001</c:v>
                </c:pt>
                <c:pt idx="87">
                  <c:v>2.482323</c:v>
                </c:pt>
                <c:pt idx="88">
                  <c:v>15.631186</c:v>
                </c:pt>
                <c:pt idx="89">
                  <c:v>8.606688</c:v>
                </c:pt>
                <c:pt idx="90">
                  <c:v>2.873893999999999</c:v>
                </c:pt>
                <c:pt idx="91">
                  <c:v>14.498479</c:v>
                </c:pt>
                <c:pt idx="92">
                  <c:v>13.784534</c:v>
                </c:pt>
                <c:pt idx="93">
                  <c:v>3.104777</c:v>
                </c:pt>
                <c:pt idx="94">
                  <c:v>14.244342</c:v>
                </c:pt>
                <c:pt idx="95">
                  <c:v>7.857636999999986</c:v>
                </c:pt>
                <c:pt idx="96">
                  <c:v>3.004115</c:v>
                </c:pt>
                <c:pt idx="97">
                  <c:v>15.712822</c:v>
                </c:pt>
                <c:pt idx="98">
                  <c:v>10.927571</c:v>
                </c:pt>
                <c:pt idx="99">
                  <c:v>3.118586</c:v>
                </c:pt>
                <c:pt idx="100">
                  <c:v>15.44111</c:v>
                </c:pt>
                <c:pt idx="101">
                  <c:v>10.640661</c:v>
                </c:pt>
                <c:pt idx="102">
                  <c:v>2.932913</c:v>
                </c:pt>
                <c:pt idx="103">
                  <c:v>16.047201</c:v>
                </c:pt>
                <c:pt idx="104">
                  <c:v>9.921972999999997</c:v>
                </c:pt>
                <c:pt idx="105">
                  <c:v>2.936071</c:v>
                </c:pt>
                <c:pt idx="106">
                  <c:v>14.629355</c:v>
                </c:pt>
                <c:pt idx="107">
                  <c:v>11.644433</c:v>
                </c:pt>
                <c:pt idx="108">
                  <c:v>2.999239</c:v>
                </c:pt>
                <c:pt idx="109">
                  <c:v>15.289135</c:v>
                </c:pt>
                <c:pt idx="110">
                  <c:v>11.700102</c:v>
                </c:pt>
                <c:pt idx="111">
                  <c:v>3.035416</c:v>
                </c:pt>
                <c:pt idx="112">
                  <c:v>14.558164</c:v>
                </c:pt>
                <c:pt idx="113">
                  <c:v>10.50023</c:v>
                </c:pt>
                <c:pt idx="114">
                  <c:v>3.088531</c:v>
                </c:pt>
                <c:pt idx="115">
                  <c:v>17.32102</c:v>
                </c:pt>
                <c:pt idx="116">
                  <c:v>12.602709</c:v>
                </c:pt>
                <c:pt idx="117">
                  <c:v>2.858493</c:v>
                </c:pt>
                <c:pt idx="118">
                  <c:v>16.014725</c:v>
                </c:pt>
                <c:pt idx="119">
                  <c:v>10.343295</c:v>
                </c:pt>
                <c:pt idx="120">
                  <c:v>3.001082</c:v>
                </c:pt>
                <c:pt idx="121">
                  <c:v>16.957548</c:v>
                </c:pt>
                <c:pt idx="122">
                  <c:v>9.681357999999997</c:v>
                </c:pt>
                <c:pt idx="123">
                  <c:v>3.208771</c:v>
                </c:pt>
                <c:pt idx="124">
                  <c:v>16.829376</c:v>
                </c:pt>
                <c:pt idx="125">
                  <c:v>12.53334</c:v>
                </c:pt>
                <c:pt idx="126">
                  <c:v>2.67799</c:v>
                </c:pt>
                <c:pt idx="127">
                  <c:v>16.31074</c:v>
                </c:pt>
                <c:pt idx="128">
                  <c:v>8.319102000000002</c:v>
                </c:pt>
                <c:pt idx="129">
                  <c:v>3.252692</c:v>
                </c:pt>
                <c:pt idx="130">
                  <c:v>14.705467</c:v>
                </c:pt>
                <c:pt idx="131">
                  <c:v>8.562218000000001</c:v>
                </c:pt>
                <c:pt idx="132">
                  <c:v>3.462603</c:v>
                </c:pt>
                <c:pt idx="133">
                  <c:v>14.057763</c:v>
                </c:pt>
                <c:pt idx="134">
                  <c:v>9.034724999999998</c:v>
                </c:pt>
                <c:pt idx="135">
                  <c:v>2.940017</c:v>
                </c:pt>
                <c:pt idx="136">
                  <c:v>13.441948</c:v>
                </c:pt>
                <c:pt idx="137">
                  <c:v>11.278845</c:v>
                </c:pt>
                <c:pt idx="138">
                  <c:v>3.215767</c:v>
                </c:pt>
                <c:pt idx="139">
                  <c:v>15.333665</c:v>
                </c:pt>
                <c:pt idx="140">
                  <c:v>11.048387</c:v>
                </c:pt>
                <c:pt idx="141">
                  <c:v>3.048599</c:v>
                </c:pt>
                <c:pt idx="142">
                  <c:v>15.545676</c:v>
                </c:pt>
                <c:pt idx="143">
                  <c:v>9.39773</c:v>
                </c:pt>
                <c:pt idx="144">
                  <c:v>2.728538</c:v>
                </c:pt>
                <c:pt idx="145">
                  <c:v>12.573604</c:v>
                </c:pt>
                <c:pt idx="146">
                  <c:v>9.087546</c:v>
                </c:pt>
                <c:pt idx="147">
                  <c:v>3.13514</c:v>
                </c:pt>
                <c:pt idx="148">
                  <c:v>13.740273</c:v>
                </c:pt>
                <c:pt idx="149">
                  <c:v>10.424539</c:v>
                </c:pt>
                <c:pt idx="150">
                  <c:v>3.097411</c:v>
                </c:pt>
                <c:pt idx="151">
                  <c:v>14.955276</c:v>
                </c:pt>
                <c:pt idx="152">
                  <c:v>8.635731000000001</c:v>
                </c:pt>
                <c:pt idx="153">
                  <c:v>3.465134</c:v>
                </c:pt>
                <c:pt idx="154">
                  <c:v>15.748378</c:v>
                </c:pt>
                <c:pt idx="155">
                  <c:v>10.760707</c:v>
                </c:pt>
                <c:pt idx="156">
                  <c:v>3.154688</c:v>
                </c:pt>
                <c:pt idx="157">
                  <c:v>13.760965</c:v>
                </c:pt>
                <c:pt idx="158">
                  <c:v>9.890719</c:v>
                </c:pt>
                <c:pt idx="159">
                  <c:v>2.750535</c:v>
                </c:pt>
                <c:pt idx="160">
                  <c:v>13.630208</c:v>
                </c:pt>
                <c:pt idx="161">
                  <c:v>10.606857</c:v>
                </c:pt>
                <c:pt idx="162">
                  <c:v>3.284404</c:v>
                </c:pt>
                <c:pt idx="163">
                  <c:v>16.40847399999998</c:v>
                </c:pt>
                <c:pt idx="164">
                  <c:v>9.9107</c:v>
                </c:pt>
                <c:pt idx="165">
                  <c:v>3.104961</c:v>
                </c:pt>
                <c:pt idx="166">
                  <c:v>15.812543</c:v>
                </c:pt>
                <c:pt idx="167">
                  <c:v>10.690237</c:v>
                </c:pt>
                <c:pt idx="168">
                  <c:v>2.771958999999998</c:v>
                </c:pt>
                <c:pt idx="169">
                  <c:v>15.189316</c:v>
                </c:pt>
                <c:pt idx="170">
                  <c:v>9.499754</c:v>
                </c:pt>
                <c:pt idx="171">
                  <c:v>2.759357</c:v>
                </c:pt>
                <c:pt idx="172">
                  <c:v>12.217503</c:v>
                </c:pt>
                <c:pt idx="173">
                  <c:v>10.358579</c:v>
                </c:pt>
                <c:pt idx="174">
                  <c:v>3.160532</c:v>
                </c:pt>
                <c:pt idx="175">
                  <c:v>17.012333</c:v>
                </c:pt>
                <c:pt idx="176">
                  <c:v>12.855244</c:v>
                </c:pt>
                <c:pt idx="177">
                  <c:v>2.994037</c:v>
                </c:pt>
                <c:pt idx="178">
                  <c:v>15.494965</c:v>
                </c:pt>
                <c:pt idx="179">
                  <c:v>12.712021</c:v>
                </c:pt>
                <c:pt idx="180">
                  <c:v>3.150868</c:v>
                </c:pt>
                <c:pt idx="181">
                  <c:v>15.645783</c:v>
                </c:pt>
                <c:pt idx="182">
                  <c:v>7.98704</c:v>
                </c:pt>
                <c:pt idx="183">
                  <c:v>3.131476999999998</c:v>
                </c:pt>
                <c:pt idx="184">
                  <c:v>13.685724</c:v>
                </c:pt>
                <c:pt idx="185">
                  <c:v>10.291586</c:v>
                </c:pt>
                <c:pt idx="186">
                  <c:v>2.819913999999998</c:v>
                </c:pt>
                <c:pt idx="187">
                  <c:v>13.636015</c:v>
                </c:pt>
                <c:pt idx="188">
                  <c:v>8.747067999999997</c:v>
                </c:pt>
                <c:pt idx="189">
                  <c:v>2.975007</c:v>
                </c:pt>
                <c:pt idx="190">
                  <c:v>15.135371</c:v>
                </c:pt>
                <c:pt idx="191">
                  <c:v>10.553808</c:v>
                </c:pt>
                <c:pt idx="192">
                  <c:v>3.029179</c:v>
                </c:pt>
                <c:pt idx="193">
                  <c:v>15.608885</c:v>
                </c:pt>
                <c:pt idx="194">
                  <c:v>12.488131</c:v>
                </c:pt>
                <c:pt idx="195">
                  <c:v>3.054541</c:v>
                </c:pt>
                <c:pt idx="196">
                  <c:v>12.666041</c:v>
                </c:pt>
                <c:pt idx="197">
                  <c:v>11.968964</c:v>
                </c:pt>
                <c:pt idx="198">
                  <c:v>3.121826</c:v>
                </c:pt>
                <c:pt idx="199">
                  <c:v>13.758159</c:v>
                </c:pt>
                <c:pt idx="200">
                  <c:v>10.514655</c:v>
                </c:pt>
                <c:pt idx="201">
                  <c:v>2.737221</c:v>
                </c:pt>
                <c:pt idx="202">
                  <c:v>15.096212</c:v>
                </c:pt>
                <c:pt idx="203">
                  <c:v>10.906859</c:v>
                </c:pt>
                <c:pt idx="204">
                  <c:v>3.123925</c:v>
                </c:pt>
                <c:pt idx="205">
                  <c:v>15.086236</c:v>
                </c:pt>
                <c:pt idx="206">
                  <c:v>9.035823000000001</c:v>
                </c:pt>
                <c:pt idx="207">
                  <c:v>2.935522999999999</c:v>
                </c:pt>
                <c:pt idx="208">
                  <c:v>14.688649</c:v>
                </c:pt>
                <c:pt idx="209">
                  <c:v>13.991735</c:v>
                </c:pt>
                <c:pt idx="210">
                  <c:v>3.042501</c:v>
                </c:pt>
                <c:pt idx="211">
                  <c:v>15.471359</c:v>
                </c:pt>
                <c:pt idx="212">
                  <c:v>10.565331</c:v>
                </c:pt>
                <c:pt idx="213">
                  <c:v>2.943201</c:v>
                </c:pt>
                <c:pt idx="214">
                  <c:v>15.419434</c:v>
                </c:pt>
                <c:pt idx="215">
                  <c:v>8.92679</c:v>
                </c:pt>
                <c:pt idx="216">
                  <c:v>3.028329</c:v>
                </c:pt>
                <c:pt idx="217">
                  <c:v>14.429482</c:v>
                </c:pt>
                <c:pt idx="218">
                  <c:v>9.502254</c:v>
                </c:pt>
                <c:pt idx="219">
                  <c:v>2.57839</c:v>
                </c:pt>
                <c:pt idx="220">
                  <c:v>16.892929</c:v>
                </c:pt>
                <c:pt idx="221">
                  <c:v>8.895384</c:v>
                </c:pt>
                <c:pt idx="222">
                  <c:v>3.265539</c:v>
                </c:pt>
                <c:pt idx="223">
                  <c:v>15.996001</c:v>
                </c:pt>
                <c:pt idx="224">
                  <c:v>12.338785</c:v>
                </c:pt>
                <c:pt idx="225">
                  <c:v>3.212717</c:v>
                </c:pt>
                <c:pt idx="226">
                  <c:v>14.804527</c:v>
                </c:pt>
                <c:pt idx="227">
                  <c:v>12.149548</c:v>
                </c:pt>
                <c:pt idx="228">
                  <c:v>3.118978999999999</c:v>
                </c:pt>
                <c:pt idx="229">
                  <c:v>15.27302</c:v>
                </c:pt>
                <c:pt idx="230">
                  <c:v>10.912999</c:v>
                </c:pt>
                <c:pt idx="231">
                  <c:v>2.767826</c:v>
                </c:pt>
                <c:pt idx="232">
                  <c:v>13.027744</c:v>
                </c:pt>
                <c:pt idx="233">
                  <c:v>9.892900000000002</c:v>
                </c:pt>
                <c:pt idx="234">
                  <c:v>2.874865999999987</c:v>
                </c:pt>
                <c:pt idx="235">
                  <c:v>14.619752</c:v>
                </c:pt>
                <c:pt idx="236">
                  <c:v>10.469356</c:v>
                </c:pt>
                <c:pt idx="237">
                  <c:v>3.175915</c:v>
                </c:pt>
                <c:pt idx="238">
                  <c:v>15.523447</c:v>
                </c:pt>
                <c:pt idx="239">
                  <c:v>10.929522</c:v>
                </c:pt>
                <c:pt idx="240">
                  <c:v>3.104011</c:v>
                </c:pt>
                <c:pt idx="241">
                  <c:v>15.021109</c:v>
                </c:pt>
                <c:pt idx="242">
                  <c:v>9.738413999999998</c:v>
                </c:pt>
                <c:pt idx="243">
                  <c:v>3.100321</c:v>
                </c:pt>
                <c:pt idx="244">
                  <c:v>15.635791</c:v>
                </c:pt>
                <c:pt idx="245">
                  <c:v>13.020426</c:v>
                </c:pt>
                <c:pt idx="246">
                  <c:v>3.345565</c:v>
                </c:pt>
                <c:pt idx="247">
                  <c:v>15.462755</c:v>
                </c:pt>
                <c:pt idx="248">
                  <c:v>11.276978</c:v>
                </c:pt>
                <c:pt idx="249">
                  <c:v>3.418984</c:v>
                </c:pt>
                <c:pt idx="250">
                  <c:v>14.777661</c:v>
                </c:pt>
                <c:pt idx="251">
                  <c:v>9.796386</c:v>
                </c:pt>
                <c:pt idx="252">
                  <c:v>3.015538</c:v>
                </c:pt>
                <c:pt idx="253">
                  <c:v>14.509001</c:v>
                </c:pt>
                <c:pt idx="254">
                  <c:v>10.217201</c:v>
                </c:pt>
                <c:pt idx="255">
                  <c:v>2.834804999999998</c:v>
                </c:pt>
                <c:pt idx="256">
                  <c:v>14.024982</c:v>
                </c:pt>
                <c:pt idx="257">
                  <c:v>11.461038</c:v>
                </c:pt>
                <c:pt idx="258">
                  <c:v>3.171501</c:v>
                </c:pt>
                <c:pt idx="259">
                  <c:v>15.567509</c:v>
                </c:pt>
                <c:pt idx="260">
                  <c:v>9.565621</c:v>
                </c:pt>
                <c:pt idx="261">
                  <c:v>3.213298</c:v>
                </c:pt>
                <c:pt idx="262">
                  <c:v>15.846748</c:v>
                </c:pt>
                <c:pt idx="263">
                  <c:v>8.281156999999998</c:v>
                </c:pt>
                <c:pt idx="264">
                  <c:v>2.822556</c:v>
                </c:pt>
                <c:pt idx="265">
                  <c:v>16.394321</c:v>
                </c:pt>
                <c:pt idx="266">
                  <c:v>12.76256</c:v>
                </c:pt>
                <c:pt idx="267">
                  <c:v>3.223346</c:v>
                </c:pt>
                <c:pt idx="268">
                  <c:v>15.793447</c:v>
                </c:pt>
                <c:pt idx="269">
                  <c:v>9.355259</c:v>
                </c:pt>
                <c:pt idx="270">
                  <c:v>2.912932</c:v>
                </c:pt>
                <c:pt idx="271">
                  <c:v>14.400918</c:v>
                </c:pt>
                <c:pt idx="272">
                  <c:v>10.369308</c:v>
                </c:pt>
                <c:pt idx="273">
                  <c:v>3.019709999999999</c:v>
                </c:pt>
                <c:pt idx="274">
                  <c:v>14.768521</c:v>
                </c:pt>
                <c:pt idx="275">
                  <c:v>9.718025999999998</c:v>
                </c:pt>
                <c:pt idx="276">
                  <c:v>3.102113</c:v>
                </c:pt>
                <c:pt idx="277">
                  <c:v>14.360614</c:v>
                </c:pt>
                <c:pt idx="278">
                  <c:v>10.919512</c:v>
                </c:pt>
                <c:pt idx="279">
                  <c:v>2.753187</c:v>
                </c:pt>
                <c:pt idx="280">
                  <c:v>16.286154</c:v>
                </c:pt>
                <c:pt idx="281">
                  <c:v>9.167422</c:v>
                </c:pt>
                <c:pt idx="282">
                  <c:v>2.863286</c:v>
                </c:pt>
                <c:pt idx="283">
                  <c:v>13.783441</c:v>
                </c:pt>
                <c:pt idx="284">
                  <c:v>12.352673</c:v>
                </c:pt>
                <c:pt idx="285">
                  <c:v>3.123765</c:v>
                </c:pt>
                <c:pt idx="286">
                  <c:v>15.386743</c:v>
                </c:pt>
                <c:pt idx="287">
                  <c:v>10.622902</c:v>
                </c:pt>
                <c:pt idx="288">
                  <c:v>3.367323</c:v>
                </c:pt>
                <c:pt idx="289">
                  <c:v>14.198827</c:v>
                </c:pt>
                <c:pt idx="290">
                  <c:v>11.724396</c:v>
                </c:pt>
                <c:pt idx="291">
                  <c:v>2.974851</c:v>
                </c:pt>
                <c:pt idx="292">
                  <c:v>13.840318</c:v>
                </c:pt>
                <c:pt idx="293">
                  <c:v>10.174945</c:v>
                </c:pt>
                <c:pt idx="294">
                  <c:v>2.655097</c:v>
                </c:pt>
                <c:pt idx="295">
                  <c:v>14.44529</c:v>
                </c:pt>
                <c:pt idx="296">
                  <c:v>9.581829</c:v>
                </c:pt>
                <c:pt idx="297">
                  <c:v>3.311183999999999</c:v>
                </c:pt>
                <c:pt idx="298">
                  <c:v>14.558156</c:v>
                </c:pt>
                <c:pt idx="299">
                  <c:v>9.351284</c:v>
                </c:pt>
                <c:pt idx="300">
                  <c:v>2.74712</c:v>
                </c:pt>
                <c:pt idx="301">
                  <c:v>16.30065</c:v>
                </c:pt>
                <c:pt idx="302">
                  <c:v>12.331364</c:v>
                </c:pt>
                <c:pt idx="303">
                  <c:v>3.071922</c:v>
                </c:pt>
                <c:pt idx="304">
                  <c:v>15.229607</c:v>
                </c:pt>
                <c:pt idx="305">
                  <c:v>8.261667000000001</c:v>
                </c:pt>
                <c:pt idx="306">
                  <c:v>3.587434</c:v>
                </c:pt>
                <c:pt idx="307">
                  <c:v>14.368516</c:v>
                </c:pt>
                <c:pt idx="308">
                  <c:v>9.37253</c:v>
                </c:pt>
                <c:pt idx="309">
                  <c:v>2.96783</c:v>
                </c:pt>
                <c:pt idx="310">
                  <c:v>15.994905</c:v>
                </c:pt>
                <c:pt idx="311">
                  <c:v>11.991699</c:v>
                </c:pt>
                <c:pt idx="312">
                  <c:v>3.105945999999999</c:v>
                </c:pt>
                <c:pt idx="313">
                  <c:v>14.11722</c:v>
                </c:pt>
                <c:pt idx="314">
                  <c:v>11.884929</c:v>
                </c:pt>
                <c:pt idx="315">
                  <c:v>3.229765</c:v>
                </c:pt>
                <c:pt idx="316">
                  <c:v>14.235396</c:v>
                </c:pt>
                <c:pt idx="317">
                  <c:v>9.789686</c:v>
                </c:pt>
                <c:pt idx="318">
                  <c:v>3.043539</c:v>
                </c:pt>
                <c:pt idx="319">
                  <c:v>16.59455699999999</c:v>
                </c:pt>
                <c:pt idx="320">
                  <c:v>10.113558</c:v>
                </c:pt>
                <c:pt idx="321">
                  <c:v>3.136101</c:v>
                </c:pt>
                <c:pt idx="322">
                  <c:v>13.276773</c:v>
                </c:pt>
                <c:pt idx="323">
                  <c:v>12.830681</c:v>
                </c:pt>
                <c:pt idx="324">
                  <c:v>3.020275</c:v>
                </c:pt>
                <c:pt idx="325">
                  <c:v>16.837784</c:v>
                </c:pt>
                <c:pt idx="326">
                  <c:v>8.902702</c:v>
                </c:pt>
                <c:pt idx="327">
                  <c:v>2.720777</c:v>
                </c:pt>
                <c:pt idx="328">
                  <c:v>14.534724</c:v>
                </c:pt>
                <c:pt idx="329">
                  <c:v>11.836121</c:v>
                </c:pt>
                <c:pt idx="330">
                  <c:v>3.036010999999998</c:v>
                </c:pt>
                <c:pt idx="331">
                  <c:v>15.249117</c:v>
                </c:pt>
                <c:pt idx="332">
                  <c:v>10.35973</c:v>
                </c:pt>
                <c:pt idx="333">
                  <c:v>2.804758999999998</c:v>
                </c:pt>
                <c:pt idx="334">
                  <c:v>13.639523</c:v>
                </c:pt>
                <c:pt idx="335">
                  <c:v>10.457199</c:v>
                </c:pt>
                <c:pt idx="336">
                  <c:v>2.71131</c:v>
                </c:pt>
                <c:pt idx="337">
                  <c:v>16.363111</c:v>
                </c:pt>
                <c:pt idx="338">
                  <c:v>10.05533</c:v>
                </c:pt>
                <c:pt idx="339">
                  <c:v>2.860648999999996</c:v>
                </c:pt>
                <c:pt idx="340">
                  <c:v>15.693461</c:v>
                </c:pt>
                <c:pt idx="341">
                  <c:v>9.021202999999998</c:v>
                </c:pt>
                <c:pt idx="342">
                  <c:v>3.044976</c:v>
                </c:pt>
                <c:pt idx="343">
                  <c:v>17.58017</c:v>
                </c:pt>
                <c:pt idx="344">
                  <c:v>11.772876</c:v>
                </c:pt>
                <c:pt idx="345">
                  <c:v>2.81136</c:v>
                </c:pt>
                <c:pt idx="346">
                  <c:v>13.603834</c:v>
                </c:pt>
                <c:pt idx="347">
                  <c:v>8.5929</c:v>
                </c:pt>
                <c:pt idx="348">
                  <c:v>3.195748</c:v>
                </c:pt>
                <c:pt idx="349">
                  <c:v>15.061102</c:v>
                </c:pt>
                <c:pt idx="350">
                  <c:v>11.132866</c:v>
                </c:pt>
                <c:pt idx="351">
                  <c:v>2.951959</c:v>
                </c:pt>
                <c:pt idx="352">
                  <c:v>15.420979</c:v>
                </c:pt>
                <c:pt idx="353">
                  <c:v>9.718192999999997</c:v>
                </c:pt>
                <c:pt idx="354">
                  <c:v>3.095683999999999</c:v>
                </c:pt>
                <c:pt idx="355">
                  <c:v>14.366697</c:v>
                </c:pt>
                <c:pt idx="356">
                  <c:v>8.747231999999998</c:v>
                </c:pt>
                <c:pt idx="357">
                  <c:v>2.776286999999999</c:v>
                </c:pt>
                <c:pt idx="358">
                  <c:v>15.950628</c:v>
                </c:pt>
                <c:pt idx="359">
                  <c:v>12.018746</c:v>
                </c:pt>
                <c:pt idx="360">
                  <c:v>3.207354</c:v>
                </c:pt>
                <c:pt idx="361">
                  <c:v>15.131342</c:v>
                </c:pt>
                <c:pt idx="362">
                  <c:v>9.429870999999998</c:v>
                </c:pt>
                <c:pt idx="363">
                  <c:v>2.986562999999998</c:v>
                </c:pt>
                <c:pt idx="364">
                  <c:v>15.166566</c:v>
                </c:pt>
                <c:pt idx="365">
                  <c:v>7.358344999999995</c:v>
                </c:pt>
                <c:pt idx="366">
                  <c:v>3.340297</c:v>
                </c:pt>
                <c:pt idx="367">
                  <c:v>13.893896</c:v>
                </c:pt>
                <c:pt idx="368">
                  <c:v>11.287008</c:v>
                </c:pt>
                <c:pt idx="369">
                  <c:v>3.333429</c:v>
                </c:pt>
                <c:pt idx="370">
                  <c:v>16.97892999999998</c:v>
                </c:pt>
                <c:pt idx="371">
                  <c:v>8.624303999999998</c:v>
                </c:pt>
                <c:pt idx="372">
                  <c:v>2.803153</c:v>
                </c:pt>
                <c:pt idx="373">
                  <c:v>15.186522</c:v>
                </c:pt>
                <c:pt idx="374">
                  <c:v>10.943693</c:v>
                </c:pt>
                <c:pt idx="375">
                  <c:v>3.070351</c:v>
                </c:pt>
                <c:pt idx="376">
                  <c:v>16.959274</c:v>
                </c:pt>
                <c:pt idx="377">
                  <c:v>10.936299</c:v>
                </c:pt>
                <c:pt idx="378">
                  <c:v>3.012904999999999</c:v>
                </c:pt>
                <c:pt idx="379">
                  <c:v>15.398633</c:v>
                </c:pt>
                <c:pt idx="380">
                  <c:v>9.683077000000001</c:v>
                </c:pt>
                <c:pt idx="381">
                  <c:v>2.98024</c:v>
                </c:pt>
                <c:pt idx="382">
                  <c:v>15.159155</c:v>
                </c:pt>
                <c:pt idx="383">
                  <c:v>11.179476</c:v>
                </c:pt>
                <c:pt idx="384">
                  <c:v>2.674815</c:v>
                </c:pt>
                <c:pt idx="385">
                  <c:v>13.785561</c:v>
                </c:pt>
                <c:pt idx="386">
                  <c:v>12.475124</c:v>
                </c:pt>
                <c:pt idx="387">
                  <c:v>3.287959</c:v>
                </c:pt>
                <c:pt idx="388">
                  <c:v>14.694582</c:v>
                </c:pt>
                <c:pt idx="389">
                  <c:v>8.615357999999998</c:v>
                </c:pt>
                <c:pt idx="390">
                  <c:v>3.265041</c:v>
                </c:pt>
                <c:pt idx="391">
                  <c:v>16.59574699999987</c:v>
                </c:pt>
                <c:pt idx="392">
                  <c:v>9.649260999999997</c:v>
                </c:pt>
                <c:pt idx="393">
                  <c:v>2.906698</c:v>
                </c:pt>
                <c:pt idx="394">
                  <c:v>16.348234</c:v>
                </c:pt>
                <c:pt idx="395">
                  <c:v>8.779067999999998</c:v>
                </c:pt>
                <c:pt idx="396">
                  <c:v>2.742777</c:v>
                </c:pt>
                <c:pt idx="397">
                  <c:v>13.945997</c:v>
                </c:pt>
                <c:pt idx="398">
                  <c:v>10.979491</c:v>
                </c:pt>
                <c:pt idx="399">
                  <c:v>2.79</c:v>
                </c:pt>
                <c:pt idx="400">
                  <c:v>15.684923</c:v>
                </c:pt>
                <c:pt idx="401">
                  <c:v>12.283579</c:v>
                </c:pt>
                <c:pt idx="402">
                  <c:v>3.167891</c:v>
                </c:pt>
                <c:pt idx="403">
                  <c:v>15.600787</c:v>
                </c:pt>
                <c:pt idx="404">
                  <c:v>12.500378</c:v>
                </c:pt>
                <c:pt idx="405">
                  <c:v>3.049285999999999</c:v>
                </c:pt>
                <c:pt idx="406">
                  <c:v>16.96832999999988</c:v>
                </c:pt>
                <c:pt idx="407">
                  <c:v>10.26737</c:v>
                </c:pt>
                <c:pt idx="408">
                  <c:v>2.918248999999987</c:v>
                </c:pt>
                <c:pt idx="409">
                  <c:v>14.56408</c:v>
                </c:pt>
                <c:pt idx="410">
                  <c:v>9.367868000000001</c:v>
                </c:pt>
                <c:pt idx="411">
                  <c:v>3.048892</c:v>
                </c:pt>
                <c:pt idx="412">
                  <c:v>15.151207</c:v>
                </c:pt>
                <c:pt idx="413">
                  <c:v>10.739844</c:v>
                </c:pt>
                <c:pt idx="414">
                  <c:v>2.766564</c:v>
                </c:pt>
                <c:pt idx="415">
                  <c:v>14.693128</c:v>
                </c:pt>
                <c:pt idx="416">
                  <c:v>11.371274</c:v>
                </c:pt>
                <c:pt idx="417">
                  <c:v>3.306751999999999</c:v>
                </c:pt>
                <c:pt idx="418">
                  <c:v>16.47064999999987</c:v>
                </c:pt>
                <c:pt idx="419">
                  <c:v>12.772372</c:v>
                </c:pt>
                <c:pt idx="420">
                  <c:v>2.90695</c:v>
                </c:pt>
                <c:pt idx="421">
                  <c:v>15.937603</c:v>
                </c:pt>
                <c:pt idx="422">
                  <c:v>11.30871</c:v>
                </c:pt>
                <c:pt idx="423">
                  <c:v>3.011102</c:v>
                </c:pt>
                <c:pt idx="424">
                  <c:v>14.748977</c:v>
                </c:pt>
                <c:pt idx="425">
                  <c:v>8.095454</c:v>
                </c:pt>
                <c:pt idx="426">
                  <c:v>2.631378</c:v>
                </c:pt>
                <c:pt idx="427">
                  <c:v>14.547162</c:v>
                </c:pt>
                <c:pt idx="428">
                  <c:v>10.977667</c:v>
                </c:pt>
                <c:pt idx="429">
                  <c:v>3.238674</c:v>
                </c:pt>
                <c:pt idx="430">
                  <c:v>14.804626</c:v>
                </c:pt>
                <c:pt idx="431">
                  <c:v>13.139174</c:v>
                </c:pt>
                <c:pt idx="432">
                  <c:v>2.876014999999997</c:v>
                </c:pt>
                <c:pt idx="433">
                  <c:v>14.954103</c:v>
                </c:pt>
                <c:pt idx="434">
                  <c:v>8.693613000000001</c:v>
                </c:pt>
                <c:pt idx="435">
                  <c:v>3.106171</c:v>
                </c:pt>
                <c:pt idx="436">
                  <c:v>14.420419</c:v>
                </c:pt>
                <c:pt idx="437">
                  <c:v>9.440952999999998</c:v>
                </c:pt>
                <c:pt idx="438">
                  <c:v>2.886479</c:v>
                </c:pt>
                <c:pt idx="439">
                  <c:v>14.258135</c:v>
                </c:pt>
                <c:pt idx="440">
                  <c:v>11.76955</c:v>
                </c:pt>
                <c:pt idx="441">
                  <c:v>2.867256999999999</c:v>
                </c:pt>
                <c:pt idx="442">
                  <c:v>14.980916</c:v>
                </c:pt>
                <c:pt idx="443">
                  <c:v>10.540431</c:v>
                </c:pt>
                <c:pt idx="444">
                  <c:v>2.950086</c:v>
                </c:pt>
                <c:pt idx="445">
                  <c:v>14.727882</c:v>
                </c:pt>
                <c:pt idx="446">
                  <c:v>10.339207</c:v>
                </c:pt>
                <c:pt idx="447">
                  <c:v>2.779985</c:v>
                </c:pt>
                <c:pt idx="448">
                  <c:v>15.753297</c:v>
                </c:pt>
                <c:pt idx="449">
                  <c:v>12.883018</c:v>
                </c:pt>
                <c:pt idx="450">
                  <c:v>2.771848999999987</c:v>
                </c:pt>
                <c:pt idx="451">
                  <c:v>16.207771</c:v>
                </c:pt>
                <c:pt idx="452">
                  <c:v>12.246835</c:v>
                </c:pt>
                <c:pt idx="453">
                  <c:v>3.247104</c:v>
                </c:pt>
                <c:pt idx="454">
                  <c:v>14.715445</c:v>
                </c:pt>
                <c:pt idx="455">
                  <c:v>11.021075</c:v>
                </c:pt>
                <c:pt idx="456">
                  <c:v>2.907096</c:v>
                </c:pt>
                <c:pt idx="457">
                  <c:v>14.479034</c:v>
                </c:pt>
                <c:pt idx="458">
                  <c:v>10.201408</c:v>
                </c:pt>
                <c:pt idx="459">
                  <c:v>3.207433</c:v>
                </c:pt>
                <c:pt idx="460">
                  <c:v>15.692173</c:v>
                </c:pt>
                <c:pt idx="461">
                  <c:v>11.09564</c:v>
                </c:pt>
                <c:pt idx="462">
                  <c:v>3.051413</c:v>
                </c:pt>
                <c:pt idx="463">
                  <c:v>14.630006</c:v>
                </c:pt>
                <c:pt idx="464">
                  <c:v>10.910854</c:v>
                </c:pt>
                <c:pt idx="465">
                  <c:v>3.231373</c:v>
                </c:pt>
                <c:pt idx="466">
                  <c:v>14.687119</c:v>
                </c:pt>
                <c:pt idx="467">
                  <c:v>10.952959</c:v>
                </c:pt>
                <c:pt idx="468">
                  <c:v>3.318254999999997</c:v>
                </c:pt>
                <c:pt idx="469">
                  <c:v>15.737559</c:v>
                </c:pt>
                <c:pt idx="470">
                  <c:v>11.566789</c:v>
                </c:pt>
                <c:pt idx="471">
                  <c:v>3.047023</c:v>
                </c:pt>
                <c:pt idx="472">
                  <c:v>14.945361</c:v>
                </c:pt>
                <c:pt idx="473">
                  <c:v>10.428334</c:v>
                </c:pt>
                <c:pt idx="474">
                  <c:v>2.754481</c:v>
                </c:pt>
                <c:pt idx="475">
                  <c:v>16.189058</c:v>
                </c:pt>
                <c:pt idx="476">
                  <c:v>11.278769</c:v>
                </c:pt>
                <c:pt idx="477">
                  <c:v>2.914006999999998</c:v>
                </c:pt>
                <c:pt idx="478">
                  <c:v>13.930726</c:v>
                </c:pt>
                <c:pt idx="479">
                  <c:v>9.599508</c:v>
                </c:pt>
                <c:pt idx="480">
                  <c:v>2.926168999999998</c:v>
                </c:pt>
                <c:pt idx="481">
                  <c:v>14.088586</c:v>
                </c:pt>
                <c:pt idx="482">
                  <c:v>9.320657</c:v>
                </c:pt>
                <c:pt idx="483">
                  <c:v>2.877525</c:v>
                </c:pt>
                <c:pt idx="484">
                  <c:v>14.381806</c:v>
                </c:pt>
                <c:pt idx="485">
                  <c:v>11.888662</c:v>
                </c:pt>
                <c:pt idx="486">
                  <c:v>3.139972999999999</c:v>
                </c:pt>
                <c:pt idx="487">
                  <c:v>14.347298</c:v>
                </c:pt>
                <c:pt idx="488">
                  <c:v>11.481264</c:v>
                </c:pt>
                <c:pt idx="489">
                  <c:v>3.075743999999998</c:v>
                </c:pt>
                <c:pt idx="490">
                  <c:v>15.61102</c:v>
                </c:pt>
                <c:pt idx="491">
                  <c:v>10.640585</c:v>
                </c:pt>
                <c:pt idx="492">
                  <c:v>3.106422</c:v>
                </c:pt>
                <c:pt idx="493">
                  <c:v>14.947814</c:v>
                </c:pt>
                <c:pt idx="494">
                  <c:v>8.198716999999998</c:v>
                </c:pt>
                <c:pt idx="495">
                  <c:v>3.078164</c:v>
                </c:pt>
                <c:pt idx="496">
                  <c:v>13.868518</c:v>
                </c:pt>
                <c:pt idx="497">
                  <c:v>9.857032</c:v>
                </c:pt>
                <c:pt idx="498">
                  <c:v>3.153151</c:v>
                </c:pt>
                <c:pt idx="499">
                  <c:v>14.331306</c:v>
                </c:pt>
              </c:numCache>
            </c:numRef>
          </c:xVal>
          <c:yVal>
            <c:numRef>
              <c:f>Foglio1!$B$1:$B$500</c:f>
              <c:numCache>
                <c:formatCode>General</c:formatCode>
                <c:ptCount val="500"/>
                <c:pt idx="0">
                  <c:v>3.042295</c:v>
                </c:pt>
                <c:pt idx="1">
                  <c:v>16.81786900000001</c:v>
                </c:pt>
                <c:pt idx="2">
                  <c:v>0.028174</c:v>
                </c:pt>
                <c:pt idx="3">
                  <c:v>2.964804</c:v>
                </c:pt>
                <c:pt idx="4">
                  <c:v>16.961641</c:v>
                </c:pt>
                <c:pt idx="5">
                  <c:v>0.387881</c:v>
                </c:pt>
                <c:pt idx="6">
                  <c:v>3.291881</c:v>
                </c:pt>
                <c:pt idx="7">
                  <c:v>17.097332</c:v>
                </c:pt>
                <c:pt idx="8">
                  <c:v>2.461795</c:v>
                </c:pt>
                <c:pt idx="9">
                  <c:v>3.841434</c:v>
                </c:pt>
                <c:pt idx="10">
                  <c:v>17.098116</c:v>
                </c:pt>
                <c:pt idx="11">
                  <c:v>0.972425</c:v>
                </c:pt>
                <c:pt idx="12">
                  <c:v>3.214252999999998</c:v>
                </c:pt>
                <c:pt idx="13">
                  <c:v>16.84823799999998</c:v>
                </c:pt>
                <c:pt idx="14">
                  <c:v>-0.324651</c:v>
                </c:pt>
                <c:pt idx="15">
                  <c:v>2.741122</c:v>
                </c:pt>
                <c:pt idx="16">
                  <c:v>16.85185600000001</c:v>
                </c:pt>
                <c:pt idx="17">
                  <c:v>0.866759</c:v>
                </c:pt>
                <c:pt idx="18">
                  <c:v>3.30248</c:v>
                </c:pt>
                <c:pt idx="19">
                  <c:v>17.190832</c:v>
                </c:pt>
                <c:pt idx="20">
                  <c:v>-1.534708</c:v>
                </c:pt>
                <c:pt idx="21">
                  <c:v>3.263525</c:v>
                </c:pt>
                <c:pt idx="22">
                  <c:v>17.07132</c:v>
                </c:pt>
                <c:pt idx="23">
                  <c:v>-0.842273</c:v>
                </c:pt>
                <c:pt idx="24">
                  <c:v>3.835755999999987</c:v>
                </c:pt>
                <c:pt idx="25">
                  <c:v>17.103945</c:v>
                </c:pt>
                <c:pt idx="26">
                  <c:v>-0.819772</c:v>
                </c:pt>
                <c:pt idx="27">
                  <c:v>2.698087</c:v>
                </c:pt>
                <c:pt idx="28">
                  <c:v>17.182953</c:v>
                </c:pt>
                <c:pt idx="29">
                  <c:v>-0.553521</c:v>
                </c:pt>
                <c:pt idx="30">
                  <c:v>2.991540999999998</c:v>
                </c:pt>
                <c:pt idx="31">
                  <c:v>17.104744</c:v>
                </c:pt>
                <c:pt idx="32">
                  <c:v>0.539829</c:v>
                </c:pt>
                <c:pt idx="33">
                  <c:v>2.416204999999997</c:v>
                </c:pt>
                <c:pt idx="34">
                  <c:v>17.313337</c:v>
                </c:pt>
                <c:pt idx="35">
                  <c:v>3.857114</c:v>
                </c:pt>
                <c:pt idx="36">
                  <c:v>2.762665</c:v>
                </c:pt>
                <c:pt idx="37">
                  <c:v>17.24262399999987</c:v>
                </c:pt>
                <c:pt idx="38">
                  <c:v>-0.948206</c:v>
                </c:pt>
                <c:pt idx="39">
                  <c:v>3.695858999999987</c:v>
                </c:pt>
                <c:pt idx="40">
                  <c:v>17.109049</c:v>
                </c:pt>
                <c:pt idx="41">
                  <c:v>-1.86009</c:v>
                </c:pt>
                <c:pt idx="42">
                  <c:v>3.49046</c:v>
                </c:pt>
                <c:pt idx="43">
                  <c:v>16.687092</c:v>
                </c:pt>
                <c:pt idx="44">
                  <c:v>-1.808529</c:v>
                </c:pt>
                <c:pt idx="45">
                  <c:v>3.924032</c:v>
                </c:pt>
                <c:pt idx="46">
                  <c:v>16.769028</c:v>
                </c:pt>
                <c:pt idx="47">
                  <c:v>1.674551</c:v>
                </c:pt>
                <c:pt idx="48">
                  <c:v>2.674018999999998</c:v>
                </c:pt>
                <c:pt idx="49">
                  <c:v>17.219059</c:v>
                </c:pt>
                <c:pt idx="50">
                  <c:v>-0.385557</c:v>
                </c:pt>
                <c:pt idx="51">
                  <c:v>2.818671</c:v>
                </c:pt>
                <c:pt idx="52">
                  <c:v>17.004271</c:v>
                </c:pt>
                <c:pt idx="53">
                  <c:v>1.750082</c:v>
                </c:pt>
                <c:pt idx="54">
                  <c:v>2.719172</c:v>
                </c:pt>
                <c:pt idx="55">
                  <c:v>16.72131</c:v>
                </c:pt>
                <c:pt idx="56">
                  <c:v>-0.81027</c:v>
                </c:pt>
                <c:pt idx="57">
                  <c:v>2.727989</c:v>
                </c:pt>
                <c:pt idx="58">
                  <c:v>17.11792000000001</c:v>
                </c:pt>
                <c:pt idx="59">
                  <c:v>-1.101519</c:v>
                </c:pt>
                <c:pt idx="60">
                  <c:v>3.3633</c:v>
                </c:pt>
                <c:pt idx="61">
                  <c:v>17.059275</c:v>
                </c:pt>
                <c:pt idx="62">
                  <c:v>-1.377196</c:v>
                </c:pt>
                <c:pt idx="63">
                  <c:v>2.878277</c:v>
                </c:pt>
                <c:pt idx="64">
                  <c:v>17.07512699999998</c:v>
                </c:pt>
                <c:pt idx="65">
                  <c:v>-1.013624</c:v>
                </c:pt>
                <c:pt idx="66">
                  <c:v>2.92282</c:v>
                </c:pt>
                <c:pt idx="67">
                  <c:v>16.95624</c:v>
                </c:pt>
                <c:pt idx="68">
                  <c:v>1.184655</c:v>
                </c:pt>
                <c:pt idx="69">
                  <c:v>4.102549999999995</c:v>
                </c:pt>
                <c:pt idx="70">
                  <c:v>17.07551</c:v>
                </c:pt>
                <c:pt idx="71">
                  <c:v>2.076909999999998</c:v>
                </c:pt>
                <c:pt idx="72">
                  <c:v>3.562927</c:v>
                </c:pt>
                <c:pt idx="73">
                  <c:v>16.75601199999999</c:v>
                </c:pt>
                <c:pt idx="74">
                  <c:v>1.670967</c:v>
                </c:pt>
                <c:pt idx="75">
                  <c:v>3.382407999999998</c:v>
                </c:pt>
                <c:pt idx="76">
                  <c:v>16.994297</c:v>
                </c:pt>
                <c:pt idx="77">
                  <c:v>-0.492295</c:v>
                </c:pt>
                <c:pt idx="78">
                  <c:v>3.099045999999992</c:v>
                </c:pt>
                <c:pt idx="79">
                  <c:v>17.221643</c:v>
                </c:pt>
                <c:pt idx="80">
                  <c:v>-0.502871</c:v>
                </c:pt>
                <c:pt idx="81">
                  <c:v>3.02364</c:v>
                </c:pt>
                <c:pt idx="82">
                  <c:v>17.112682</c:v>
                </c:pt>
                <c:pt idx="83">
                  <c:v>-2.158876999999999</c:v>
                </c:pt>
                <c:pt idx="84">
                  <c:v>2.700596</c:v>
                </c:pt>
                <c:pt idx="85">
                  <c:v>16.917154</c:v>
                </c:pt>
                <c:pt idx="86">
                  <c:v>-0.92666</c:v>
                </c:pt>
                <c:pt idx="87">
                  <c:v>2.866505</c:v>
                </c:pt>
                <c:pt idx="88">
                  <c:v>16.796278</c:v>
                </c:pt>
                <c:pt idx="89">
                  <c:v>0.715521</c:v>
                </c:pt>
                <c:pt idx="90">
                  <c:v>2.686446</c:v>
                </c:pt>
                <c:pt idx="91">
                  <c:v>16.94871299999987</c:v>
                </c:pt>
                <c:pt idx="92">
                  <c:v>0.667328</c:v>
                </c:pt>
                <c:pt idx="93">
                  <c:v>2.755202</c:v>
                </c:pt>
                <c:pt idx="94">
                  <c:v>16.740316</c:v>
                </c:pt>
                <c:pt idx="95">
                  <c:v>-0.571649</c:v>
                </c:pt>
                <c:pt idx="96">
                  <c:v>2.713237</c:v>
                </c:pt>
                <c:pt idx="97">
                  <c:v>17.012093</c:v>
                </c:pt>
                <c:pt idx="98">
                  <c:v>-0.236224</c:v>
                </c:pt>
                <c:pt idx="99">
                  <c:v>2.894693</c:v>
                </c:pt>
                <c:pt idx="100">
                  <c:v>17.051796</c:v>
                </c:pt>
                <c:pt idx="101">
                  <c:v>-2.105896</c:v>
                </c:pt>
                <c:pt idx="102">
                  <c:v>3.208215</c:v>
                </c:pt>
                <c:pt idx="103">
                  <c:v>16.74871999999987</c:v>
                </c:pt>
                <c:pt idx="104">
                  <c:v>2.014027</c:v>
                </c:pt>
                <c:pt idx="105">
                  <c:v>2.409256</c:v>
                </c:pt>
                <c:pt idx="106">
                  <c:v>17.202236</c:v>
                </c:pt>
                <c:pt idx="107">
                  <c:v>-1.470227</c:v>
                </c:pt>
                <c:pt idx="108">
                  <c:v>3.471909999999998</c:v>
                </c:pt>
                <c:pt idx="109">
                  <c:v>17.160774</c:v>
                </c:pt>
                <c:pt idx="110">
                  <c:v>-1.394345</c:v>
                </c:pt>
                <c:pt idx="111">
                  <c:v>2.291871</c:v>
                </c:pt>
                <c:pt idx="112">
                  <c:v>17.218918</c:v>
                </c:pt>
                <c:pt idx="113">
                  <c:v>-0.759102</c:v>
                </c:pt>
                <c:pt idx="114">
                  <c:v>3.081335</c:v>
                </c:pt>
                <c:pt idx="115">
                  <c:v>17.203896</c:v>
                </c:pt>
                <c:pt idx="116">
                  <c:v>4.016671</c:v>
                </c:pt>
                <c:pt idx="117">
                  <c:v>2.416382</c:v>
                </c:pt>
                <c:pt idx="118">
                  <c:v>16.92288599999999</c:v>
                </c:pt>
                <c:pt idx="119">
                  <c:v>1.281059</c:v>
                </c:pt>
                <c:pt idx="120">
                  <c:v>2.842964999999999</c:v>
                </c:pt>
                <c:pt idx="121">
                  <c:v>17.053595</c:v>
                </c:pt>
                <c:pt idx="122">
                  <c:v>0.985646</c:v>
                </c:pt>
                <c:pt idx="123">
                  <c:v>2.794675</c:v>
                </c:pt>
                <c:pt idx="124">
                  <c:v>17.006283</c:v>
                </c:pt>
                <c:pt idx="125">
                  <c:v>2.124468999999999</c:v>
                </c:pt>
                <c:pt idx="126">
                  <c:v>2.795986</c:v>
                </c:pt>
                <c:pt idx="127">
                  <c:v>16.833569</c:v>
                </c:pt>
                <c:pt idx="128">
                  <c:v>0.676542</c:v>
                </c:pt>
                <c:pt idx="129">
                  <c:v>2.890769</c:v>
                </c:pt>
                <c:pt idx="130">
                  <c:v>17.0117</c:v>
                </c:pt>
                <c:pt idx="131">
                  <c:v>0.772313</c:v>
                </c:pt>
                <c:pt idx="132">
                  <c:v>2.724946</c:v>
                </c:pt>
                <c:pt idx="133">
                  <c:v>16.925785</c:v>
                </c:pt>
                <c:pt idx="134">
                  <c:v>-0.746127</c:v>
                </c:pt>
                <c:pt idx="135">
                  <c:v>2.974772</c:v>
                </c:pt>
                <c:pt idx="136">
                  <c:v>17.14596</c:v>
                </c:pt>
                <c:pt idx="137">
                  <c:v>-2.928014</c:v>
                </c:pt>
                <c:pt idx="138">
                  <c:v>2.032913</c:v>
                </c:pt>
                <c:pt idx="139">
                  <c:v>16.775915</c:v>
                </c:pt>
                <c:pt idx="140">
                  <c:v>1.268372</c:v>
                </c:pt>
                <c:pt idx="141">
                  <c:v>3.275562</c:v>
                </c:pt>
                <c:pt idx="142">
                  <c:v>16.812351</c:v>
                </c:pt>
                <c:pt idx="143">
                  <c:v>0.265512</c:v>
                </c:pt>
                <c:pt idx="144">
                  <c:v>2.308572</c:v>
                </c:pt>
                <c:pt idx="145">
                  <c:v>17.077362</c:v>
                </c:pt>
                <c:pt idx="146">
                  <c:v>0.934258</c:v>
                </c:pt>
                <c:pt idx="147">
                  <c:v>2.788112</c:v>
                </c:pt>
                <c:pt idx="148">
                  <c:v>16.896082</c:v>
                </c:pt>
                <c:pt idx="149">
                  <c:v>-1.004621</c:v>
                </c:pt>
                <c:pt idx="150">
                  <c:v>2.228571</c:v>
                </c:pt>
                <c:pt idx="151">
                  <c:v>17.10262699999998</c:v>
                </c:pt>
                <c:pt idx="152">
                  <c:v>-0.325569</c:v>
                </c:pt>
                <c:pt idx="153">
                  <c:v>3.65091</c:v>
                </c:pt>
                <c:pt idx="154">
                  <c:v>16.881922</c:v>
                </c:pt>
                <c:pt idx="155">
                  <c:v>-1.259625</c:v>
                </c:pt>
                <c:pt idx="156">
                  <c:v>3.499101</c:v>
                </c:pt>
                <c:pt idx="157">
                  <c:v>17.343515</c:v>
                </c:pt>
                <c:pt idx="158">
                  <c:v>-2.968529</c:v>
                </c:pt>
                <c:pt idx="159">
                  <c:v>2.368145</c:v>
                </c:pt>
                <c:pt idx="160">
                  <c:v>16.955437</c:v>
                </c:pt>
                <c:pt idx="161">
                  <c:v>-0.290085</c:v>
                </c:pt>
                <c:pt idx="162">
                  <c:v>3.10122</c:v>
                </c:pt>
                <c:pt idx="163">
                  <c:v>16.896158</c:v>
                </c:pt>
                <c:pt idx="164">
                  <c:v>-1.788646</c:v>
                </c:pt>
                <c:pt idx="165">
                  <c:v>1.725326</c:v>
                </c:pt>
                <c:pt idx="166">
                  <c:v>17.164686</c:v>
                </c:pt>
                <c:pt idx="167">
                  <c:v>0.311808</c:v>
                </c:pt>
                <c:pt idx="168">
                  <c:v>2.658237</c:v>
                </c:pt>
                <c:pt idx="169">
                  <c:v>17.299654</c:v>
                </c:pt>
                <c:pt idx="170">
                  <c:v>-0.202394</c:v>
                </c:pt>
                <c:pt idx="171">
                  <c:v>2.552973999999999</c:v>
                </c:pt>
                <c:pt idx="172">
                  <c:v>17.016079</c:v>
                </c:pt>
                <c:pt idx="173">
                  <c:v>0.02856</c:v>
                </c:pt>
                <c:pt idx="174">
                  <c:v>2.259336</c:v>
                </c:pt>
                <c:pt idx="175">
                  <c:v>16.97831</c:v>
                </c:pt>
                <c:pt idx="176">
                  <c:v>2.904841999999999</c:v>
                </c:pt>
                <c:pt idx="177">
                  <c:v>3.528524</c:v>
                </c:pt>
                <c:pt idx="178">
                  <c:v>16.86563299999987</c:v>
                </c:pt>
                <c:pt idx="179">
                  <c:v>3.063528</c:v>
                </c:pt>
                <c:pt idx="180">
                  <c:v>2.983915</c:v>
                </c:pt>
                <c:pt idx="181">
                  <c:v>16.529125</c:v>
                </c:pt>
                <c:pt idx="182">
                  <c:v>-1.612684</c:v>
                </c:pt>
                <c:pt idx="183">
                  <c:v>2.907219</c:v>
                </c:pt>
                <c:pt idx="184">
                  <c:v>17.316031</c:v>
                </c:pt>
                <c:pt idx="185">
                  <c:v>-1.782577</c:v>
                </c:pt>
                <c:pt idx="186">
                  <c:v>3.37935</c:v>
                </c:pt>
                <c:pt idx="187">
                  <c:v>17.162983</c:v>
                </c:pt>
                <c:pt idx="188">
                  <c:v>-0.65563</c:v>
                </c:pt>
                <c:pt idx="189">
                  <c:v>2.197342</c:v>
                </c:pt>
                <c:pt idx="190">
                  <c:v>17.051189</c:v>
                </c:pt>
                <c:pt idx="191">
                  <c:v>-0.248646</c:v>
                </c:pt>
                <c:pt idx="192">
                  <c:v>3.094194</c:v>
                </c:pt>
                <c:pt idx="193">
                  <c:v>16.729921</c:v>
                </c:pt>
                <c:pt idx="194">
                  <c:v>-1.710202</c:v>
                </c:pt>
                <c:pt idx="195">
                  <c:v>2.977056999999998</c:v>
                </c:pt>
                <c:pt idx="196">
                  <c:v>17.249475</c:v>
                </c:pt>
                <c:pt idx="197">
                  <c:v>-0.296833</c:v>
                </c:pt>
                <c:pt idx="198">
                  <c:v>2.027734</c:v>
                </c:pt>
                <c:pt idx="199">
                  <c:v>17.187757</c:v>
                </c:pt>
                <c:pt idx="200">
                  <c:v>0.453502</c:v>
                </c:pt>
                <c:pt idx="201">
                  <c:v>2.584988</c:v>
                </c:pt>
                <c:pt idx="202">
                  <c:v>16.964422</c:v>
                </c:pt>
                <c:pt idx="203">
                  <c:v>0.805682</c:v>
                </c:pt>
                <c:pt idx="204">
                  <c:v>3.314718</c:v>
                </c:pt>
                <c:pt idx="205">
                  <c:v>16.854071</c:v>
                </c:pt>
                <c:pt idx="206">
                  <c:v>-0.727543</c:v>
                </c:pt>
                <c:pt idx="207">
                  <c:v>2.050791</c:v>
                </c:pt>
                <c:pt idx="208">
                  <c:v>17.134483</c:v>
                </c:pt>
                <c:pt idx="209">
                  <c:v>2.123945</c:v>
                </c:pt>
                <c:pt idx="210">
                  <c:v>2.667526</c:v>
                </c:pt>
                <c:pt idx="211">
                  <c:v>17.085943</c:v>
                </c:pt>
                <c:pt idx="212">
                  <c:v>-0.081371</c:v>
                </c:pt>
                <c:pt idx="213">
                  <c:v>3.111178999999999</c:v>
                </c:pt>
                <c:pt idx="214">
                  <c:v>16.835003</c:v>
                </c:pt>
                <c:pt idx="215">
                  <c:v>1.403309</c:v>
                </c:pt>
                <c:pt idx="216">
                  <c:v>2.839018999999987</c:v>
                </c:pt>
                <c:pt idx="217">
                  <c:v>17.076876</c:v>
                </c:pt>
                <c:pt idx="218">
                  <c:v>0.918316</c:v>
                </c:pt>
                <c:pt idx="219">
                  <c:v>3.07717</c:v>
                </c:pt>
                <c:pt idx="220">
                  <c:v>16.866165</c:v>
                </c:pt>
                <c:pt idx="221">
                  <c:v>-0.846972</c:v>
                </c:pt>
                <c:pt idx="222">
                  <c:v>2.826805999999987</c:v>
                </c:pt>
                <c:pt idx="223">
                  <c:v>16.947842</c:v>
                </c:pt>
                <c:pt idx="224">
                  <c:v>-0.318516</c:v>
                </c:pt>
                <c:pt idx="225">
                  <c:v>2.096661999999998</c:v>
                </c:pt>
                <c:pt idx="226">
                  <c:v>16.753979</c:v>
                </c:pt>
                <c:pt idx="227">
                  <c:v>-0.105761</c:v>
                </c:pt>
                <c:pt idx="228">
                  <c:v>3.543192</c:v>
                </c:pt>
                <c:pt idx="229">
                  <c:v>17.129868</c:v>
                </c:pt>
                <c:pt idx="230">
                  <c:v>-1.510974</c:v>
                </c:pt>
                <c:pt idx="231">
                  <c:v>3.795123</c:v>
                </c:pt>
                <c:pt idx="232">
                  <c:v>17.036072</c:v>
                </c:pt>
                <c:pt idx="233">
                  <c:v>-0.189008</c:v>
                </c:pt>
                <c:pt idx="234">
                  <c:v>3.963497</c:v>
                </c:pt>
                <c:pt idx="235">
                  <c:v>16.796198</c:v>
                </c:pt>
                <c:pt idx="236">
                  <c:v>-0.551097</c:v>
                </c:pt>
                <c:pt idx="237">
                  <c:v>3.114255</c:v>
                </c:pt>
                <c:pt idx="238">
                  <c:v>17.097406</c:v>
                </c:pt>
                <c:pt idx="239">
                  <c:v>1.550607</c:v>
                </c:pt>
                <c:pt idx="240">
                  <c:v>3.116143</c:v>
                </c:pt>
                <c:pt idx="241">
                  <c:v>16.965052</c:v>
                </c:pt>
                <c:pt idx="242">
                  <c:v>-0.006434</c:v>
                </c:pt>
                <c:pt idx="243">
                  <c:v>3.168923</c:v>
                </c:pt>
                <c:pt idx="244">
                  <c:v>17.127689</c:v>
                </c:pt>
                <c:pt idx="245">
                  <c:v>-2.473869999999998</c:v>
                </c:pt>
                <c:pt idx="246">
                  <c:v>2.59413</c:v>
                </c:pt>
                <c:pt idx="247">
                  <c:v>17.056568</c:v>
                </c:pt>
                <c:pt idx="248">
                  <c:v>2.096496999999998</c:v>
                </c:pt>
                <c:pt idx="249">
                  <c:v>3.069261</c:v>
                </c:pt>
                <c:pt idx="250">
                  <c:v>17.211222</c:v>
                </c:pt>
                <c:pt idx="251">
                  <c:v>-1.939961</c:v>
                </c:pt>
                <c:pt idx="252">
                  <c:v>3.190243</c:v>
                </c:pt>
                <c:pt idx="253">
                  <c:v>17.479858</c:v>
                </c:pt>
                <c:pt idx="254">
                  <c:v>-0.240694</c:v>
                </c:pt>
                <c:pt idx="255">
                  <c:v>2.445995</c:v>
                </c:pt>
                <c:pt idx="256">
                  <c:v>16.95863299999987</c:v>
                </c:pt>
                <c:pt idx="257">
                  <c:v>2.123372</c:v>
                </c:pt>
                <c:pt idx="258">
                  <c:v>2.994205</c:v>
                </c:pt>
                <c:pt idx="259">
                  <c:v>16.994696</c:v>
                </c:pt>
                <c:pt idx="260">
                  <c:v>-0.053684</c:v>
                </c:pt>
                <c:pt idx="261">
                  <c:v>2.730399</c:v>
                </c:pt>
                <c:pt idx="262">
                  <c:v>17.311298</c:v>
                </c:pt>
                <c:pt idx="263">
                  <c:v>-1.343789</c:v>
                </c:pt>
                <c:pt idx="264">
                  <c:v>2.806057</c:v>
                </c:pt>
                <c:pt idx="265">
                  <c:v>17.05396500000001</c:v>
                </c:pt>
                <c:pt idx="266">
                  <c:v>2.228346</c:v>
                </c:pt>
                <c:pt idx="267">
                  <c:v>3.569401</c:v>
                </c:pt>
                <c:pt idx="268">
                  <c:v>17.020542</c:v>
                </c:pt>
                <c:pt idx="269">
                  <c:v>-1.619632</c:v>
                </c:pt>
                <c:pt idx="270">
                  <c:v>2.142596</c:v>
                </c:pt>
                <c:pt idx="271">
                  <c:v>16.774244</c:v>
                </c:pt>
                <c:pt idx="272">
                  <c:v>2.628479</c:v>
                </c:pt>
                <c:pt idx="273">
                  <c:v>3.433165</c:v>
                </c:pt>
                <c:pt idx="274">
                  <c:v>16.87768000000001</c:v>
                </c:pt>
                <c:pt idx="275">
                  <c:v>-0.799289</c:v>
                </c:pt>
                <c:pt idx="276">
                  <c:v>2.864108</c:v>
                </c:pt>
                <c:pt idx="277">
                  <c:v>17.62602</c:v>
                </c:pt>
                <c:pt idx="278">
                  <c:v>-0.254051</c:v>
                </c:pt>
                <c:pt idx="279">
                  <c:v>2.940147</c:v>
                </c:pt>
                <c:pt idx="280">
                  <c:v>17.055738</c:v>
                </c:pt>
                <c:pt idx="281">
                  <c:v>-0.285447</c:v>
                </c:pt>
                <c:pt idx="282">
                  <c:v>3.251847</c:v>
                </c:pt>
                <c:pt idx="283">
                  <c:v>16.927177</c:v>
                </c:pt>
                <c:pt idx="284">
                  <c:v>-1.721769</c:v>
                </c:pt>
                <c:pt idx="285">
                  <c:v>2.778133</c:v>
                </c:pt>
                <c:pt idx="286">
                  <c:v>17.047321</c:v>
                </c:pt>
                <c:pt idx="287">
                  <c:v>-1.256721</c:v>
                </c:pt>
                <c:pt idx="288">
                  <c:v>2.325689</c:v>
                </c:pt>
                <c:pt idx="289">
                  <c:v>16.863111</c:v>
                </c:pt>
                <c:pt idx="290">
                  <c:v>-0.852308</c:v>
                </c:pt>
                <c:pt idx="291">
                  <c:v>3.290931</c:v>
                </c:pt>
                <c:pt idx="292">
                  <c:v>16.844629</c:v>
                </c:pt>
                <c:pt idx="293">
                  <c:v>-0.177344</c:v>
                </c:pt>
                <c:pt idx="294">
                  <c:v>2.934129</c:v>
                </c:pt>
                <c:pt idx="295">
                  <c:v>16.789911</c:v>
                </c:pt>
                <c:pt idx="296">
                  <c:v>0.012051</c:v>
                </c:pt>
                <c:pt idx="297">
                  <c:v>4.156561</c:v>
                </c:pt>
                <c:pt idx="298">
                  <c:v>17.108419</c:v>
                </c:pt>
                <c:pt idx="299">
                  <c:v>1.506523</c:v>
                </c:pt>
                <c:pt idx="300">
                  <c:v>2.53579</c:v>
                </c:pt>
                <c:pt idx="301">
                  <c:v>16.959318</c:v>
                </c:pt>
                <c:pt idx="302">
                  <c:v>1.151304</c:v>
                </c:pt>
                <c:pt idx="303">
                  <c:v>3.401606</c:v>
                </c:pt>
                <c:pt idx="304">
                  <c:v>17.268272</c:v>
                </c:pt>
                <c:pt idx="305">
                  <c:v>1.055632</c:v>
                </c:pt>
                <c:pt idx="306">
                  <c:v>2.876529</c:v>
                </c:pt>
                <c:pt idx="307">
                  <c:v>17.181562</c:v>
                </c:pt>
                <c:pt idx="308">
                  <c:v>2.204012</c:v>
                </c:pt>
                <c:pt idx="309">
                  <c:v>2.769861</c:v>
                </c:pt>
                <c:pt idx="310">
                  <c:v>16.983873</c:v>
                </c:pt>
                <c:pt idx="311">
                  <c:v>1.86628</c:v>
                </c:pt>
                <c:pt idx="312">
                  <c:v>2.914123</c:v>
                </c:pt>
                <c:pt idx="313">
                  <c:v>17.054693</c:v>
                </c:pt>
                <c:pt idx="314">
                  <c:v>-0.689759</c:v>
                </c:pt>
                <c:pt idx="315">
                  <c:v>2.513505</c:v>
                </c:pt>
                <c:pt idx="316">
                  <c:v>17.04937</c:v>
                </c:pt>
                <c:pt idx="317">
                  <c:v>0.922024</c:v>
                </c:pt>
                <c:pt idx="318">
                  <c:v>3.506718999999999</c:v>
                </c:pt>
                <c:pt idx="319">
                  <c:v>16.87855</c:v>
                </c:pt>
                <c:pt idx="320">
                  <c:v>-1.4318</c:v>
                </c:pt>
                <c:pt idx="321">
                  <c:v>3.24182</c:v>
                </c:pt>
                <c:pt idx="322">
                  <c:v>16.877373</c:v>
                </c:pt>
                <c:pt idx="323">
                  <c:v>-0.563719</c:v>
                </c:pt>
                <c:pt idx="324">
                  <c:v>2.484698</c:v>
                </c:pt>
                <c:pt idx="325">
                  <c:v>16.988981</c:v>
                </c:pt>
                <c:pt idx="326">
                  <c:v>-0.948037</c:v>
                </c:pt>
                <c:pt idx="327">
                  <c:v>3.071143</c:v>
                </c:pt>
                <c:pt idx="328">
                  <c:v>16.874346</c:v>
                </c:pt>
                <c:pt idx="329">
                  <c:v>-2.210916</c:v>
                </c:pt>
                <c:pt idx="330">
                  <c:v>2.732918999999998</c:v>
                </c:pt>
                <c:pt idx="331">
                  <c:v>17.229845</c:v>
                </c:pt>
                <c:pt idx="332">
                  <c:v>2.396239999999997</c:v>
                </c:pt>
                <c:pt idx="333">
                  <c:v>3.273723</c:v>
                </c:pt>
                <c:pt idx="334">
                  <c:v>17.070675</c:v>
                </c:pt>
                <c:pt idx="335">
                  <c:v>0.518839</c:v>
                </c:pt>
                <c:pt idx="336">
                  <c:v>2.7337</c:v>
                </c:pt>
                <c:pt idx="337">
                  <c:v>16.912403</c:v>
                </c:pt>
                <c:pt idx="338">
                  <c:v>1.582306</c:v>
                </c:pt>
                <c:pt idx="339">
                  <c:v>2.546050999999999</c:v>
                </c:pt>
                <c:pt idx="340">
                  <c:v>17.385645</c:v>
                </c:pt>
                <c:pt idx="341">
                  <c:v>-1.701187</c:v>
                </c:pt>
                <c:pt idx="342">
                  <c:v>3.351967</c:v>
                </c:pt>
                <c:pt idx="343">
                  <c:v>16.808672</c:v>
                </c:pt>
                <c:pt idx="344">
                  <c:v>-1.615804</c:v>
                </c:pt>
                <c:pt idx="345">
                  <c:v>2.474095</c:v>
                </c:pt>
                <c:pt idx="346">
                  <c:v>16.93655</c:v>
                </c:pt>
                <c:pt idx="347">
                  <c:v>-0.985092</c:v>
                </c:pt>
                <c:pt idx="348">
                  <c:v>3.939306999999999</c:v>
                </c:pt>
                <c:pt idx="349">
                  <c:v>16.937914</c:v>
                </c:pt>
                <c:pt idx="350">
                  <c:v>0.346727</c:v>
                </c:pt>
                <c:pt idx="351">
                  <c:v>2.422374</c:v>
                </c:pt>
                <c:pt idx="352">
                  <c:v>17.058432</c:v>
                </c:pt>
                <c:pt idx="353">
                  <c:v>-0.07963</c:v>
                </c:pt>
                <c:pt idx="354">
                  <c:v>2.773906</c:v>
                </c:pt>
                <c:pt idx="355">
                  <c:v>17.35830899999999</c:v>
                </c:pt>
                <c:pt idx="356">
                  <c:v>-0.287593</c:v>
                </c:pt>
                <c:pt idx="357">
                  <c:v>3.123241</c:v>
                </c:pt>
                <c:pt idx="358">
                  <c:v>16.834818</c:v>
                </c:pt>
                <c:pt idx="359">
                  <c:v>-1.74381</c:v>
                </c:pt>
                <c:pt idx="360">
                  <c:v>3.524835</c:v>
                </c:pt>
                <c:pt idx="361">
                  <c:v>16.867414</c:v>
                </c:pt>
                <c:pt idx="362">
                  <c:v>-1.182925</c:v>
                </c:pt>
                <c:pt idx="363">
                  <c:v>4.458602</c:v>
                </c:pt>
                <c:pt idx="364">
                  <c:v>16.629784</c:v>
                </c:pt>
                <c:pt idx="365">
                  <c:v>-1.098912</c:v>
                </c:pt>
                <c:pt idx="366">
                  <c:v>3.276654999999999</c:v>
                </c:pt>
                <c:pt idx="367">
                  <c:v>17.319614</c:v>
                </c:pt>
                <c:pt idx="368">
                  <c:v>2.534367</c:v>
                </c:pt>
                <c:pt idx="369">
                  <c:v>2.659658999999987</c:v>
                </c:pt>
                <c:pt idx="370">
                  <c:v>16.912584</c:v>
                </c:pt>
                <c:pt idx="371">
                  <c:v>1.177776</c:v>
                </c:pt>
                <c:pt idx="372">
                  <c:v>2.510889</c:v>
                </c:pt>
                <c:pt idx="373">
                  <c:v>17.008097</c:v>
                </c:pt>
                <c:pt idx="374">
                  <c:v>-1.623442</c:v>
                </c:pt>
                <c:pt idx="375">
                  <c:v>4.571458</c:v>
                </c:pt>
                <c:pt idx="376">
                  <c:v>17.254507</c:v>
                </c:pt>
                <c:pt idx="377">
                  <c:v>-1.571259</c:v>
                </c:pt>
                <c:pt idx="378">
                  <c:v>2.304982</c:v>
                </c:pt>
                <c:pt idx="379">
                  <c:v>16.805948</c:v>
                </c:pt>
                <c:pt idx="380">
                  <c:v>-1.967338</c:v>
                </c:pt>
                <c:pt idx="381">
                  <c:v>3.145394</c:v>
                </c:pt>
                <c:pt idx="382">
                  <c:v>16.773617</c:v>
                </c:pt>
                <c:pt idx="383">
                  <c:v>-0.201331</c:v>
                </c:pt>
                <c:pt idx="384">
                  <c:v>3.785597</c:v>
                </c:pt>
                <c:pt idx="385">
                  <c:v>17.300987</c:v>
                </c:pt>
                <c:pt idx="386">
                  <c:v>1.127416</c:v>
                </c:pt>
                <c:pt idx="387">
                  <c:v>2.905071</c:v>
                </c:pt>
                <c:pt idx="388">
                  <c:v>17.207878</c:v>
                </c:pt>
                <c:pt idx="389">
                  <c:v>1.454548</c:v>
                </c:pt>
                <c:pt idx="390">
                  <c:v>3.001025</c:v>
                </c:pt>
                <c:pt idx="391">
                  <c:v>16.948376</c:v>
                </c:pt>
                <c:pt idx="392">
                  <c:v>0.557237</c:v>
                </c:pt>
                <c:pt idx="393">
                  <c:v>2.546578</c:v>
                </c:pt>
                <c:pt idx="394">
                  <c:v>17.362982</c:v>
                </c:pt>
                <c:pt idx="395">
                  <c:v>-0.191338</c:v>
                </c:pt>
                <c:pt idx="396">
                  <c:v>3.840487</c:v>
                </c:pt>
                <c:pt idx="397">
                  <c:v>17.107719</c:v>
                </c:pt>
                <c:pt idx="398">
                  <c:v>-0.495698</c:v>
                </c:pt>
                <c:pt idx="399">
                  <c:v>1.857361</c:v>
                </c:pt>
                <c:pt idx="400">
                  <c:v>16.810911</c:v>
                </c:pt>
                <c:pt idx="401">
                  <c:v>-2.650685</c:v>
                </c:pt>
                <c:pt idx="402">
                  <c:v>1.802717</c:v>
                </c:pt>
                <c:pt idx="403">
                  <c:v>17.140787</c:v>
                </c:pt>
                <c:pt idx="404">
                  <c:v>-0.786353</c:v>
                </c:pt>
                <c:pt idx="405">
                  <c:v>4.132676</c:v>
                </c:pt>
                <c:pt idx="406">
                  <c:v>16.75646800000001</c:v>
                </c:pt>
                <c:pt idx="407">
                  <c:v>-1.017287</c:v>
                </c:pt>
                <c:pt idx="408">
                  <c:v>3.63769</c:v>
                </c:pt>
                <c:pt idx="409">
                  <c:v>17.107666</c:v>
                </c:pt>
                <c:pt idx="410">
                  <c:v>0.855556</c:v>
                </c:pt>
                <c:pt idx="411">
                  <c:v>2.803517</c:v>
                </c:pt>
                <c:pt idx="412">
                  <c:v>17.191666</c:v>
                </c:pt>
                <c:pt idx="413">
                  <c:v>0.181077</c:v>
                </c:pt>
                <c:pt idx="414">
                  <c:v>2.527286</c:v>
                </c:pt>
                <c:pt idx="415">
                  <c:v>16.489159</c:v>
                </c:pt>
                <c:pt idx="416">
                  <c:v>2.503356</c:v>
                </c:pt>
                <c:pt idx="417">
                  <c:v>2.522911</c:v>
                </c:pt>
                <c:pt idx="418">
                  <c:v>16.88286799999999</c:v>
                </c:pt>
                <c:pt idx="419">
                  <c:v>0.428298</c:v>
                </c:pt>
                <c:pt idx="420">
                  <c:v>3.979760999999999</c:v>
                </c:pt>
                <c:pt idx="421">
                  <c:v>17.04899199999999</c:v>
                </c:pt>
                <c:pt idx="422">
                  <c:v>2.680922</c:v>
                </c:pt>
                <c:pt idx="423">
                  <c:v>3.687252</c:v>
                </c:pt>
                <c:pt idx="424">
                  <c:v>17.095909</c:v>
                </c:pt>
                <c:pt idx="425">
                  <c:v>-0.571156</c:v>
                </c:pt>
                <c:pt idx="426">
                  <c:v>2.250612</c:v>
                </c:pt>
                <c:pt idx="427">
                  <c:v>16.936792</c:v>
                </c:pt>
                <c:pt idx="428">
                  <c:v>2.412761999999998</c:v>
                </c:pt>
                <c:pt idx="429">
                  <c:v>3.127443</c:v>
                </c:pt>
                <c:pt idx="430">
                  <c:v>17.084845</c:v>
                </c:pt>
                <c:pt idx="431">
                  <c:v>-0.526312</c:v>
                </c:pt>
                <c:pt idx="432">
                  <c:v>3.235824</c:v>
                </c:pt>
                <c:pt idx="433">
                  <c:v>17.086008</c:v>
                </c:pt>
                <c:pt idx="434">
                  <c:v>1.195277</c:v>
                </c:pt>
                <c:pt idx="435">
                  <c:v>3.222963</c:v>
                </c:pt>
                <c:pt idx="436">
                  <c:v>16.878407</c:v>
                </c:pt>
                <c:pt idx="437">
                  <c:v>-0.101554</c:v>
                </c:pt>
                <c:pt idx="438">
                  <c:v>3.460643999999998</c:v>
                </c:pt>
                <c:pt idx="439">
                  <c:v>16.971073</c:v>
                </c:pt>
                <c:pt idx="440">
                  <c:v>0.872353</c:v>
                </c:pt>
                <c:pt idx="441">
                  <c:v>2.596759</c:v>
                </c:pt>
                <c:pt idx="442">
                  <c:v>17.006296</c:v>
                </c:pt>
                <c:pt idx="443">
                  <c:v>0.490015</c:v>
                </c:pt>
                <c:pt idx="444">
                  <c:v>3.006365999999999</c:v>
                </c:pt>
                <c:pt idx="445">
                  <c:v>17.270487</c:v>
                </c:pt>
                <c:pt idx="446">
                  <c:v>1.396453</c:v>
                </c:pt>
                <c:pt idx="447">
                  <c:v>1.812255</c:v>
                </c:pt>
                <c:pt idx="448">
                  <c:v>17.134745</c:v>
                </c:pt>
                <c:pt idx="449">
                  <c:v>0.890274</c:v>
                </c:pt>
                <c:pt idx="450">
                  <c:v>2.730801</c:v>
                </c:pt>
                <c:pt idx="451">
                  <c:v>17.100815</c:v>
                </c:pt>
                <c:pt idx="452">
                  <c:v>-0.763621</c:v>
                </c:pt>
                <c:pt idx="453">
                  <c:v>3.419420999999998</c:v>
                </c:pt>
                <c:pt idx="454">
                  <c:v>17.536161</c:v>
                </c:pt>
                <c:pt idx="455">
                  <c:v>0.556514</c:v>
                </c:pt>
                <c:pt idx="456">
                  <c:v>3.457591</c:v>
                </c:pt>
                <c:pt idx="457">
                  <c:v>17.08083</c:v>
                </c:pt>
                <c:pt idx="458">
                  <c:v>-0.111909</c:v>
                </c:pt>
                <c:pt idx="459">
                  <c:v>2.797821</c:v>
                </c:pt>
                <c:pt idx="460">
                  <c:v>17.107998</c:v>
                </c:pt>
                <c:pt idx="461">
                  <c:v>-3.314071999999999</c:v>
                </c:pt>
                <c:pt idx="462">
                  <c:v>2.46</c:v>
                </c:pt>
                <c:pt idx="463">
                  <c:v>17.358732</c:v>
                </c:pt>
                <c:pt idx="464">
                  <c:v>3.632605999999987</c:v>
                </c:pt>
                <c:pt idx="465">
                  <c:v>2.012297999999999</c:v>
                </c:pt>
                <c:pt idx="466">
                  <c:v>16.730373</c:v>
                </c:pt>
                <c:pt idx="467">
                  <c:v>-1.284457</c:v>
                </c:pt>
                <c:pt idx="468">
                  <c:v>2.453971</c:v>
                </c:pt>
                <c:pt idx="469">
                  <c:v>16.80012899999999</c:v>
                </c:pt>
                <c:pt idx="470">
                  <c:v>-0.580157</c:v>
                </c:pt>
                <c:pt idx="471">
                  <c:v>3.28304</c:v>
                </c:pt>
                <c:pt idx="472">
                  <c:v>16.884529</c:v>
                </c:pt>
                <c:pt idx="473">
                  <c:v>-0.469384</c:v>
                </c:pt>
                <c:pt idx="474">
                  <c:v>3.38334</c:v>
                </c:pt>
                <c:pt idx="475">
                  <c:v>16.891333</c:v>
                </c:pt>
                <c:pt idx="476">
                  <c:v>0.410354</c:v>
                </c:pt>
                <c:pt idx="477">
                  <c:v>3.744253</c:v>
                </c:pt>
                <c:pt idx="478">
                  <c:v>16.487078</c:v>
                </c:pt>
                <c:pt idx="479">
                  <c:v>-1.489722</c:v>
                </c:pt>
                <c:pt idx="480">
                  <c:v>2.701839</c:v>
                </c:pt>
                <c:pt idx="481">
                  <c:v>16.643398</c:v>
                </c:pt>
                <c:pt idx="482">
                  <c:v>1.34872</c:v>
                </c:pt>
                <c:pt idx="483">
                  <c:v>2.509582</c:v>
                </c:pt>
                <c:pt idx="484">
                  <c:v>16.819098</c:v>
                </c:pt>
                <c:pt idx="485">
                  <c:v>1.773202</c:v>
                </c:pt>
                <c:pt idx="486">
                  <c:v>3.15233</c:v>
                </c:pt>
                <c:pt idx="487">
                  <c:v>16.62148699999999</c:v>
                </c:pt>
                <c:pt idx="488">
                  <c:v>2.615521</c:v>
                </c:pt>
                <c:pt idx="489">
                  <c:v>3.158963</c:v>
                </c:pt>
                <c:pt idx="490">
                  <c:v>16.688589</c:v>
                </c:pt>
                <c:pt idx="491">
                  <c:v>0.692023</c:v>
                </c:pt>
                <c:pt idx="492">
                  <c:v>2.904882</c:v>
                </c:pt>
                <c:pt idx="493">
                  <c:v>17.025274</c:v>
                </c:pt>
                <c:pt idx="494">
                  <c:v>0.016178</c:v>
                </c:pt>
                <c:pt idx="495">
                  <c:v>2.725472</c:v>
                </c:pt>
                <c:pt idx="496">
                  <c:v>16.94246499999998</c:v>
                </c:pt>
                <c:pt idx="497">
                  <c:v>1.086933</c:v>
                </c:pt>
                <c:pt idx="498">
                  <c:v>4.006866</c:v>
                </c:pt>
                <c:pt idx="499">
                  <c:v>17.291218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2E-4204-9918-3907F2E09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532480"/>
        <c:axId val="1234534272"/>
      </c:scatterChart>
      <c:valAx>
        <c:axId val="123453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534272"/>
        <c:crosses val="autoZero"/>
        <c:crossBetween val="midCat"/>
      </c:valAx>
      <c:valAx>
        <c:axId val="123453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532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Dataset</a:t>
            </a:r>
            <a:r>
              <a:rPr lang="en-GB" sz="2000" baseline="0"/>
              <a:t> size: 100K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5886908111678"/>
          <c:y val="0.165778594395958"/>
          <c:w val="0.806400912821514"/>
          <c:h val="0.639094038698487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3-4303-A207-8180CBE50D4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picture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C3-4303-A207-8180CBE50D48}"/>
              </c:ext>
            </c:extLst>
          </c:dPt>
          <c:dLbls>
            <c:delete val="1"/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0.94</c:v>
                </c:pt>
                <c:pt idx="1">
                  <c:v>2.018</c:v>
                </c:pt>
                <c:pt idx="2">
                  <c:v>2.45</c:v>
                </c:pt>
                <c:pt idx="3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C3-4303-A207-8180CBE50D4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Colonna1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CC3-4303-A207-8180CBE50D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64731824"/>
        <c:axId val="1164735456"/>
      </c:lineChart>
      <c:catAx>
        <c:axId val="1164731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#</a:t>
                </a:r>
                <a:r>
                  <a:rPr lang="en-GB" sz="2000" baseline="0"/>
                  <a:t> Threads</a:t>
                </a:r>
                <a:endParaRPr lang="en-GB" sz="2000"/>
              </a:p>
            </c:rich>
          </c:tx>
          <c:layout>
            <c:manualLayout>
              <c:xMode val="edge"/>
              <c:yMode val="edge"/>
              <c:x val="0.462715636346839"/>
              <c:y val="0.880201389617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4735456"/>
        <c:crosses val="autoZero"/>
        <c:auto val="1"/>
        <c:lblAlgn val="ctr"/>
        <c:lblOffset val="100"/>
        <c:noMultiLvlLbl val="0"/>
      </c:catAx>
      <c:valAx>
        <c:axId val="1164735456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Speed Up</a:t>
                </a:r>
              </a:p>
            </c:rich>
          </c:tx>
          <c:layout>
            <c:manualLayout>
              <c:xMode val="edge"/>
              <c:yMode val="edge"/>
              <c:x val="0.0022721318134111"/>
              <c:y val="0.36388740527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473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16084844002"/>
          <c:y val="0.0584937328938041"/>
          <c:w val="0.827644679262173"/>
          <c:h val="0.73280320682563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10k points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0.0048215</c:v>
                </c:pt>
                <c:pt idx="1">
                  <c:v>0.0035225</c:v>
                </c:pt>
                <c:pt idx="2">
                  <c:v>0.0020221</c:v>
                </c:pt>
                <c:pt idx="3">
                  <c:v>0.0018166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CC-4822-9832-1238EAF625A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100k points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0.0390164</c:v>
                </c:pt>
                <c:pt idx="1">
                  <c:v>0.0201506</c:v>
                </c:pt>
                <c:pt idx="2">
                  <c:v>0.01101843</c:v>
                </c:pt>
                <c:pt idx="3">
                  <c:v>0.0102351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4CC-4822-9832-1238EAF625A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500k points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0.1822851</c:v>
                </c:pt>
                <c:pt idx="1">
                  <c:v>0.0960688</c:v>
                </c:pt>
                <c:pt idx="2">
                  <c:v>0.0494925</c:v>
                </c:pt>
                <c:pt idx="3">
                  <c:v>0.0440193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4CC-4822-9832-1238EAF625A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1MLN points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Foglio1!$E$2:$E$5</c:f>
              <c:numCache>
                <c:formatCode>General</c:formatCode>
                <c:ptCount val="4"/>
                <c:pt idx="0">
                  <c:v>0.359822</c:v>
                </c:pt>
                <c:pt idx="1">
                  <c:v>0.182848</c:v>
                </c:pt>
                <c:pt idx="2">
                  <c:v>0.0973374</c:v>
                </c:pt>
                <c:pt idx="3">
                  <c:v>0.0871926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4CC-4822-9832-1238EAF6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4788208"/>
        <c:axId val="1235673136"/>
      </c:lineChart>
      <c:catAx>
        <c:axId val="1164788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Block Size</a:t>
                </a:r>
              </a:p>
            </c:rich>
          </c:tx>
          <c:layout>
            <c:manualLayout>
              <c:xMode val="edge"/>
              <c:yMode val="edge"/>
              <c:x val="0.663264026096368"/>
              <c:y val="0.851095929297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5673136"/>
        <c:crosses val="autoZero"/>
        <c:auto val="1"/>
        <c:lblAlgn val="ctr"/>
        <c:lblOffset val="100"/>
        <c:noMultiLvlLbl val="0"/>
      </c:catAx>
      <c:valAx>
        <c:axId val="1235673136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0.0207158264803031"/>
              <c:y val="0.278589911152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478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368907673199751"/>
          <c:y val="0.883295574477613"/>
          <c:w val="0.514734707671511"/>
          <c:h val="0.115516751120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46726126364"/>
          <c:y val="0.0560795309711955"/>
          <c:w val="0.817336981509406"/>
          <c:h val="0.697790338022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1.898</c:v>
                </c:pt>
                <c:pt idx="1">
                  <c:v>1.155</c:v>
                </c:pt>
                <c:pt idx="2">
                  <c:v>2.645</c:v>
                </c:pt>
                <c:pt idx="3">
                  <c:v>3.131</c:v>
                </c:pt>
                <c:pt idx="4">
                  <c:v>3.773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59-4BDC-8825-0B8A6FC4A57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39.46400000000001</c:v>
                </c:pt>
                <c:pt idx="1">
                  <c:v>76.274</c:v>
                </c:pt>
                <c:pt idx="2">
                  <c:v>81.727</c:v>
                </c:pt>
                <c:pt idx="3">
                  <c:v>77.65699999999998</c:v>
                </c:pt>
                <c:pt idx="4">
                  <c:v>88.408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59-4BDC-8825-0B8A6FC4A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5645856"/>
        <c:axId val="1235660448"/>
      </c:barChart>
      <c:catAx>
        <c:axId val="123564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/>
                  <a:t>Dataset</a:t>
                </a:r>
                <a:r>
                  <a:rPr lang="en-GB" sz="2000" baseline="0" dirty="0"/>
                  <a:t> size</a:t>
                </a:r>
                <a:endParaRPr lang="en-GB" sz="2000" dirty="0"/>
              </a:p>
            </c:rich>
          </c:tx>
          <c:layout>
            <c:manualLayout>
              <c:xMode val="edge"/>
              <c:yMode val="edge"/>
              <c:x val="0.447020611631382"/>
              <c:y val="0.821958023267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5660448"/>
        <c:crosses val="autoZero"/>
        <c:auto val="1"/>
        <c:lblAlgn val="ctr"/>
        <c:lblOffset val="100"/>
        <c:noMultiLvlLbl val="0"/>
      </c:catAx>
      <c:valAx>
        <c:axId val="123566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0.0207078422871674"/>
              <c:y val="0.389504240873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564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99778472974667"/>
          <c:y val="0.821379267433529"/>
          <c:w val="0.212511362908905"/>
          <c:h val="0.1373496827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90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7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8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9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96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7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18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41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035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209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19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3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1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1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91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7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23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9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172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167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64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141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78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68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6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04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63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249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73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6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2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0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1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86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1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85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0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93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80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6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s://github.com/pisalore/kMeans_OMP" TargetMode="External"/><Relationship Id="rId5" Type="http://schemas.openxmlformats.org/officeDocument/2006/relationships/hyperlink" Target="https://github.com/pisalore/kMeans_CUDA" TargetMode="External"/><Relationship Id="rId6" Type="http://schemas.openxmlformats.org/officeDocument/2006/relationships/hyperlink" Target="https://github.com/pisalore/MeanShift_sequentialCPP" TargetMode="External"/><Relationship Id="rId7" Type="http://schemas.openxmlformats.org/officeDocument/2006/relationships/hyperlink" Target="https://github.com/pisalore/MeanShift_CUD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emf"/><Relationship Id="rId5" Type="http://schemas.openxmlformats.org/officeDocument/2006/relationships/package" Target="../embeddings/Documento_di_Microsoft_Word1.docx"/><Relationship Id="rId6" Type="http://schemas.openxmlformats.org/officeDocument/2006/relationships/image" Target="../media/image7.emf"/><Relationship Id="rId7" Type="http://schemas.openxmlformats.org/officeDocument/2006/relationships/package" Target="../embeddings/Documento_di_Microsoft_Word2.docx"/><Relationship Id="rId8" Type="http://schemas.openxmlformats.org/officeDocument/2006/relationships/image" Target="../media/image8.emf"/><Relationship Id="rId9" Type="http://schemas.openxmlformats.org/officeDocument/2006/relationships/package" Target="../embeddings/Documento_di_Microsoft_Word3.docx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740853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6145" y="6474363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6 Febbraio 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MeanShift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: a GPU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with CUDA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i="1" dirty="0" smtClean="0"/>
                  <a:t>(X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i="1" dirty="0" smtClean="0"/>
                  <a:t>and </a:t>
                </a:r>
                <a:r>
                  <a:rPr lang="it-IT" sz="2400" i="1" dirty="0" err="1" smtClean="0"/>
                  <a:t>isNotConvergence</a:t>
                </a:r>
                <a:r>
                  <a:rPr lang="it-IT" sz="2400" i="1" dirty="0" smtClean="0"/>
                  <a:t> </a:t>
                </a:r>
                <a:r>
                  <a:rPr lang="it-IT" sz="2400" b="1" i="1" dirty="0" smtClean="0"/>
                  <a:t>do</a:t>
                </a:r>
                <a:r>
                  <a:rPr lang="it-IT" sz="2400" b="1" i="1" dirty="0"/>
                  <a:t/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/>
                  <a:t>() </a:t>
                </a:r>
                <a:endParaRPr lang="it-IT" sz="2400" i="1" dirty="0" smtClean="0"/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b="1" i="1" dirty="0" smtClean="0"/>
                  <a:t>(</a:t>
                </a:r>
                <a:r>
                  <a:rPr lang="it-IT" sz="2400" i="1" dirty="0"/>
                  <a:t>(X,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i="1" dirty="0" smtClean="0"/>
                  <a:t>and </a:t>
                </a:r>
                <a:r>
                  <a:rPr lang="it-IT" sz="2400" i="1" dirty="0" err="1" smtClean="0"/>
                  <a:t>isNotConvergence</a:t>
                </a:r>
                <a:r>
                  <a:rPr lang="it-IT" sz="2400" i="1" dirty="0" smtClean="0"/>
                  <a:t> </a:t>
                </a:r>
                <a:r>
                  <a:rPr lang="it-IT" sz="2400" b="1" i="1" dirty="0" smtClean="0"/>
                  <a:t>do</a:t>
                </a:r>
                <a:r>
                  <a:rPr lang="it-IT" sz="2400" b="1" i="1" dirty="0"/>
                  <a:t/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 smtClean="0"/>
                  <a:t>()</a:t>
                </a:r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3906982" y="4461163"/>
            <a:ext cx="683274" cy="111058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4590256" y="5590261"/>
            <a:ext cx="2462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0000"/>
                </a:solidFill>
              </a:rPr>
              <a:t>All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threads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works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smtClean="0">
                <a:solidFill>
                  <a:srgbClr val="FF0000"/>
                </a:solidFill>
              </a:rPr>
              <a:t>must to be </a:t>
            </a:r>
            <a:r>
              <a:rPr lang="it-IT" sz="2000" b="1" dirty="0" err="1" smtClean="0">
                <a:solidFill>
                  <a:srgbClr val="FF0000"/>
                </a:solidFill>
              </a:rPr>
              <a:t>synchronized</a:t>
            </a:r>
            <a:r>
              <a:rPr lang="it-IT" sz="2000" b="1" dirty="0" smtClean="0">
                <a:solidFill>
                  <a:srgbClr val="FF0000"/>
                </a:solidFill>
              </a:rPr>
              <a:t>!!!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913754" y="3438023"/>
            <a:ext cx="2602922" cy="2902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516676" y="2809238"/>
            <a:ext cx="1878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mean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computed</a:t>
            </a:r>
            <a:r>
              <a:rPr lang="it-IT" sz="2000" dirty="0" smtClean="0"/>
              <a:t> </a:t>
            </a:r>
            <a:r>
              <a:rPr lang="it-IT" sz="2000" dirty="0" err="1" smtClean="0"/>
              <a:t>thanks</a:t>
            </a:r>
            <a:r>
              <a:rPr lang="it-IT" sz="2000" dirty="0" smtClean="0"/>
              <a:t> to </a:t>
            </a:r>
            <a:r>
              <a:rPr lang="it-IT" sz="2000" dirty="0" err="1" smtClean="0"/>
              <a:t>point</a:t>
            </a:r>
            <a:r>
              <a:rPr lang="it-IT" sz="2000" dirty="0" smtClean="0"/>
              <a:t> </a:t>
            </a:r>
            <a:r>
              <a:rPr lang="it-IT" sz="2000" dirty="0" err="1" smtClean="0"/>
              <a:t>indipendent</a:t>
            </a:r>
            <a:r>
              <a:rPr lang="it-IT" sz="2000" dirty="0" smtClean="0"/>
              <a:t> processing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6501" y="1951733"/>
            <a:ext cx="7887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</a:t>
            </a:r>
            <a:r>
              <a:rPr lang="it-IT" sz="2400" dirty="0" err="1" smtClean="0"/>
              <a:t>individually</a:t>
            </a:r>
            <a:r>
              <a:rPr lang="it-IT" sz="2400" dirty="0" smtClean="0"/>
              <a:t>,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programming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s-IS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s-IS" sz="2400" dirty="0" smtClean="0"/>
              <a:t>Furthermore, it could be implemented exploiting </a:t>
            </a:r>
            <a:r>
              <a:rPr lang="is-IS" sz="2400" b="1" dirty="0" smtClean="0"/>
              <a:t>GPU power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(Compute </a:t>
            </a:r>
            <a:r>
              <a:rPr lang="it-IT" sz="2400" dirty="0" err="1" smtClean="0"/>
              <a:t>Unified</a:t>
            </a:r>
            <a:r>
              <a:rPr lang="it-IT" sz="2400" dirty="0" smtClean="0"/>
              <a:t> Device </a:t>
            </a:r>
            <a:r>
              <a:rPr lang="it-IT" sz="2400" dirty="0" err="1" smtClean="0"/>
              <a:t>Architecure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reach</a:t>
            </a:r>
            <a:r>
              <a:rPr lang="it-IT" sz="2400" dirty="0" smtClean="0"/>
              <a:t> </a:t>
            </a:r>
            <a:r>
              <a:rPr lang="it-IT" sz="2400" dirty="0" err="1" smtClean="0"/>
              <a:t>this</a:t>
            </a:r>
            <a:r>
              <a:rPr lang="it-IT" sz="2400" dirty="0" smtClean="0"/>
              <a:t> goal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</a:t>
            </a:r>
            <a:r>
              <a:rPr lang="it-IT" sz="2400" dirty="0"/>
              <a:t>management: </a:t>
            </a:r>
            <a:r>
              <a:rPr lang="it-IT" sz="2400" b="1" dirty="0" err="1"/>
              <a:t>thrust</a:t>
            </a:r>
            <a:r>
              <a:rPr lang="it-IT" sz="2400" b="1" dirty="0"/>
              <a:t> </a:t>
            </a:r>
            <a:r>
              <a:rPr lang="it-IT" sz="2400" b="1" dirty="0" err="1"/>
              <a:t>library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6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SIMT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paradigm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7467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48253" y="2199620"/>
            <a:ext cx="7606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b="1" dirty="0" smtClean="0"/>
              <a:t>SIMT: Single </a:t>
            </a:r>
            <a:r>
              <a:rPr lang="it-IT" sz="2400" b="1" dirty="0" err="1" smtClean="0"/>
              <a:t>Instruction</a:t>
            </a:r>
            <a:r>
              <a:rPr lang="it-IT" sz="2400" b="1" dirty="0" smtClean="0"/>
              <a:t> Multiple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differs</a:t>
            </a:r>
            <a:r>
              <a:rPr lang="it-IT" sz="2400" dirty="0" smtClean="0"/>
              <a:t> from SIMD (Single </a:t>
            </a:r>
            <a:r>
              <a:rPr lang="it-IT" sz="2400" dirty="0" err="1" smtClean="0"/>
              <a:t>istruction</a:t>
            </a:r>
            <a:r>
              <a:rPr lang="it-IT" sz="2400" dirty="0" smtClean="0"/>
              <a:t> Multiple Data) </a:t>
            </a:r>
            <a:r>
              <a:rPr lang="it-IT" sz="2400" dirty="0" err="1" smtClean="0"/>
              <a:t>because</a:t>
            </a:r>
            <a:r>
              <a:rPr lang="it-IT" sz="2400" dirty="0" smtClean="0"/>
              <a:t> in SIMT,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asynchronously</a:t>
            </a:r>
            <a:r>
              <a:rPr lang="it-IT" sz="2400" dirty="0" smtClean="0"/>
              <a:t> and </a:t>
            </a:r>
            <a:r>
              <a:rPr lang="it-IT" sz="2400" dirty="0" err="1" smtClean="0"/>
              <a:t>indipendentely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CUDA SIMD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ensured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fact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concurrently</a:t>
            </a:r>
            <a:r>
              <a:rPr lang="it-IT" sz="2400" dirty="0" smtClean="0"/>
              <a:t> </a:t>
            </a:r>
            <a:r>
              <a:rPr lang="it-IT" sz="2400" dirty="0" err="1" smtClean="0"/>
              <a:t>scheduled</a:t>
            </a:r>
            <a:r>
              <a:rPr lang="it-IT" sz="2400" dirty="0" smtClean="0"/>
              <a:t> </a:t>
            </a:r>
            <a:r>
              <a:rPr lang="it-IT" sz="2400" dirty="0" err="1" smtClean="0"/>
              <a:t>enteering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62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1707"/>
            <a:ext cx="9180512" cy="687263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894692" y="2155928"/>
            <a:ext cx="50880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</a:t>
            </a:r>
            <a:r>
              <a:rPr lang="it-IT" sz="2400" dirty="0" err="1" smtClean="0"/>
              <a:t>organizes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r>
              <a:rPr lang="it-IT" sz="2400" dirty="0" smtClean="0"/>
              <a:t>in </a:t>
            </a:r>
            <a:r>
              <a:rPr lang="it-IT" sz="2400" b="1" dirty="0" err="1" smtClean="0"/>
              <a:t>blocks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belongs</a:t>
            </a:r>
            <a:r>
              <a:rPr lang="it-IT" sz="2400" dirty="0" smtClean="0"/>
              <a:t> to </a:t>
            </a:r>
            <a:r>
              <a:rPr lang="it-IT" sz="2400" b="1" dirty="0" err="1" smtClean="0"/>
              <a:t>grids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called</a:t>
            </a:r>
            <a:r>
              <a:rPr lang="it-IT" sz="2400" dirty="0" smtClean="0"/>
              <a:t>.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of 32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with consecutive </a:t>
            </a:r>
            <a:r>
              <a:rPr lang="it-IT" sz="2400" dirty="0" err="1" smtClean="0"/>
              <a:t>indices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 </a:t>
            </a:r>
            <a:r>
              <a:rPr lang="it-IT" sz="2400" dirty="0" err="1" smtClean="0"/>
              <a:t>same</a:t>
            </a:r>
            <a:r>
              <a:rPr lang="it-IT" sz="2400" dirty="0" smtClean="0"/>
              <a:t> time </a:t>
            </a:r>
            <a:r>
              <a:rPr lang="it-IT" sz="2400" dirty="0" err="1" smtClean="0"/>
              <a:t>concurrentely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b="1" dirty="0" err="1" smtClean="0"/>
              <a:t>warps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/>
              <a:t> </a:t>
            </a:r>
            <a:r>
              <a:rPr lang="it-IT" sz="2400" dirty="0" smtClean="0"/>
              <a:t>SM (</a:t>
            </a:r>
            <a:r>
              <a:rPr lang="it-IT" sz="2400" b="1" dirty="0" err="1" smtClean="0"/>
              <a:t>Stream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Multiprocessors</a:t>
            </a:r>
            <a:r>
              <a:rPr lang="it-IT" sz="2400" dirty="0" smtClean="0"/>
              <a:t>) </a:t>
            </a:r>
            <a:r>
              <a:rPr lang="it-IT" sz="2400" dirty="0" err="1" smtClean="0"/>
              <a:t>where</a:t>
            </a:r>
            <a:r>
              <a:rPr lang="it-IT" sz="2400" dirty="0" smtClean="0"/>
              <a:t> the </a:t>
            </a:r>
            <a:r>
              <a:rPr lang="it-IT" sz="2400" b="1" dirty="0" smtClean="0"/>
              <a:t>CUDA </a:t>
            </a:r>
            <a:r>
              <a:rPr lang="it-IT" sz="2400" b="1" dirty="0" err="1" smtClean="0"/>
              <a:t>cores</a:t>
            </a:r>
            <a:r>
              <a:rPr lang="it-IT" sz="2400" b="1" dirty="0" smtClean="0"/>
              <a:t> </a:t>
            </a:r>
            <a:r>
              <a:rPr lang="it-IT" sz="2400" dirty="0" smtClean="0"/>
              <a:t>are. </a:t>
            </a:r>
            <a:r>
              <a:rPr lang="it-IT" sz="2400" dirty="0" err="1" smtClean="0"/>
              <a:t>Blocks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distribuited</a:t>
            </a:r>
            <a:r>
              <a:rPr lang="it-IT" sz="2400" dirty="0" smtClean="0"/>
              <a:t> to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SM.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038458"/>
            <a:ext cx="3757868" cy="444768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CUDA: GPU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GPU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The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stored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using</a:t>
                </a:r>
                <a:r>
                  <a:rPr lang="it-IT" sz="2400" dirty="0"/>
                  <a:t> an Array of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, an array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element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 of the </a:t>
                </a:r>
                <a:r>
                  <a:rPr lang="it-IT" sz="2400" dirty="0" err="1"/>
                  <a:t>same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type</a:t>
                </a:r>
                <a:r>
                  <a:rPr lang="it-IT" sz="2400" dirty="0"/>
                  <a:t>. 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algn="ctr"/>
                <a:r>
                  <a:rPr lang="it-IT" sz="2400" dirty="0" smtClean="0"/>
                  <a:t>𝑋 </a:t>
                </a:r>
                <a:r>
                  <a:rPr lang="it-IT" sz="2400" dirty="0"/>
                  <a:t>= [ (𝑥1 , 𝑦1 ), (𝑥2 , 𝑦2 ), . . . ,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400" dirty="0"/>
                  <a:t>) ]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/>
                  <a:t>32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Grid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: [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/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 smtClean="0"/>
                  <a:t>]. 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general </a:t>
                </a:r>
                <a:r>
                  <a:rPr lang="it-IT" sz="2400" dirty="0" err="1" smtClean="0"/>
                  <a:t>thread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accessed</a:t>
                </a:r>
                <a:r>
                  <a:rPr lang="it-IT" sz="2400" dirty="0" smtClean="0"/>
                  <a:t> with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formula:</a:t>
                </a:r>
              </a:p>
              <a:p>
                <a:pPr algn="ctr"/>
                <a:r>
                  <a:rPr lang="mr-IN" sz="2400" dirty="0"/>
                  <a:t>𝑖𝑛𝑑𝑒𝑥 = (𝐵𝑙𝑜𝑐𝑘𝐷𝑖𝑚 ∗ 𝐵𝑙𝑜𝑐𝑘𝐼𝑑𝑥 + 𝑡𝑥) ∗ 𝑘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Coalescing</a:t>
                </a:r>
                <a:r>
                  <a:rPr lang="it-IT" sz="2400" b="1" dirty="0" smtClean="0"/>
                  <a:t> pattern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blipFill rotWithShape="0">
                <a:blip r:embed="rId4"/>
                <a:stretch>
                  <a:fillRect l="-1005" t="-986" r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9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Shared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Memory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</a:t>
                </a:r>
                <a:r>
                  <a:rPr lang="it-IT" sz="2400" dirty="0" err="1" smtClean="0"/>
                  <a:t>further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optimization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reached</a:t>
                </a:r>
                <a:r>
                  <a:rPr lang="it-IT" sz="2400" dirty="0"/>
                  <a:t> </a:t>
                </a:r>
                <a:r>
                  <a:rPr lang="it-IT" sz="2400" dirty="0" err="1" smtClean="0"/>
                  <a:t>using</a:t>
                </a:r>
                <a:r>
                  <a:rPr lang="it-IT" sz="2400" dirty="0" smtClean="0"/>
                  <a:t> CUDA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__global__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 err="1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void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 smtClean="0">
                    <a:solidFill>
                      <a:srgbClr val="6F42C1"/>
                    </a:solidFill>
                    <a:latin typeface="Consolas" charset="0"/>
                    <a:ea typeface="Consolas" charset="0"/>
                    <a:cs typeface="Consolas" charset="0"/>
                  </a:rPr>
                  <a:t>cuda_sharedMemory_MeanShift_2D</a:t>
                </a:r>
                <a:endParaRPr lang="it-IT" sz="24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smaller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than</a:t>
                </a:r>
                <a:r>
                  <a:rPr lang="it-IT" sz="2400" dirty="0" smtClean="0"/>
                  <a:t> global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but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faster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Threads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which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belong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same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block</a:t>
                </a:r>
                <a:r>
                  <a:rPr lang="it-IT" sz="2400" dirty="0" smtClean="0"/>
                  <a:t> can cooperate </a:t>
                </a:r>
                <a:r>
                  <a:rPr lang="it-IT" sz="2400" dirty="0" err="1" smtClean="0"/>
                  <a:t>thanks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: </a:t>
                </a:r>
                <a:r>
                  <a:rPr lang="it-IT" sz="2400" b="1" dirty="0" smtClean="0"/>
                  <a:t>TILING PATTERN </a:t>
                </a:r>
                <a:r>
                  <a:rPr lang="it-IT" sz="2400" dirty="0" smtClean="0"/>
                  <a:t>can help so </a:t>
                </a:r>
                <a:r>
                  <a:rPr lang="it-IT" sz="2400" dirty="0" err="1" smtClean="0"/>
                  <a:t>that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if</a:t>
                </a:r>
                <a:r>
                  <a:rPr lang="it-IT" sz="2400" dirty="0" smtClean="0"/>
                  <a:t>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</a:t>
                </a:r>
                <a:r>
                  <a:rPr lang="it-IT" sz="2400" dirty="0"/>
                  <a:t> = </a:t>
                </a:r>
                <a:r>
                  <a:rPr lang="it-IT" sz="2400" dirty="0">
                    <a:solidFill>
                      <a:srgbClr val="7030A0"/>
                    </a:solidFill>
                  </a:rPr>
                  <a:t>TILE_WIDTH </a:t>
                </a:r>
                <a:r>
                  <a:rPr lang="it-IT" sz="2400" dirty="0" err="1" smtClean="0"/>
                  <a:t>there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will</a:t>
                </a:r>
                <a:r>
                  <a:rPr lang="it-IT" sz="2400" dirty="0" smtClean="0"/>
                  <a:t> be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charset="0"/>
                      </a:rPr>
                      <m:t>𝑂</m:t>
                    </m:r>
                    <m:r>
                      <a:rPr lang="it-IT" sz="2400" b="0" i="1" smtClean="0">
                        <a:latin typeface="Cambria Math" charset="0"/>
                      </a:rPr>
                      <m:t>(</m:t>
                    </m:r>
                    <m:r>
                      <a:rPr lang="it-IT" sz="2400" b="0" i="1" smtClean="0">
                        <a:latin typeface="Cambria Math" charset="0"/>
                      </a:rPr>
                      <m:t>𝑛</m:t>
                    </m:r>
                    <m:r>
                      <a:rPr lang="it-IT" sz="2400" b="0" i="1" smtClean="0">
                        <a:latin typeface="Cambria Math" charset="0"/>
                      </a:rPr>
                      <m:t>/</m:t>
                    </m:r>
                  </m:oMath>
                </a14:m>
                <a:r>
                  <a:rPr lang="it-IT" sz="2400" dirty="0">
                    <a:solidFill>
                      <a:srgbClr val="7030A0"/>
                    </a:solidFill>
                  </a:rPr>
                  <a:t> TILE_WIDTH </a:t>
                </a:r>
                <a:r>
                  <a:rPr lang="it-IT" sz="2400" dirty="0" smtClean="0"/>
                  <a:t>)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acceses</a:t>
                </a:r>
                <a:r>
                  <a:rPr lang="it-IT" sz="2400" dirty="0" smtClean="0"/>
                  <a:t>.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__</a:t>
                </a:r>
                <a:r>
                  <a:rPr lang="it-IT" sz="2400" dirty="0" err="1" smtClean="0"/>
                  <a:t>synchthreads</a:t>
                </a:r>
                <a:r>
                  <a:rPr lang="it-IT" sz="2400" dirty="0" smtClean="0"/>
                  <a:t>() must be </a:t>
                </a:r>
                <a:r>
                  <a:rPr lang="it-IT" sz="2400" dirty="0" err="1" smtClean="0"/>
                  <a:t>called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964" t="-996" r="-1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dirty="0" err="1" smtClean="0"/>
              <a:t>comparison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and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presented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on a machine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400" dirty="0" smtClean="0"/>
              <a:t>Intel(</a:t>
            </a:r>
            <a:r>
              <a:rPr lang="it-IT" sz="2400" dirty="0" err="1" smtClean="0"/>
              <a:t>R</a:t>
            </a:r>
            <a:r>
              <a:rPr lang="it-IT" sz="2400" dirty="0"/>
              <a:t>) Core i7-8550U CPU @ 1.80GHz 4 </a:t>
            </a:r>
            <a:r>
              <a:rPr lang="it-IT" sz="2400" dirty="0" err="1"/>
              <a:t>Cores</a:t>
            </a:r>
            <a:r>
              <a:rPr lang="it-IT" sz="2400" dirty="0"/>
              <a:t>, 8 </a:t>
            </a:r>
            <a:r>
              <a:rPr lang="it-IT" sz="2400" dirty="0" err="1"/>
              <a:t>Threads</a:t>
            </a:r>
            <a:r>
              <a:rPr lang="it-IT" sz="2400" dirty="0"/>
              <a:t> </a:t>
            </a:r>
            <a:endParaRPr lang="it-IT" sz="2400" dirty="0" smtClean="0"/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GPU "</a:t>
            </a:r>
            <a:r>
              <a:rPr lang="de-DE" sz="2400" dirty="0" err="1"/>
              <a:t>GeForce</a:t>
            </a:r>
            <a:r>
              <a:rPr lang="de-DE" sz="2400" dirty="0"/>
              <a:t> GTX 1050" 4GB </a:t>
            </a:r>
            <a:r>
              <a:rPr lang="de-DE" sz="2400" dirty="0" err="1"/>
              <a:t>with</a:t>
            </a:r>
            <a:r>
              <a:rPr lang="de-DE" sz="2400" dirty="0"/>
              <a:t> CUDA </a:t>
            </a:r>
            <a:r>
              <a:rPr lang="de-DE" sz="2400" dirty="0" smtClean="0"/>
              <a:t>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 smtClean="0"/>
              <a:t>(5 SM 640 CUDA </a:t>
            </a:r>
            <a:r>
              <a:rPr lang="de-DE" sz="2400" dirty="0" err="1" smtClean="0"/>
              <a:t>cores</a:t>
            </a:r>
            <a:r>
              <a:rPr lang="de-DE" sz="2400" dirty="0" smtClean="0"/>
              <a:t>)</a:t>
            </a:r>
            <a:endParaRPr lang="it-IT" sz="2400" dirty="0"/>
          </a:p>
          <a:p>
            <a:pPr marL="16573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4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were</a:t>
            </a:r>
            <a:r>
              <a:rPr lang="it-IT" sz="2400" dirty="0" smtClean="0"/>
              <a:t> </a:t>
            </a:r>
            <a:r>
              <a:rPr lang="it-IT" sz="2400" dirty="0" err="1" smtClean="0"/>
              <a:t>conducted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datasets</a:t>
            </a:r>
            <a:r>
              <a:rPr lang="it-IT" sz="2400" dirty="0" smtClean="0"/>
              <a:t> of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dimensions</a:t>
            </a:r>
            <a:r>
              <a:rPr lang="it-IT" sz="2400" dirty="0" smtClean="0"/>
              <a:t> (1000 up to 100k </a:t>
            </a:r>
            <a:r>
              <a:rPr lang="it-IT" sz="2400" dirty="0" err="1" smtClean="0"/>
              <a:t>points</a:t>
            </a:r>
            <a:r>
              <a:rPr lang="it-IT" sz="2400" dirty="0" smtClean="0"/>
              <a:t>)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are 2-dimensional (x, y)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generetaed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: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default_random_engine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pseudo-casual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normal_distribution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random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normal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distribuition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1811"/>
              </p:ext>
            </p:extLst>
          </p:nvPr>
        </p:nvGraphicFramePr>
        <p:xfrm>
          <a:off x="414527" y="2058639"/>
          <a:ext cx="7668769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5023"/>
                <a:gridCol w="1844582"/>
                <a:gridCol w="1844582"/>
                <a:gridCol w="1844582"/>
              </a:tblGrid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Dataset dimension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CPU Time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GPU Time w/ Tiling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Speedup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0.28784s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0.27812s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1,086x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5.84816s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0.14012s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5,073x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28.4357s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3.67366s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6,507x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91.4664s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16.3537s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5,22x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204.659s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37.7643s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5,199x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480.582s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68.6471s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6,801x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600.642s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108.553s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4,35x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841.745s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199.829s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4,1366x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1113.37s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214.159s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5,1182x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1448.34s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278.723s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1932.42s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353.804s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5,450x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2358.56s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434.847s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5,333x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non </a:t>
            </a:r>
            <a:r>
              <a:rPr lang="it-IT" sz="2400" dirty="0" err="1" smtClean="0"/>
              <a:t>parametric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can </a:t>
            </a:r>
            <a:r>
              <a:rPr lang="it-IT" sz="2400" b="1" dirty="0" err="1" smtClean="0"/>
              <a:t>classify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,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them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</a:t>
            </a:r>
            <a:r>
              <a:rPr lang="it-IT" sz="2400" dirty="0" err="1" smtClean="0"/>
              <a:t>without</a:t>
            </a:r>
            <a:r>
              <a:rPr lang="it-IT" sz="2400" dirty="0" smtClean="0"/>
              <a:t> </a:t>
            </a:r>
            <a:r>
              <a:rPr lang="it-IT" sz="2400" dirty="0" err="1" smtClean="0"/>
              <a:t>knowing</a:t>
            </a:r>
            <a:r>
              <a:rPr lang="it-IT" sz="2400" dirty="0" smtClean="0"/>
              <a:t> clusters </a:t>
            </a:r>
            <a:r>
              <a:rPr lang="it-IT" sz="2400" dirty="0" err="1" smtClean="0"/>
              <a:t>number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KDE (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Estimation</a:t>
            </a:r>
            <a:r>
              <a:rPr lang="it-IT" sz="2400" dirty="0" smtClean="0"/>
              <a:t>)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peaks</a:t>
            </a:r>
            <a:r>
              <a:rPr lang="it-IT" sz="2400" dirty="0" smtClean="0"/>
              <a:t> and </a:t>
            </a:r>
            <a:r>
              <a:rPr lang="it-IT" sz="2400" b="1" dirty="0" smtClean="0"/>
              <a:t>clusters </a:t>
            </a:r>
            <a:r>
              <a:rPr lang="it-IT" sz="2400" dirty="0" err="1" smtClean="0"/>
              <a:t>consequentely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step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shifted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nearest</a:t>
            </a:r>
            <a:r>
              <a:rPr lang="it-IT" sz="2400" dirty="0" smtClean="0"/>
              <a:t> </a:t>
            </a:r>
            <a:r>
              <a:rPr lang="it-IT" sz="2400" dirty="0" err="1" smtClean="0"/>
              <a:t>peak</a:t>
            </a:r>
            <a:endParaRPr lang="it-IT" sz="24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</a:t>
            </a:r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06/02/2020</a:t>
            </a:r>
            <a:endParaRPr lang="it-IT" sz="8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021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1033142193"/>
              </p:ext>
            </p:extLst>
          </p:nvPr>
        </p:nvGraphicFramePr>
        <p:xfrm>
          <a:off x="1400543" y="1959751"/>
          <a:ext cx="6108329" cy="49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3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28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Tiling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TILE WIDTH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15" name="Grafico 14"/>
          <p:cNvGraphicFramePr/>
          <p:nvPr>
            <p:extLst>
              <p:ext uri="{D42A27DB-BD31-4B8C-83A1-F6EECF244321}">
                <p14:modId xmlns:p14="http://schemas.microsoft.com/office/powerpoint/2010/main" val="39857626"/>
              </p:ext>
            </p:extLst>
          </p:nvPr>
        </p:nvGraphicFramePr>
        <p:xfrm>
          <a:off x="1341120" y="1865377"/>
          <a:ext cx="6047232" cy="499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7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957122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354843" y="647436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6 febbraio2020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: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comparison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between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CPU and GPU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using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OMP and CUDA </a:t>
            </a:r>
          </a:p>
        </p:txBody>
      </p:sp>
    </p:spTree>
    <p:extLst>
      <p:ext uri="{BB962C8B-B14F-4D97-AF65-F5344CB8AC3E}">
        <p14:creationId xmlns:p14="http://schemas.microsoft.com/office/powerpoint/2010/main" val="6610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i="1" dirty="0" err="1"/>
              <a:t>unsupervised</a:t>
            </a:r>
            <a:r>
              <a:rPr lang="it-IT" sz="2400" i="1" dirty="0"/>
              <a:t> </a:t>
            </a:r>
            <a:r>
              <a:rPr lang="it-IT" sz="2400" dirty="0"/>
              <a:t>machine </a:t>
            </a:r>
            <a:r>
              <a:rPr lang="it-IT" sz="2400" dirty="0" err="1"/>
              <a:t>learning</a:t>
            </a:r>
            <a:r>
              <a:rPr lang="it-IT" sz="2400" dirty="0"/>
              <a:t> </a:t>
            </a:r>
            <a:r>
              <a:rPr lang="it-IT" sz="2400" dirty="0" err="1"/>
              <a:t>algorithms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classify</a:t>
            </a:r>
            <a:r>
              <a:rPr lang="it-IT" sz="2400" dirty="0"/>
              <a:t> a set of </a:t>
            </a:r>
            <a:r>
              <a:rPr lang="it-IT" sz="2400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dirty="0"/>
              <a:t>T</a:t>
            </a:r>
            <a:r>
              <a:rPr lang="it-IT" sz="2400" dirty="0" smtClean="0"/>
              <a:t>he </a:t>
            </a:r>
            <a:r>
              <a:rPr lang="it-IT" sz="2400" dirty="0"/>
              <a:t>goal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assign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point</a:t>
            </a:r>
            <a:r>
              <a:rPr lang="it-IT" sz="2400" dirty="0"/>
              <a:t>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b="1" i="1" dirty="0"/>
              <a:t>k cluster</a:t>
            </a:r>
            <a:r>
              <a:rPr lang="it-IT" sz="2400" dirty="0"/>
              <a:t>,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i="1" dirty="0"/>
              <a:t>k </a:t>
            </a:r>
            <a:r>
              <a:rPr lang="it-IT" sz="2400" dirty="0" err="1"/>
              <a:t>is</a:t>
            </a:r>
            <a:r>
              <a:rPr lang="it-IT" sz="2400" dirty="0"/>
              <a:t> an input </a:t>
            </a:r>
            <a:r>
              <a:rPr lang="it-IT" sz="2400" dirty="0" err="1" smtClean="0"/>
              <a:t>parameter</a:t>
            </a:r>
            <a:r>
              <a:rPr lang="it-IT" sz="2400" dirty="0"/>
              <a:t> </a:t>
            </a:r>
            <a:r>
              <a:rPr lang="it-IT" sz="2400" dirty="0" smtClean="0"/>
              <a:t>(clusters </a:t>
            </a:r>
            <a:r>
              <a:rPr lang="it-IT" sz="2400" dirty="0" err="1" smtClean="0"/>
              <a:t>number</a:t>
            </a:r>
            <a:r>
              <a:rPr lang="it-IT" sz="2400" dirty="0" smtClean="0"/>
              <a:t>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b="1" dirty="0" smtClean="0"/>
              <a:t>cluster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group</a:t>
            </a:r>
            <a:r>
              <a:rPr lang="it-IT" sz="2400" dirty="0" smtClean="0"/>
              <a:t> of </a:t>
            </a:r>
            <a:r>
              <a:rPr lang="it-IT" sz="2400" dirty="0" err="1" smtClean="0"/>
              <a:t>similar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Centroids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define</a:t>
            </a:r>
            <a:r>
              <a:rPr lang="it-IT" sz="2400" dirty="0" smtClean="0"/>
              <a:t> clusters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Similarity</a:t>
            </a:r>
            <a:r>
              <a:rPr lang="it-IT" sz="2400" b="1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a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b="1" dirty="0" err="1" smtClean="0"/>
              <a:t>metric</a:t>
            </a:r>
            <a:endParaRPr lang="it-IT" sz="2400" b="1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6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steps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Initializing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phase</a:t>
            </a:r>
            <a:r>
              <a:rPr lang="it-IT" sz="2400" dirty="0" smtClean="0"/>
              <a:t>: k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some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criteria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points</a:t>
            </a:r>
            <a:r>
              <a:rPr lang="it-IT" sz="2400" dirty="0" smtClean="0"/>
              <a:t> and </a:t>
            </a:r>
            <a:r>
              <a:rPr lang="it-IT" sz="2400" b="1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accumulating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 and </a:t>
            </a:r>
            <a:r>
              <a:rPr lang="it-IT" sz="2400" dirty="0" err="1" smtClean="0"/>
              <a:t>counting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belonging</a:t>
            </a:r>
            <a:r>
              <a:rPr lang="it-IT" sz="2400" dirty="0" smtClean="0"/>
              <a:t> to </a:t>
            </a:r>
            <a:r>
              <a:rPr lang="it-IT" sz="2400" dirty="0" err="1" smtClean="0"/>
              <a:t>each</a:t>
            </a:r>
            <a:r>
              <a:rPr lang="it-IT" sz="2400" dirty="0" smtClean="0"/>
              <a:t> cluster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Means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, </a:t>
            </a:r>
            <a:r>
              <a:rPr lang="it-IT" sz="2400" dirty="0" err="1" smtClean="0"/>
              <a:t>averaging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accumulated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</a:t>
            </a:r>
            <a:r>
              <a:rPr lang="it-IT" sz="2400" dirty="0" err="1" smtClean="0"/>
              <a:t>values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corrisponding</a:t>
            </a:r>
            <a:r>
              <a:rPr lang="it-IT" sz="2400" dirty="0" smtClean="0"/>
              <a:t> </a:t>
            </a:r>
            <a:r>
              <a:rPr lang="it-IT" sz="2400" dirty="0" err="1" smtClean="0"/>
              <a:t>conter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err="1" smtClean="0"/>
              <a:t>Then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are </a:t>
            </a:r>
            <a:r>
              <a:rPr lang="it-IT" sz="2400" dirty="0" err="1" smtClean="0"/>
              <a:t>updating</a:t>
            </a:r>
            <a:endParaRPr lang="it-IT" sz="2400" dirty="0" smtClean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stop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criteria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6D4C69A0-D3EF-4E46-ABD5-AD699A065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06546"/>
              </p:ext>
            </p:extLst>
          </p:nvPr>
        </p:nvGraphicFramePr>
        <p:xfrm>
          <a:off x="648253" y="2037077"/>
          <a:ext cx="4886914" cy="442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5575076" y="2199620"/>
            <a:ext cx="3447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stops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r>
              <a:rPr lang="it-IT" sz="2400" dirty="0" smtClean="0"/>
              <a:t> or the procedure </a:t>
            </a:r>
            <a:r>
              <a:rPr lang="it-IT" sz="2400" dirty="0" err="1" smtClean="0"/>
              <a:t>converges</a:t>
            </a:r>
            <a:r>
              <a:rPr lang="it-IT" sz="2400" dirty="0" smtClean="0"/>
              <a:t> (</a:t>
            </a:r>
            <a:r>
              <a:rPr lang="it-IT" sz="2400" dirty="0" err="1" smtClean="0"/>
              <a:t>there</a:t>
            </a:r>
            <a:r>
              <a:rPr lang="it-IT" sz="2400" dirty="0" smtClean="0"/>
              <a:t>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further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b="1" dirty="0"/>
              <a:t>k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parameter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crucial</a:t>
            </a:r>
            <a:r>
              <a:rPr lang="it-IT" sz="2400" dirty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the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phase</a:t>
            </a:r>
            <a:r>
              <a:rPr lang="it-IT" sz="2400" dirty="0" smtClean="0"/>
              <a:t>: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reached</a:t>
            </a:r>
            <a:endParaRPr lang="it-IT" sz="2400" b="1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0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9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37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i="1" dirty="0" smtClean="0"/>
          </a:p>
          <a:p>
            <a:r>
              <a:rPr lang="it-IT" sz="2400" b="1" i="1" dirty="0" smtClean="0"/>
              <a:t>k-</a:t>
            </a:r>
            <a:r>
              <a:rPr lang="it-IT" sz="2400" b="1" i="1" dirty="0" err="1" smtClean="0"/>
              <a:t>Means</a:t>
            </a:r>
            <a:r>
              <a:rPr lang="it-IT" sz="2400" i="1" dirty="0" smtClean="0"/>
              <a:t> </a:t>
            </a:r>
            <a:r>
              <a:rPr lang="it-IT" sz="2400" i="1" dirty="0"/>
              <a:t>(</a:t>
            </a:r>
            <a:r>
              <a:rPr lang="it-IT" sz="2400" i="1" dirty="0" err="1"/>
              <a:t>inputPoints</a:t>
            </a:r>
            <a:r>
              <a:rPr lang="it-IT" sz="2400" i="1" dirty="0"/>
              <a:t>, clusters,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) </a:t>
            </a:r>
            <a:endParaRPr lang="it-IT" sz="2400" dirty="0"/>
          </a:p>
          <a:p>
            <a:r>
              <a:rPr lang="it-IT" sz="2400" i="1" dirty="0" err="1"/>
              <a:t>it</a:t>
            </a:r>
            <a:r>
              <a:rPr lang="it-IT" sz="2400" i="1" dirty="0"/>
              <a:t> ← 0 </a:t>
            </a:r>
            <a:endParaRPr lang="it-IT" sz="2400" dirty="0"/>
          </a:p>
          <a:p>
            <a:r>
              <a:rPr lang="it-IT" sz="2400" i="1" dirty="0" err="1"/>
              <a:t>isNotConvergence</a:t>
            </a:r>
            <a:r>
              <a:rPr lang="it-IT" sz="2400" i="1" dirty="0"/>
              <a:t> ← false</a:t>
            </a:r>
            <a:br>
              <a:rPr lang="it-IT" sz="2400" i="1" dirty="0"/>
            </a:br>
            <a:r>
              <a:rPr lang="it-IT" sz="2400" b="1" i="1" dirty="0" err="1" smtClean="0"/>
              <a:t>while</a:t>
            </a:r>
            <a:r>
              <a:rPr lang="it-IT" sz="2400" b="1" i="1" dirty="0" smtClean="0"/>
              <a:t> </a:t>
            </a:r>
            <a:r>
              <a:rPr lang="it-IT" sz="2400" i="1" dirty="0"/>
              <a:t>t &lt;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 &amp; </a:t>
            </a:r>
            <a:r>
              <a:rPr lang="it-IT" sz="2400" i="1" dirty="0" err="1"/>
              <a:t>isNotConvergence</a:t>
            </a:r>
            <a:r>
              <a:rPr lang="it-IT" sz="2400" i="1" dirty="0"/>
              <a:t> </a:t>
            </a:r>
            <a:r>
              <a:rPr lang="it-IT" sz="2400" b="1" i="1" dirty="0" smtClean="0"/>
              <a:t>do</a:t>
            </a:r>
            <a:endParaRPr lang="it-IT" sz="2400" dirty="0"/>
          </a:p>
          <a:p>
            <a:r>
              <a:rPr lang="it-IT" sz="2400" i="1" dirty="0" smtClean="0"/>
              <a:t>	</a:t>
            </a:r>
            <a:r>
              <a:rPr lang="it-IT" sz="2400" b="1" i="1" dirty="0" err="1" smtClean="0"/>
              <a:t>CalculateAllDistances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inputPoints</a:t>
            </a:r>
            <a:r>
              <a:rPr lang="it-IT" sz="2400" i="1" dirty="0"/>
              <a:t>, clusters</a:t>
            </a:r>
            <a:r>
              <a:rPr lang="it-IT" sz="2400" i="1" dirty="0" smtClean="0"/>
              <a:t>)</a:t>
            </a:r>
          </a:p>
          <a:p>
            <a:r>
              <a:rPr lang="it-IT" sz="2400" i="1" dirty="0"/>
              <a:t>	</a:t>
            </a:r>
            <a:r>
              <a:rPr lang="it-IT" sz="2400" i="1" dirty="0" err="1" smtClean="0"/>
              <a:t>isNotConvergence</a:t>
            </a:r>
            <a:r>
              <a:rPr lang="it-IT" sz="2400" i="1" dirty="0" smtClean="0"/>
              <a:t> </a:t>
            </a:r>
            <a:r>
              <a:rPr lang="it-IT" sz="2400" i="1" dirty="0"/>
              <a:t>= </a:t>
            </a:r>
            <a:r>
              <a:rPr lang="it-IT" sz="2400" b="1" i="1" dirty="0" err="1"/>
              <a:t>FindNewCentroids</a:t>
            </a:r>
            <a:r>
              <a:rPr lang="it-IT" sz="2400" i="1" dirty="0"/>
              <a:t>(</a:t>
            </a:r>
            <a:r>
              <a:rPr lang="it-IT" sz="2400" dirty="0"/>
              <a:t>𝑐𝑙𝑢𝑠𝑡𝑒𝑟𝑠) </a:t>
            </a:r>
          </a:p>
          <a:p>
            <a:r>
              <a:rPr lang="it-IT" sz="2400" i="1" dirty="0" smtClean="0"/>
              <a:t>	</a:t>
            </a:r>
            <a:r>
              <a:rPr lang="it-IT" sz="2400" i="1" dirty="0" err="1" smtClean="0"/>
              <a:t>it</a:t>
            </a:r>
            <a:r>
              <a:rPr lang="it-IT" sz="2400" i="1" dirty="0" smtClean="0"/>
              <a:t> </a:t>
            </a:r>
            <a:r>
              <a:rPr lang="it-IT" sz="2400" i="1" dirty="0"/>
              <a:t>← </a:t>
            </a:r>
            <a:r>
              <a:rPr lang="it-IT" sz="2400" i="1" dirty="0" err="1"/>
              <a:t>it</a:t>
            </a:r>
            <a:r>
              <a:rPr lang="it-IT" sz="2400" i="1" dirty="0"/>
              <a:t> + 1 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9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𝑺</m:t>
                          </m:r>
                        </m:sub>
                      </m:sSub>
                      <m:r>
                        <a:rPr lang="it-IT" sz="2400" b="1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GB" sz="2400" b="1" i="1"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2400" b="1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it-IT" sz="24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it-IT" sz="24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IT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24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  <m:r>
                                        <a:rPr lang="en-GB" sz="2400" b="1" i="1">
                                          <a:latin typeface="Cambria Math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latin typeface="Cambria Math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it-IT" sz="24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it-IT" sz="2400" b="1" i="1">
                                      <a:latin typeface="Cambria Math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t-IT" sz="2400" b="1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it-IT" sz="2400" dirty="0" smtClean="0">
                  <a:effectLst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it-IT" sz="2400" dirty="0" smtClean="0"/>
                  <a:t>Set of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observations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) </a:t>
                </a:r>
                <a:endParaRPr lang="en-GB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Metric: here Euclidean distance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K-Means aims to </a:t>
                </a:r>
                <a:r>
                  <a:rPr lang="en-GB" sz="2400" b="1" dirty="0" smtClean="0"/>
                  <a:t>partition</a:t>
                </a:r>
                <a:r>
                  <a:rPr lang="en-GB" sz="2400" dirty="0" smtClean="0"/>
                  <a:t> n-observations into k &lt;&lt;&lt; n clusters so </a:t>
                </a:r>
                <a:r>
                  <a:rPr lang="en-GB" sz="2400" dirty="0"/>
                  <a:t>as to </a:t>
                </a:r>
                <a:r>
                  <a:rPr lang="en-GB" sz="2400" b="1" dirty="0"/>
                  <a:t>minimize </a:t>
                </a:r>
                <a:r>
                  <a:rPr lang="en-GB" sz="2400" dirty="0"/>
                  <a:t>the </a:t>
                </a:r>
                <a:r>
                  <a:rPr lang="en-GB" sz="2400" dirty="0" err="1"/>
                  <a:t>whitin</a:t>
                </a:r>
                <a:r>
                  <a:rPr lang="en-GB" sz="2400" dirty="0"/>
                  <a:t>-cluster sum of squares (</a:t>
                </a:r>
                <a:r>
                  <a:rPr lang="en-GB" sz="2400" b="1" i="1" dirty="0"/>
                  <a:t>WCSS</a:t>
                </a:r>
                <a:r>
                  <a:rPr lang="en-GB" sz="2400" dirty="0"/>
                  <a:t>, i.e. </a:t>
                </a:r>
                <a:r>
                  <a:rPr lang="en-GB" sz="2400" dirty="0" smtClean="0"/>
                  <a:t>variance)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blipFill rotWithShape="0">
                <a:blip r:embed="rId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58319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1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K-</a:t>
                </a:r>
                <a:r>
                  <a:rPr lang="it-IT" sz="2400" dirty="0" err="1" smtClean="0"/>
                  <a:t>Means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𝒌𝒏𝒅</m:t>
                    </m:r>
                  </m:oMath>
                </a14:m>
                <a:r>
                  <a:rPr lang="is-IS" sz="2400" b="1" dirty="0" smtClean="0"/>
                  <a:t>)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k</a:t>
                </a:r>
                <a:r>
                  <a:rPr lang="it-IT" sz="2400" dirty="0" smtClean="0"/>
                  <a:t>: clusters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/>
                  <a:t>n</a:t>
                </a:r>
                <a:r>
                  <a:rPr lang="it-IT" sz="2400" dirty="0"/>
                  <a:t>: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dimension</a:t>
                </a:r>
                <a:r>
                  <a:rPr lang="it-IT" sz="2400" dirty="0"/>
                  <a:t> (</a:t>
                </a:r>
                <a:r>
                  <a:rPr lang="it-IT" sz="2400" dirty="0" err="1"/>
                  <a:t>n</a:t>
                </a:r>
                <a:r>
                  <a:rPr lang="it-IT" sz="2400" dirty="0"/>
                  <a:t> d-</a:t>
                </a:r>
                <a:r>
                  <a:rPr lang="it-IT" sz="2400" dirty="0" err="1"/>
                  <a:t>dimensional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/>
                  <a:t>d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/>
                  <a:t>K-</a:t>
                </a:r>
                <a:r>
                  <a:rPr lang="it-IT" sz="2400" dirty="0" err="1"/>
                  <a:t>Means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widely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used</a:t>
                </a:r>
                <a:r>
                  <a:rPr lang="it-IT" sz="2400" dirty="0"/>
                  <a:t>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 err="1"/>
                  <a:t>However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optimal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solution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NP-hard in general </a:t>
                </a:r>
                <a:r>
                  <a:rPr lang="it-IT" sz="2400" dirty="0" err="1" smtClean="0"/>
                  <a:t>Euclidean-space</a:t>
                </a:r>
                <a:r>
                  <a:rPr lang="it-IT" sz="2400" dirty="0" smtClean="0"/>
                  <a:t>; </a:t>
                </a:r>
                <a:r>
                  <a:rPr lang="it-IT" sz="2400" dirty="0" err="1" smtClean="0"/>
                  <a:t>local</a:t>
                </a:r>
                <a:r>
                  <a:rPr lang="it-IT" sz="2400" dirty="0" smtClean="0"/>
                  <a:t> minima </a:t>
                </a:r>
                <a:r>
                  <a:rPr lang="it-IT" sz="2400" dirty="0" err="1" smtClean="0"/>
                  <a:t>solution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produces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wrong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078" r="-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</a:t>
            </a:r>
            <a:r>
              <a:rPr lang="it-IT" sz="2400" dirty="0" err="1" smtClean="0"/>
              <a:t>expensive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: 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/>
              <a:t> </a:t>
            </a:r>
            <a:r>
              <a:rPr lang="it-IT" sz="2400" dirty="0" err="1"/>
              <a:t>iteration</a:t>
            </a:r>
            <a:r>
              <a:rPr lang="it-IT" sz="2400" dirty="0"/>
              <a:t> k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It’s</a:t>
            </a:r>
            <a:r>
              <a:rPr lang="it-IT" sz="2400" dirty="0" smtClean="0"/>
              <a:t> possibile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and GPU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separately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accumulators</a:t>
            </a:r>
            <a:r>
              <a:rPr lang="it-IT" sz="2400" dirty="0" smtClean="0"/>
              <a:t> and </a:t>
            </a:r>
            <a:r>
              <a:rPr lang="it-IT" sz="2400" dirty="0" err="1" smtClean="0"/>
              <a:t>counters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indipendentely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other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OMP and CUDA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discussed</a:t>
            </a:r>
            <a:r>
              <a:rPr lang="it-IT" sz="2400" dirty="0" smtClean="0"/>
              <a:t> and </a:t>
            </a:r>
            <a:r>
              <a:rPr lang="it-IT" sz="2400" dirty="0" err="1" smtClean="0"/>
              <a:t>presented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Density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Estimation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/>
              <a:t>KDE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method</a:t>
            </a:r>
            <a:r>
              <a:rPr lang="it-IT" sz="2400" dirty="0"/>
              <a:t> to estimate the </a:t>
            </a:r>
            <a:r>
              <a:rPr lang="it-IT" sz="2400" dirty="0" err="1"/>
              <a:t>underlying</a:t>
            </a:r>
            <a:r>
              <a:rPr lang="it-IT" sz="2400" dirty="0"/>
              <a:t> </a:t>
            </a:r>
            <a:r>
              <a:rPr lang="it-IT" sz="2400" dirty="0" err="1"/>
              <a:t>distribution</a:t>
            </a:r>
            <a:r>
              <a:rPr lang="it-IT" sz="2400" dirty="0"/>
              <a:t> (the </a:t>
            </a:r>
            <a:r>
              <a:rPr lang="it-IT" sz="2400" dirty="0" err="1"/>
              <a:t>probability</a:t>
            </a:r>
            <a:r>
              <a:rPr lang="it-IT" sz="2400" dirty="0"/>
              <a:t> </a:t>
            </a:r>
            <a:r>
              <a:rPr lang="it-IT" sz="2400" dirty="0" err="1"/>
              <a:t>density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) for a set of data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Given</a:t>
            </a:r>
            <a:r>
              <a:rPr lang="it-IT" sz="2400" dirty="0" smtClean="0"/>
              <a:t> an </a:t>
            </a:r>
            <a:r>
              <a:rPr lang="it-IT" sz="2400" dirty="0" err="1" smtClean="0"/>
              <a:t>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,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a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generate a </a:t>
            </a:r>
            <a:r>
              <a:rPr lang="en-GB" sz="2400" dirty="0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clustered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OMP </a:t>
            </a:r>
            <a:r>
              <a:rPr lang="it-IT" sz="2400" dirty="0" err="1" smtClean="0"/>
              <a:t>is</a:t>
            </a:r>
            <a:r>
              <a:rPr lang="it-IT" sz="2400" dirty="0" smtClean="0"/>
              <a:t> an API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supports</a:t>
            </a:r>
            <a:r>
              <a:rPr lang="it-IT" sz="2400" dirty="0"/>
              <a:t> multi-</a:t>
            </a:r>
            <a:r>
              <a:rPr lang="it-IT" sz="2400" dirty="0" err="1"/>
              <a:t>platform</a:t>
            </a:r>
            <a:r>
              <a:rPr lang="it-IT" sz="2400" dirty="0"/>
              <a:t> </a:t>
            </a:r>
            <a:r>
              <a:rPr lang="it-IT" sz="2400" dirty="0" err="1"/>
              <a:t>shared</a:t>
            </a:r>
            <a:r>
              <a:rPr lang="it-IT" sz="2400" dirty="0"/>
              <a:t> 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multiprocessing</a:t>
            </a:r>
            <a:r>
              <a:rPr lang="it-IT" sz="2400" dirty="0"/>
              <a:t> </a:t>
            </a:r>
            <a:r>
              <a:rPr lang="it-IT" sz="2400" dirty="0" err="1"/>
              <a:t>programming</a:t>
            </a:r>
            <a:r>
              <a:rPr lang="it-IT" sz="2400" dirty="0"/>
              <a:t> in C++ </a:t>
            </a:r>
            <a:endParaRPr lang="it-IT" sz="2400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With OMP </a:t>
            </a:r>
            <a:r>
              <a:rPr lang="it-IT" sz="2400" dirty="0" err="1" smtClean="0"/>
              <a:t>is</a:t>
            </a:r>
            <a:r>
              <a:rPr lang="it-IT" sz="2400" dirty="0" smtClean="0"/>
              <a:t> possibile to  use multithreading by </a:t>
            </a:r>
            <a:r>
              <a:rPr lang="it-IT" sz="2400" dirty="0" err="1" smtClean="0"/>
              <a:t>using</a:t>
            </a:r>
            <a:r>
              <a:rPr lang="it-IT" sz="2400" dirty="0" smtClean="0"/>
              <a:t> some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</a:t>
            </a:r>
            <a:r>
              <a:rPr lang="it-IT" sz="2400" b="1" dirty="0" err="1" smtClean="0"/>
              <a:t>directives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indicates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region</a:t>
            </a:r>
            <a:r>
              <a:rPr lang="it-IT" sz="2400" dirty="0" smtClean="0"/>
              <a:t> and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r>
              <a:rPr lang="it-IT" sz="2400" dirty="0" smtClean="0"/>
              <a:t> must be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</a:t>
            </a:r>
            <a:r>
              <a:rPr lang="it-IT" sz="2400" dirty="0" err="1" smtClean="0"/>
              <a:t>among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 err="1"/>
              <a:t>Eneteering</a:t>
            </a:r>
            <a:r>
              <a:rPr lang="it-IT" sz="2400" dirty="0"/>
              <a:t> in a </a:t>
            </a:r>
            <a:r>
              <a:rPr lang="it-IT" sz="2400" dirty="0" err="1"/>
              <a:t>parallel</a:t>
            </a:r>
            <a:r>
              <a:rPr lang="it-IT" sz="2400" dirty="0"/>
              <a:t> </a:t>
            </a:r>
            <a:r>
              <a:rPr lang="it-IT" sz="2400" dirty="0" err="1"/>
              <a:t>region</a:t>
            </a:r>
            <a:r>
              <a:rPr lang="it-IT" sz="2400" dirty="0"/>
              <a:t>, a </a:t>
            </a:r>
            <a:r>
              <a:rPr lang="it-IT" sz="2400" dirty="0" err="1"/>
              <a:t>main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 (master)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; </a:t>
            </a:r>
            <a:r>
              <a:rPr lang="it-IT" sz="2400" b="1" dirty="0" err="1" smtClean="0"/>
              <a:t>fork</a:t>
            </a:r>
            <a:r>
              <a:rPr lang="it-IT" sz="2400" b="1" dirty="0"/>
              <a:t>-</a:t>
            </a:r>
            <a:r>
              <a:rPr lang="it-IT" sz="2400" b="1" dirty="0" smtClean="0"/>
              <a:t>join model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followed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mode </a:t>
            </a:r>
            <a:r>
              <a:rPr lang="it-IT" sz="2400" dirty="0" err="1" smtClean="0"/>
              <a:t>is</a:t>
            </a:r>
            <a:r>
              <a:rPr lang="it-IT" sz="2400" b="1" dirty="0" smtClean="0"/>
              <a:t> SPMD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Implicit</a:t>
            </a:r>
            <a:r>
              <a:rPr lang="it-IT" sz="2400" dirty="0" smtClean="0"/>
              <a:t> </a:t>
            </a:r>
            <a:r>
              <a:rPr lang="it-IT" sz="2400" dirty="0" err="1" smtClean="0"/>
              <a:t>barrier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</a:t>
            </a: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(for </a:t>
            </a:r>
            <a:r>
              <a:rPr lang="it-IT" sz="2400" dirty="0" err="1" smtClean="0"/>
              <a:t>synchronization</a:t>
            </a:r>
            <a:r>
              <a:rPr lang="it-IT" sz="2400" dirty="0" smtClean="0"/>
              <a:t>)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to </a:t>
            </a:r>
            <a:r>
              <a:rPr lang="it-IT" sz="2400" dirty="0" err="1" smtClean="0"/>
              <a:t>know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dataset</a:t>
            </a:r>
            <a:r>
              <a:rPr lang="it-IT" sz="2400" b="1" i="1" dirty="0" smtClean="0"/>
              <a:t> </a:t>
            </a:r>
            <a:r>
              <a:rPr lang="it-IT" sz="2400" b="1" i="1" dirty="0" err="1" smtClean="0"/>
              <a:t>dimension</a:t>
            </a:r>
            <a:r>
              <a:rPr lang="it-IT" sz="2400" dirty="0" smtClean="0"/>
              <a:t> and </a:t>
            </a:r>
            <a:r>
              <a:rPr lang="it-IT" sz="2400" b="1" i="1" dirty="0" smtClean="0"/>
              <a:t>clusters </a:t>
            </a:r>
            <a:r>
              <a:rPr lang="it-IT" sz="2400" b="1" i="1" dirty="0" err="1" smtClean="0"/>
              <a:t>number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clusterindex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minDistance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6106115" cy="25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Calibri" charset="0"/>
                <a:cs typeface="Arial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parallel </a:t>
            </a: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parallel default(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shared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minDistance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clusterIndex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firstprivate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pointsSize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clustersSize</a:t>
            </a: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)</a:t>
            </a: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it-IT" dirty="0">
              <a:latin typeface="Times New Roman" charset="0"/>
              <a:ea typeface="Times New Roman" charset="0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for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schedule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(static)</a:t>
            </a:r>
            <a:endParaRPr lang="it-IT" dirty="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3791712" y="2487168"/>
            <a:ext cx="3020042" cy="60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821289" y="3464101"/>
            <a:ext cx="9330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4820295" y="5852641"/>
            <a:ext cx="1621778" cy="121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920595" y="2195944"/>
            <a:ext cx="209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Parallel</a:t>
            </a:r>
            <a:r>
              <a:rPr lang="it-IT" sz="2000" dirty="0" smtClean="0"/>
              <a:t> </a:t>
            </a:r>
            <a:r>
              <a:rPr lang="it-IT" sz="2000" dirty="0" err="1" smtClean="0"/>
              <a:t>region</a:t>
            </a:r>
            <a:r>
              <a:rPr lang="it-IT" sz="2000" dirty="0" smtClean="0"/>
              <a:t> </a:t>
            </a:r>
            <a:r>
              <a:rPr lang="it-IT" sz="2000" dirty="0" err="1" smtClean="0"/>
              <a:t>definition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920595" y="3148041"/>
            <a:ext cx="243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Variables</a:t>
            </a:r>
            <a:r>
              <a:rPr lang="it-IT" sz="2000" dirty="0" smtClean="0"/>
              <a:t> </a:t>
            </a:r>
            <a:r>
              <a:rPr lang="it-IT" sz="2000" dirty="0" err="1" smtClean="0"/>
              <a:t>sharing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directives</a:t>
            </a:r>
            <a:endParaRPr lang="it-IT" sz="2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11754" y="4187631"/>
            <a:ext cx="283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Assignment</a:t>
            </a:r>
            <a:r>
              <a:rPr lang="it-IT" sz="2000" dirty="0"/>
              <a:t> of work </a:t>
            </a:r>
            <a:r>
              <a:rPr lang="it-IT" sz="2000" dirty="0" err="1"/>
              <a:t>loads</a:t>
            </a:r>
            <a:r>
              <a:rPr lang="it-IT" sz="2000" dirty="0"/>
              <a:t> to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controlled</a:t>
            </a:r>
            <a:endParaRPr lang="it-IT" sz="20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5301733" y="4619037"/>
            <a:ext cx="137531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48253" y="5076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rgbClr val="23282D"/>
                </a:solidFill>
                <a:latin typeface="Consolas" charset="0"/>
              </a:rPr>
              <a:t>#</a:t>
            </a:r>
            <a:r>
              <a:rPr lang="it-IT" dirty="0" err="1">
                <a:solidFill>
                  <a:srgbClr val="D63847"/>
                </a:solidFill>
                <a:latin typeface="Consolas" charset="0"/>
              </a:rPr>
              <a:t>pragma</a:t>
            </a:r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omp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critical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endParaRPr lang="it-IT" dirty="0" smtClean="0">
              <a:solidFill>
                <a:srgbClr val="23282D"/>
              </a:solidFill>
              <a:latin typeface="Consolas" charset="0"/>
            </a:endParaRPr>
          </a:p>
          <a:p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 smtClean="0">
                <a:solidFill>
                  <a:srgbClr val="D63847"/>
                </a:solidFill>
                <a:latin typeface="Consolas" charset="0"/>
              </a:rPr>
              <a:t>if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(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&lt;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)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{     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>
                <a:solidFill>
                  <a:srgbClr val="23282D"/>
                </a:solidFill>
                <a:latin typeface="Consolas" charset="0"/>
              </a:rPr>
              <a:t>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clusterIndex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j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}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839292" y="5451839"/>
            <a:ext cx="217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Critical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for </a:t>
            </a:r>
          </a:p>
          <a:p>
            <a:r>
              <a:rPr lang="it-IT" sz="2000" dirty="0" err="1" smtClean="0"/>
              <a:t>minDistance</a:t>
            </a:r>
            <a:r>
              <a:rPr lang="it-IT" sz="2000" dirty="0" smtClean="0"/>
              <a:t> update</a:t>
            </a:r>
            <a:endParaRPr lang="it-IT" sz="2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6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consistency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Bernstein’s</a:t>
            </a:r>
            <a:r>
              <a:rPr lang="it-IT" sz="2400" dirty="0" smtClean="0"/>
              <a:t> </a:t>
            </a:r>
            <a:r>
              <a:rPr lang="it-IT" sz="2400" dirty="0" err="1" smtClean="0"/>
              <a:t>condition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Operations are </a:t>
            </a:r>
            <a:r>
              <a:rPr lang="it-IT" sz="2400" dirty="0" err="1" smtClean="0"/>
              <a:t>correctly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an data are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in the right way </a:t>
            </a:r>
            <a:r>
              <a:rPr lang="it-IT" sz="2400" dirty="0" err="1" smtClean="0"/>
              <a:t>improving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performances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b="1" i="1" dirty="0" smtClean="0"/>
              <a:t>Critical </a:t>
            </a:r>
            <a:r>
              <a:rPr lang="it-IT" sz="2400" b="1" i="1" dirty="0" err="1" smtClean="0"/>
              <a:t>section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fundamental</a:t>
            </a:r>
            <a:r>
              <a:rPr lang="it-IT" sz="2400" dirty="0" smtClean="0"/>
              <a:t> for the </a:t>
            </a:r>
            <a:r>
              <a:rPr lang="it-IT" sz="2400" dirty="0" err="1" smtClean="0"/>
              <a:t>correct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; </a:t>
            </a: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influences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time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Threads</a:t>
            </a:r>
            <a:r>
              <a:rPr lang="it-IT" sz="2400" dirty="0" smtClean="0"/>
              <a:t>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dirty="0" err="1" smtClean="0"/>
              <a:t>setting</a:t>
            </a:r>
            <a:r>
              <a:rPr lang="it-IT" sz="2400" dirty="0" smtClean="0"/>
              <a:t> OMP_THREADS_NUM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9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err="1" smtClean="0"/>
              <a:t>Another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CUDA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GPU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seen</a:t>
            </a:r>
            <a:r>
              <a:rPr lang="it-IT" sz="2400" dirty="0" smtClean="0"/>
              <a:t> for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fits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perfectly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b="1" i="1" dirty="0" smtClean="0"/>
              <a:t>GPGPU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b="1" dirty="0" smtClean="0"/>
              <a:t>SIMT</a:t>
            </a:r>
            <a:r>
              <a:rPr lang="it-IT" sz="2400" dirty="0" smtClean="0"/>
              <a:t>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help in </a:t>
            </a:r>
            <a:r>
              <a:rPr lang="it-IT" sz="2400" dirty="0" err="1" smtClean="0"/>
              <a:t>boosting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pourpose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</a:t>
            </a:r>
            <a:r>
              <a:rPr lang="it-IT" sz="2400" b="1" i="1" dirty="0" smtClean="0"/>
              <a:t>CUDA </a:t>
            </a:r>
            <a:r>
              <a:rPr lang="it-IT" sz="2400" b="1" i="1" dirty="0" err="1" smtClean="0"/>
              <a:t>occupancy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analyzed</a:t>
            </a:r>
            <a:r>
              <a:rPr lang="it-IT" sz="2400" dirty="0" smtClean="0"/>
              <a:t> </a:t>
            </a:r>
            <a:r>
              <a:rPr lang="it-IT" sz="2400" dirty="0" err="1" smtClean="0"/>
              <a:t>deeper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management: </a:t>
            </a:r>
            <a:r>
              <a:rPr lang="it-IT" sz="2400" b="1" dirty="0" err="1" smtClean="0"/>
              <a:t>thrust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library</a:t>
            </a: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19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166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followig</a:t>
            </a:r>
            <a:r>
              <a:rPr lang="it-IT" sz="2400" dirty="0" smtClean="0"/>
              <a:t> CUDA </a:t>
            </a:r>
            <a:r>
              <a:rPr lang="it-IT" sz="2400" b="1" dirty="0" err="1" smtClean="0"/>
              <a:t>kernels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:</a:t>
            </a:r>
            <a:endParaRPr lang="it-IT" sz="2400" b="1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cuda_kMeans_CalculateDistances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cuda_kMeans_updateCentroids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cuda_kMeans_clearAll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it-IT" sz="2400" dirty="0" smtClean="0">
                <a:ea typeface="Consolas" charset="0"/>
                <a:cs typeface="Consolas" charset="0"/>
              </a:rPr>
              <a:t>The </a:t>
            </a:r>
            <a:r>
              <a:rPr lang="it-IT" sz="2400" dirty="0" err="1" smtClean="0">
                <a:ea typeface="Consolas" charset="0"/>
                <a:cs typeface="Consolas" charset="0"/>
              </a:rPr>
              <a:t>Euclidean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Distance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is</a:t>
            </a:r>
            <a:r>
              <a:rPr lang="it-IT" sz="2400" dirty="0" smtClean="0">
                <a:ea typeface="Consolas" charset="0"/>
                <a:cs typeface="Consolas" charset="0"/>
              </a:rPr>
              <a:t> the </a:t>
            </a:r>
            <a:r>
              <a:rPr lang="it-IT" sz="2400" dirty="0" err="1" smtClean="0">
                <a:ea typeface="Consolas" charset="0"/>
                <a:cs typeface="Consolas" charset="0"/>
              </a:rPr>
              <a:t>chosen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metric</a:t>
            </a:r>
            <a:r>
              <a:rPr lang="it-IT" sz="2400" dirty="0" smtClean="0">
                <a:ea typeface="Consolas" charset="0"/>
                <a:cs typeface="Consolas" charset="0"/>
              </a:rPr>
              <a:t>:</a:t>
            </a:r>
          </a:p>
          <a:p>
            <a:pPr algn="just"/>
            <a:endParaRPr lang="it-IT" sz="2400" dirty="0">
              <a:ea typeface="Consolas" charset="0"/>
              <a:cs typeface="Consola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device</a:t>
            </a: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euclideianDistance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endParaRPr lang="it-IT" sz="24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2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34524" y="1951733"/>
            <a:ext cx="4207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aim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to comparate the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with the OMP and CUDA </a:t>
            </a:r>
            <a:r>
              <a:rPr lang="it-IT" sz="2400" dirty="0" err="1" smtClean="0"/>
              <a:t>ones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OMP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OMP_THREADS_NUM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CUDA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BLOCK_DIM</a:t>
            </a:r>
          </a:p>
        </p:txBody>
      </p:sp>
      <p:sp>
        <p:nvSpPr>
          <p:cNvPr id="4" name="Rettangolo 3"/>
          <p:cNvSpPr/>
          <p:nvPr/>
        </p:nvSpPr>
        <p:spPr>
          <a:xfrm>
            <a:off x="4948249" y="2361210"/>
            <a:ext cx="41088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experiments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executed</a:t>
            </a:r>
            <a:r>
              <a:rPr lang="it-IT" sz="2000" dirty="0"/>
              <a:t> on a machine </a:t>
            </a:r>
            <a:r>
              <a:rPr lang="it-IT" sz="2000" dirty="0" err="1"/>
              <a:t>equipped</a:t>
            </a:r>
            <a:r>
              <a:rPr lang="it-IT" sz="2000" dirty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000" dirty="0"/>
              <a:t>Intel(</a:t>
            </a:r>
            <a:r>
              <a:rPr lang="it-IT" sz="2000" dirty="0" err="1"/>
              <a:t>R</a:t>
            </a:r>
            <a:r>
              <a:rPr lang="it-IT" sz="2000" dirty="0"/>
              <a:t>) Core i7-8550U CPU @ 1.80GHz 4 </a:t>
            </a:r>
            <a:r>
              <a:rPr lang="it-IT" sz="2000" dirty="0" err="1"/>
              <a:t>Cores</a:t>
            </a:r>
            <a:r>
              <a:rPr lang="it-IT" sz="2000" dirty="0"/>
              <a:t>, 8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GPU "</a:t>
            </a:r>
            <a:r>
              <a:rPr lang="de-DE" sz="2000" dirty="0" err="1"/>
              <a:t>GeForce</a:t>
            </a:r>
            <a:r>
              <a:rPr lang="de-DE" sz="2000" dirty="0"/>
              <a:t> GTX 1050" 4GB </a:t>
            </a:r>
            <a:r>
              <a:rPr lang="de-DE" sz="2000" dirty="0" err="1"/>
              <a:t>with</a:t>
            </a:r>
            <a:r>
              <a:rPr lang="de-DE" sz="2000" dirty="0"/>
              <a:t> CUDA 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(5 SM 640 CUDA </a:t>
            </a:r>
            <a:r>
              <a:rPr lang="de-DE" sz="2000" dirty="0" err="1"/>
              <a:t>cores</a:t>
            </a:r>
            <a:r>
              <a:rPr lang="de-DE" sz="2000" dirty="0"/>
              <a:t>)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2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93117"/>
              </p:ext>
            </p:extLst>
          </p:nvPr>
        </p:nvGraphicFramePr>
        <p:xfrm>
          <a:off x="662107" y="2109216"/>
          <a:ext cx="7592893" cy="4092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179"/>
                <a:gridCol w="1826238"/>
                <a:gridCol w="1826238"/>
                <a:gridCol w="1826238"/>
              </a:tblGrid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Dataset size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OMP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0,0309955s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-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0,0618166s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1,898x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0,7779713s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0,2858521s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1,155x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1,3595931s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2,645x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6,7640652s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2,1600539s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3,131x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3,5475999s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3,773x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#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Threads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1396981959"/>
              </p:ext>
            </p:extLst>
          </p:nvPr>
        </p:nvGraphicFramePr>
        <p:xfrm>
          <a:off x="662107" y="1865376"/>
          <a:ext cx="7073361" cy="485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59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3595"/>
              </p:ext>
            </p:extLst>
          </p:nvPr>
        </p:nvGraphicFramePr>
        <p:xfrm>
          <a:off x="662108" y="2109219"/>
          <a:ext cx="7592891" cy="409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898"/>
                <a:gridCol w="1826331"/>
                <a:gridCol w="1826331"/>
                <a:gridCol w="1826331"/>
              </a:tblGrid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 err="1">
                          <a:effectLst/>
                        </a:rPr>
                        <a:t>Dataset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  <a:r>
                        <a:rPr lang="it-IT" sz="2400" dirty="0" err="1">
                          <a:effectLst/>
                        </a:rPr>
                        <a:t>size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CUDA Time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1000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0,0013126s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66,721x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39,464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0,7779713s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0,0102352s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76,274x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0,0440193s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81,727x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6,7640652s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0,0871926s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77,657x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0,1686117s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81,408x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6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b="1" dirty="0" err="1"/>
              <a:t>Gaussian</a:t>
            </a:r>
            <a:r>
              <a:rPr lang="it-IT" sz="2400" b="1" dirty="0"/>
              <a:t> </a:t>
            </a:r>
            <a:r>
              <a:rPr lang="it-IT" sz="2400" b="1" dirty="0" err="1"/>
              <a:t>Kernel</a:t>
            </a:r>
            <a:r>
              <a:rPr lang="it-IT" sz="2400" dirty="0"/>
              <a:t>: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𝑘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it-IT" sz="32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</a:t>
                </a:r>
              </a:p>
              <a:p>
                <a:pPr marL="342900" marR="0" lvl="0" indent="-34290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it-IT" sz="2400" b="1" dirty="0" smtClean="0"/>
                  <a:t>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d </a:t>
                </a:r>
                <a:r>
                  <a:rPr lang="mr-IN" sz="2400" dirty="0" smtClean="0"/>
                  <a:t>–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to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kernel</a:t>
                </a:r>
                <a:endParaRPr lang="it-IT" sz="2400" dirty="0" smtClean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it-IT" sz="2400" b="1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</a:t>
                </a:r>
                <a:r>
                  <a:rPr lang="it-IT" sz="2400" dirty="0" err="1" smtClean="0"/>
                  <a:t>variance</a:t>
                </a:r>
                <a:r>
                  <a:rPr lang="it-IT" sz="2400" dirty="0" smtClean="0"/>
                  <a:t>.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also</a:t>
                </a:r>
                <a:r>
                  <a:rPr lang="it-IT" sz="2400" dirty="0" smtClean="0"/>
                  <a:t> call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it-IT" sz="2400" b="1" dirty="0" smtClean="0"/>
                  <a:t> band-width</a:t>
                </a:r>
              </a:p>
              <a:p>
                <a:pPr marL="342900" indent="-342900" algn="just" defTabSz="914400">
                  <a:buFont typeface="Arial" charset="0"/>
                  <a:buChar char="•"/>
                </a:pPr>
                <a:r>
                  <a:rPr lang="it-IT" sz="2400" dirty="0"/>
                  <a:t>The </a:t>
                </a:r>
                <a:r>
                  <a:rPr lang="it-IT" sz="2400" dirty="0" err="1"/>
                  <a:t>bandwidth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one</a:t>
                </a:r>
                <a:r>
                  <a:rPr lang="it-IT" sz="2400" dirty="0"/>
                  <a:t> input </a:t>
                </a:r>
                <a:r>
                  <a:rPr lang="it-IT" sz="2400" dirty="0" err="1"/>
                  <a:t>parameter</a:t>
                </a:r>
                <a:r>
                  <a:rPr lang="it-IT" sz="2400" dirty="0"/>
                  <a:t> for the </a:t>
                </a:r>
                <a:r>
                  <a:rPr lang="it-IT" sz="2400" dirty="0" err="1"/>
                  <a:t>Mean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Shift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endParaRPr lang="it-IT" sz="2400" dirty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:endParaRPr lang="it-IT" sz="2400" b="1" dirty="0" smtClean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248" t="-1818" r="-1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1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Block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679320628"/>
              </p:ext>
            </p:extLst>
          </p:nvPr>
        </p:nvGraphicFramePr>
        <p:xfrm>
          <a:off x="804672" y="1951733"/>
          <a:ext cx="7413752" cy="476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OMP-CUDA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557486595"/>
              </p:ext>
            </p:extLst>
          </p:nvPr>
        </p:nvGraphicFramePr>
        <p:xfrm>
          <a:off x="632990" y="2505731"/>
          <a:ext cx="7535650" cy="4350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5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Clustering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widely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 in </a:t>
            </a:r>
            <a:r>
              <a:rPr lang="it-IT" sz="2400" dirty="0" err="1" smtClean="0"/>
              <a:t>various</a:t>
            </a:r>
            <a:r>
              <a:rPr lang="it-IT" sz="2400" dirty="0" smtClean="0"/>
              <a:t> </a:t>
            </a:r>
            <a:r>
              <a:rPr lang="it-IT" sz="2400" dirty="0" err="1" smtClean="0"/>
              <a:t>fields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Medical</a:t>
            </a:r>
            <a:r>
              <a:rPr lang="it-IT" sz="2400" dirty="0" smtClean="0"/>
              <a:t> </a:t>
            </a:r>
            <a:r>
              <a:rPr lang="it-IT" sz="2400" dirty="0" err="1" smtClean="0"/>
              <a:t>research</a:t>
            </a:r>
            <a:r>
              <a:rPr lang="it-IT" sz="2400" dirty="0" smtClean="0"/>
              <a:t>, custom service, e-commerce;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in image processing </a:t>
            </a:r>
            <a:r>
              <a:rPr lang="it-IT" sz="2400" dirty="0" err="1" smtClean="0"/>
              <a:t>tasks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image </a:t>
            </a:r>
            <a:r>
              <a:rPr lang="it-IT" sz="2400" dirty="0" err="1" smtClean="0"/>
              <a:t>segmentation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I</a:t>
            </a:r>
            <a:r>
              <a:rPr lang="it-IT" sz="2400" dirty="0"/>
              <a:t>n general, </a:t>
            </a:r>
            <a:r>
              <a:rPr lang="it-IT" sz="2400" dirty="0" err="1"/>
              <a:t>clustering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can </a:t>
            </a:r>
            <a:r>
              <a:rPr lang="it-IT" sz="2400" dirty="0" err="1"/>
              <a:t>retrieve</a:t>
            </a:r>
            <a:r>
              <a:rPr lang="it-IT" sz="2400" dirty="0"/>
              <a:t> information from </a:t>
            </a:r>
            <a:r>
              <a:rPr lang="it-IT" sz="2400" dirty="0" err="1"/>
              <a:t>dataset</a:t>
            </a:r>
            <a:r>
              <a:rPr lang="it-IT" sz="2400" dirty="0"/>
              <a:t> 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8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alogorithms</a:t>
            </a:r>
            <a:r>
              <a:rPr lang="it-IT" sz="2400" dirty="0" smtClean="0"/>
              <a:t> exploit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task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differ</a:t>
            </a:r>
            <a:r>
              <a:rPr lang="it-IT" sz="2400" dirty="0" smtClean="0"/>
              <a:t> for input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,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costs</a:t>
            </a:r>
            <a:r>
              <a:rPr lang="it-IT" sz="2400" dirty="0" smtClean="0"/>
              <a:t>,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strategies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faster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while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more </a:t>
            </a:r>
            <a:r>
              <a:rPr lang="it-IT" sz="2400" dirty="0" err="1" smtClean="0"/>
              <a:t>adactable</a:t>
            </a:r>
            <a:r>
              <a:rPr lang="it-IT" sz="2400" dirty="0" smtClean="0"/>
              <a:t> in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applications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An </a:t>
            </a:r>
            <a:r>
              <a:rPr lang="it-IT" sz="2400" dirty="0" err="1" smtClean="0"/>
              <a:t>important</a:t>
            </a:r>
            <a:r>
              <a:rPr lang="it-IT" sz="2400" dirty="0" smtClean="0"/>
              <a:t> </a:t>
            </a:r>
            <a:r>
              <a:rPr lang="it-IT" sz="2400" dirty="0" err="1" smtClean="0"/>
              <a:t>suggestion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: combine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and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obtain</a:t>
            </a:r>
            <a:r>
              <a:rPr lang="it-IT" sz="2400" dirty="0" smtClean="0"/>
              <a:t> a </a:t>
            </a:r>
            <a:r>
              <a:rPr lang="it-IT" sz="2400" dirty="0" err="1" smtClean="0"/>
              <a:t>powerful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12528" y="3113150"/>
            <a:ext cx="74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THANKS FOR YOUR ATTENTION!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0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Resources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045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endParaRPr lang="it-IT" sz="2400" dirty="0"/>
          </a:p>
          <a:p>
            <a:pPr algn="just"/>
            <a:endParaRPr lang="it-IT" sz="2400" dirty="0"/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b="1" dirty="0" smtClean="0"/>
              <a:t> (k-</a:t>
            </a:r>
            <a:r>
              <a:rPr lang="it-IT" sz="2400" b="1" dirty="0" err="1"/>
              <a:t>M</a:t>
            </a:r>
            <a:r>
              <a:rPr lang="it-IT" sz="2400" b="1" dirty="0" err="1" smtClean="0"/>
              <a:t>eans</a:t>
            </a:r>
            <a:r>
              <a:rPr lang="it-IT" sz="2400" b="1" dirty="0" smtClean="0"/>
              <a:t>)</a:t>
            </a:r>
            <a:r>
              <a:rPr lang="it-IT" sz="2400" dirty="0" smtClean="0"/>
              <a:t>: </a:t>
            </a:r>
            <a:endParaRPr lang="it-IT" sz="2400" dirty="0"/>
          </a:p>
          <a:p>
            <a:r>
              <a:rPr lang="it-IT" sz="24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github.com/pisalore/kMeans_OMP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</a:t>
            </a:r>
            <a:r>
              <a:rPr lang="it-IT" sz="2400" b="1" dirty="0"/>
              <a:t>(k-</a:t>
            </a:r>
            <a:r>
              <a:rPr lang="it-IT" sz="2400" b="1" dirty="0" err="1"/>
              <a:t>Means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it-IT" sz="2400" dirty="0" smtClean="0">
                <a:solidFill>
                  <a:schemeClr val="tx2"/>
                </a:solidFill>
                <a:hlinkClick r:id="rId5"/>
              </a:rPr>
              <a:t>github.com/pisalore/kMeans_CUDA</a:t>
            </a:r>
            <a:endParaRPr lang="it-IT" sz="2400" dirty="0" smtClean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b="1" dirty="0" smtClean="0"/>
              <a:t>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dirty="0">
                <a:hlinkClick r:id="rId6"/>
              </a:rPr>
              <a:t>https://</a:t>
            </a:r>
            <a:r>
              <a:rPr lang="it-IT" sz="2400" dirty="0" smtClean="0">
                <a:hlinkClick r:id="rId6"/>
              </a:rPr>
              <a:t>github.com/pisalore/MeanShift_sequentialCPP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hlinkClick r:id="rId7"/>
              </a:rPr>
              <a:t>https://</a:t>
            </a:r>
            <a:r>
              <a:rPr lang="it-IT" sz="2400" dirty="0" smtClean="0">
                <a:hlinkClick r:id="rId7"/>
              </a:rPr>
              <a:t>github.com/pisalore/MeanShift_CUDA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>
                <a:solidFill>
                  <a:schemeClr val="tx2"/>
                </a:solidFill>
              </a:rPr>
              <a:t> </a:t>
            </a:r>
            <a:endParaRPr lang="it-I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2199620"/>
            <a:ext cx="902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Comaniciu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P. Meer. Mean shift analysis and applications. In Proceedings of the Seventh IEEE International Conference on Computer Vision, volume 2, pages 1197–1203 vol.2, Sep. 1999. Authors. The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frobnicatable</a:t>
            </a:r>
            <a:r>
              <a:rPr lang="en-GB" sz="1000" b="1" dirty="0">
                <a:latin typeface="Times New Roman" charset="0"/>
                <a:ea typeface="Times New Roman" charset="0"/>
              </a:rPr>
              <a:t> foo filter, 2006. ECCV06 submission ID 324. Supplied as additional material eccv06.pdf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K.Fukunaga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L.D.Hostetler</a:t>
            </a:r>
            <a:r>
              <a:rPr lang="en-GB" sz="1000" b="1" dirty="0">
                <a:latin typeface="Times New Roman" charset="0"/>
                <a:ea typeface="Times New Roman" charset="0"/>
              </a:rPr>
              <a:t>. The estimation of the gradient of a density function, with applications in pattern recognition. IEEE Trans. Information Theory, 21:32–40, 1975.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</a:t>
            </a:r>
            <a:r>
              <a:rPr lang="en-GB" sz="1000" b="1" dirty="0">
                <a:latin typeface="Times New Roman" charset="0"/>
                <a:ea typeface="Times New Roman" charset="0"/>
              </a:rPr>
              <a:t>[Online; accessed 16-12-2019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Programming Massively Parallel Processors: A Hands-on Approach. Morgan Kaufmann Publishers Inc., San Francisco, CA, USA, 1st edition, 2010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en-GB" sz="1000" b="1" dirty="0">
              <a:effectLst/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Lloyd, Stuart P. "Least squares quantization in PCM." Information Theory, IEEE Transactions on 28.2 (1982): 129-137.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MacQueen</a:t>
            </a:r>
            <a:r>
              <a:rPr lang="en-GB" sz="1000" b="1" dirty="0">
                <a:latin typeface="Times New Roman" charset="0"/>
                <a:ea typeface="Times New Roman" charset="0"/>
              </a:rPr>
              <a:t>, James. "Some methods for classification and analysis of multivariate observations." Proceedings of the fifth Berkeley symposium on mathematical statistics and probability. Vol. 1. No. 14. 1967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Wikipedia k-means clustering. https://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en.wikipedia.org</a:t>
            </a:r>
            <a:r>
              <a:rPr lang="en-GB" sz="1000" b="1" dirty="0">
                <a:latin typeface="Times New Roman" charset="0"/>
                <a:ea typeface="Times New Roman" charset="0"/>
              </a:rPr>
              <a:t>/wiki/K-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means_clustering</a:t>
            </a:r>
            <a:r>
              <a:rPr lang="en-GB" sz="1000" b="1" dirty="0">
                <a:latin typeface="Times New Roman" charset="0"/>
                <a:ea typeface="Times New Roman" charset="0"/>
              </a:rPr>
              <a:t>. [Online; accessed 6-01-p2020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Thomas Dauber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Gudula</a:t>
            </a:r>
            <a:r>
              <a:rPr lang="en-GB" sz="1000" b="1" dirty="0">
                <a:latin typeface="Times New Roman" charset="0"/>
                <a:ea typeface="Times New Roman" charset="0"/>
              </a:rPr>
              <a:t>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Rünger</a:t>
            </a:r>
            <a:r>
              <a:rPr lang="en-GB" sz="1000" b="1" dirty="0">
                <a:latin typeface="Times New Roman" charset="0"/>
                <a:ea typeface="Times New Roman" charset="0"/>
              </a:rPr>
              <a:t>, Springer. ” Parallel Programming for Multicore and Cluster Systems”,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6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[Online;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accessed</a:t>
            </a:r>
            <a:r>
              <a:rPr lang="it-IT" sz="1000" b="1" dirty="0">
                <a:latin typeface="Times New Roman" charset="0"/>
                <a:ea typeface="Times New Roman" charset="0"/>
              </a:rPr>
              <a:t> 16-012019</a:t>
            </a:r>
            <a:r>
              <a:rPr lang="it-IT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“Programming Massively Parallel Processors: A Hands-on Approach”- 2nd edition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1-2-5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D.T. Marr, F.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Binus</a:t>
            </a:r>
            <a:r>
              <a:rPr lang="en-GB" sz="1000" b="1" dirty="0">
                <a:latin typeface="Times New Roman" charset="0"/>
                <a:ea typeface="Times New Roman" charset="0"/>
              </a:rPr>
              <a:t>, D.L. Hill, G. Hinton, D.A.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Konfaty</a:t>
            </a:r>
            <a:r>
              <a:rPr lang="en-GB" sz="1000" b="1" dirty="0">
                <a:latin typeface="Times New Roman" charset="0"/>
                <a:ea typeface="Times New Roman" charset="0"/>
              </a:rPr>
              <a:t>, J.A. Miller, and M. Upton.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Hyperthreading</a:t>
            </a:r>
            <a:r>
              <a:rPr lang="en-GB" sz="1000" b="1" dirty="0">
                <a:latin typeface="Times New Roman" charset="0"/>
                <a:ea typeface="Times New Roman" charset="0"/>
              </a:rPr>
              <a:t> technology architecture and microarchitecture. Intel Technology Journal, 6(1): 4–15, 2002.</a:t>
            </a: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72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616324"/>
            <a:ext cx="5001491" cy="3272989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985856" y="3006311"/>
            <a:ext cx="3718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1-d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on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contribuites</a:t>
            </a:r>
            <a:r>
              <a:rPr lang="it-IT" sz="2400" dirty="0" smtClean="0"/>
              <a:t> on generate the </a:t>
            </a:r>
            <a:r>
              <a:rPr lang="it-IT" sz="2400" dirty="0" err="1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07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81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,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i="1" dirty="0" err="1" smtClean="0"/>
              <a:t>Shift</a:t>
            </a:r>
            <a:r>
              <a:rPr lang="it-IT" sz="2400" i="1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works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b="1" i="1" dirty="0"/>
              <a:t>k(x) </a:t>
            </a:r>
            <a:r>
              <a:rPr lang="it-IT" sz="2400" dirty="0" smtClean="0"/>
              <a:t>and the </a:t>
            </a:r>
            <a:r>
              <a:rPr lang="it-IT" sz="2400" b="1" dirty="0" err="1" smtClean="0"/>
              <a:t>bandwith</a:t>
            </a:r>
            <a:r>
              <a:rPr lang="it-IT" sz="2400" dirty="0" smtClean="0"/>
              <a:t> </a:t>
            </a:r>
            <a:r>
              <a:rPr lang="it-IT" sz="2400" dirty="0" err="1" smtClean="0"/>
              <a:t>parameter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/>
              <a:t>T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computes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weights</a:t>
            </a:r>
            <a:r>
              <a:rPr lang="it-IT" sz="2400" dirty="0" smtClean="0"/>
              <a:t> </a:t>
            </a:r>
            <a:r>
              <a:rPr lang="it-IT" sz="2400" dirty="0" err="1" smtClean="0"/>
              <a:t>shifting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gradually</a:t>
            </a:r>
            <a:r>
              <a:rPr lang="it-IT" sz="2400" dirty="0" smtClean="0"/>
              <a:t> </a:t>
            </a:r>
            <a:r>
              <a:rPr lang="it-IT" sz="2400" dirty="0" err="1" smtClean="0"/>
              <a:t>closer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clusters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04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77731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09543"/>
              </p:ext>
            </p:extLst>
          </p:nvPr>
        </p:nvGraphicFramePr>
        <p:xfrm>
          <a:off x="451550" y="2227190"/>
          <a:ext cx="17795827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" name="Documento" r:id="rId5" imgW="6858000" imgH="355600" progId="Word.Document.12">
                  <p:embed/>
                </p:oleObj>
              </mc:Choice>
              <mc:Fallback>
                <p:oleObj name="Documento" r:id="rId5" imgW="68580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550" y="2227190"/>
                        <a:ext cx="17795827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95815"/>
              </p:ext>
            </p:extLst>
          </p:nvPr>
        </p:nvGraphicFramePr>
        <p:xfrm>
          <a:off x="498764" y="3924830"/>
          <a:ext cx="20778042" cy="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" name="Documento" r:id="rId7" imgW="6858000" imgH="152400" progId="Word.Document.12">
                  <p:embed/>
                </p:oleObj>
              </mc:Choice>
              <mc:Fallback>
                <p:oleObj name="Documento" r:id="rId7" imgW="6858000" imgH="15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764" y="3924830"/>
                        <a:ext cx="20778042" cy="48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65508"/>
              </p:ext>
            </p:extLst>
          </p:nvPr>
        </p:nvGraphicFramePr>
        <p:xfrm>
          <a:off x="498764" y="5141551"/>
          <a:ext cx="19454187" cy="50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Documento" r:id="rId9" imgW="6858000" imgH="177800" progId="Word.Document.12">
                  <p:embed/>
                </p:oleObj>
              </mc:Choice>
              <mc:Fallback>
                <p:oleObj name="Documento" r:id="rId9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764" y="5141551"/>
                        <a:ext cx="19454187" cy="50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sellaDiTesto 20"/>
          <p:cNvSpPr txBox="1"/>
          <p:nvPr/>
        </p:nvSpPr>
        <p:spPr>
          <a:xfrm>
            <a:off x="4605474" y="2228399"/>
            <a:ext cx="4197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of the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of the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determined</a:t>
            </a:r>
            <a:r>
              <a:rPr lang="it-IT" sz="2400" dirty="0" smtClean="0"/>
              <a:t> by 𝐾, 𝑚(𝑥)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820677" y="5065911"/>
            <a:ext cx="571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unitl</a:t>
            </a:r>
            <a:r>
              <a:rPr lang="it-IT" sz="2400" dirty="0" smtClean="0"/>
              <a:t> </a:t>
            </a:r>
            <a:r>
              <a:rPr lang="it-IT" sz="2400" dirty="0" err="1" smtClean="0"/>
              <a:t>ther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convergence</a:t>
            </a:r>
            <a:r>
              <a:rPr lang="it-IT" sz="2400" dirty="0" smtClean="0"/>
              <a:t> or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r>
              <a:rPr lang="it-IT" sz="2400" dirty="0" smtClean="0"/>
              <a:t>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590256" y="4068470"/>
            <a:ext cx="419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execution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" y="2170153"/>
            <a:ext cx="5144257" cy="3700922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5169060" y="2412019"/>
            <a:ext cx="3825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N</a:t>
            </a:r>
            <a:r>
              <a:rPr lang="it-IT" sz="2400" dirty="0"/>
              <a:t> </a:t>
            </a:r>
            <a:r>
              <a:rPr lang="it-IT" sz="2400" dirty="0" smtClean="0"/>
              <a:t>d-</a:t>
            </a:r>
            <a:r>
              <a:rPr lang="it-IT" sz="2400" dirty="0" err="1" smtClean="0"/>
              <a:t>dimensional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Bandwidth</a:t>
            </a:r>
            <a:r>
              <a:rPr lang="it-IT" sz="2400" dirty="0" smtClean="0"/>
              <a:t> </a:t>
            </a:r>
            <a:r>
              <a:rPr lang="it-IT" sz="2400" dirty="0" err="1" smtClean="0"/>
              <a:t>value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going</a:t>
            </a:r>
            <a:r>
              <a:rPr lang="it-IT" sz="2400" dirty="0" smtClean="0"/>
              <a:t> </a:t>
            </a:r>
            <a:r>
              <a:rPr lang="it-IT" sz="2400" dirty="0" err="1" smtClean="0"/>
              <a:t>until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did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converges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5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Mean </a:t>
                </a:r>
                <a:r>
                  <a:rPr lang="it-IT" sz="2400" dirty="0" err="1" smtClean="0"/>
                  <a:t>shift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an </a:t>
                </a:r>
                <a:r>
                  <a:rPr lang="it-IT" sz="2400" dirty="0" err="1" smtClean="0"/>
                  <a:t>expensive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𝑻</m:t>
                    </m:r>
                    <m:sSup>
                      <m:sSupPr>
                        <m:ctrlPr>
                          <a:rPr lang="it-IT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it-IT" sz="2400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s-IS" sz="2400" b="1" dirty="0" smtClean="0"/>
                  <a:t>)</a:t>
                </a: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n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dataset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 (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T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max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iterations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In a </a:t>
                </a:r>
                <a:r>
                  <a:rPr lang="it-IT" sz="2400" dirty="0" err="1" smtClean="0"/>
                  <a:t>traditional</a:t>
                </a:r>
                <a:r>
                  <a:rPr lang="it-IT" sz="2400" dirty="0" smtClean="0"/>
                  <a:t> CPU </a:t>
                </a:r>
                <a:r>
                  <a:rPr lang="it-IT" sz="2400" dirty="0" err="1" smtClean="0"/>
                  <a:t>implementation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slow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On the </a:t>
                </a:r>
                <a:r>
                  <a:rPr lang="it-IT" sz="2400" dirty="0" err="1" smtClean="0"/>
                  <a:t>other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hand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each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indipendentely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others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blipFill rotWithShape="0">
                <a:blip r:embed="rId4"/>
                <a:stretch>
                  <a:fillRect l="-1042" t="-808" r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2789</Words>
  <Application>Microsoft Macintosh PowerPoint</Application>
  <PresentationFormat>Presentazione su schermo (4:3)</PresentationFormat>
  <Paragraphs>662</Paragraphs>
  <Slides>46</Slides>
  <Notes>44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4" baseType="lpstr">
      <vt:lpstr>Calibri</vt:lpstr>
      <vt:lpstr>Cambria Math</vt:lpstr>
      <vt:lpstr>Consolas</vt:lpstr>
      <vt:lpstr>Mangal</vt:lpstr>
      <vt:lpstr>Times New Roman</vt:lpstr>
      <vt:lpstr>Arial</vt:lpstr>
      <vt:lpstr>Tema di Office</vt:lpstr>
      <vt:lpstr>Documento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Lorenzo Pisaneschi</cp:lastModifiedBy>
  <cp:revision>181</cp:revision>
  <cp:lastPrinted>2020-01-26T10:32:43Z</cp:lastPrinted>
  <dcterms:created xsi:type="dcterms:W3CDTF">2012-12-06T09:21:12Z</dcterms:created>
  <dcterms:modified xsi:type="dcterms:W3CDTF">2020-02-05T15:40:28Z</dcterms:modified>
</cp:coreProperties>
</file>