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7" r:id="rId7"/>
    <p:sldId id="259" r:id="rId8"/>
    <p:sldId id="263" r:id="rId9"/>
    <p:sldId id="264" r:id="rId10"/>
    <p:sldId id="265" r:id="rId11"/>
    <p:sldId id="260" r:id="rId12"/>
    <p:sldId id="261" r:id="rId13"/>
    <p:sldId id="262" r:id="rId14"/>
    <p:sldId id="266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94655" autoAdjust="0"/>
  </p:normalViewPr>
  <p:slideViewPr>
    <p:cSldViewPr>
      <p:cViewPr varScale="1">
        <p:scale>
          <a:sx n="67" d="100"/>
          <a:sy n="67" d="100"/>
        </p:scale>
        <p:origin x="141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7FC5EB-476C-4055-B07A-AAAE6AA104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084763"/>
            <a:ext cx="6913562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021388"/>
            <a:ext cx="691356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00788" y="836613"/>
            <a:ext cx="1871662" cy="468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836613"/>
            <a:ext cx="5464175" cy="468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1341438"/>
            <a:ext cx="3667125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03738" y="1341438"/>
            <a:ext cx="3668712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836613"/>
            <a:ext cx="6985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74882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1" y="4800600"/>
            <a:ext cx="561975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Banking Application using Java</a:t>
            </a:r>
            <a:endParaRPr lang="uk-UA" sz="36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6019800"/>
            <a:ext cx="4191000" cy="612774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Guided By-Sandip Sir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Author-Samruddhi Pisal(194867)</a:t>
            </a:r>
            <a:endParaRPr lang="uk-UA" sz="20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4C2D-C932-436D-89B7-4176AB14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-304799"/>
            <a:ext cx="6935787" cy="1447800"/>
          </a:xfrm>
        </p:spPr>
        <p:txBody>
          <a:bodyPr/>
          <a:lstStyle/>
          <a:p>
            <a:r>
              <a:rPr lang="en-US" dirty="0"/>
              <a:t>Code using Collection Framework-list and </a:t>
            </a:r>
            <a:r>
              <a:rPr lang="en-US" dirty="0" err="1"/>
              <a:t>likedlist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08FCBE-3699-4689-ACB3-6184ABD21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376041" cy="5498753"/>
          </a:xfrm>
        </p:spPr>
      </p:pic>
    </p:spTree>
    <p:extLst>
      <p:ext uri="{BB962C8B-B14F-4D97-AF65-F5344CB8AC3E}">
        <p14:creationId xmlns:p14="http://schemas.microsoft.com/office/powerpoint/2010/main" val="288244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31F6-4B74-4DB7-9915-E3361421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/>
              <a:t>Thank You!!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176316-2E71-4BC5-95CE-64936EEC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6438" y="1125538"/>
            <a:ext cx="6988175" cy="52657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create a bank project</a:t>
            </a:r>
            <a:br>
              <a:rPr lang="en-US" sz="2400" dirty="0"/>
            </a:b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where you can store the customer details.</a:t>
            </a:r>
            <a:br>
              <a:rPr lang="en-US" sz="2400" dirty="0"/>
            </a:b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Give the option to</a:t>
            </a:r>
            <a:br>
              <a:rPr lang="en-US" sz="2400" dirty="0"/>
            </a:b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1)deposit money</a:t>
            </a:r>
            <a:br>
              <a:rPr lang="en-US" sz="2400" dirty="0"/>
            </a:b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2)withdraw money</a:t>
            </a:r>
            <a:br>
              <a:rPr lang="en-US" sz="2400" dirty="0"/>
            </a:b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3)check the balance</a:t>
            </a:r>
            <a:br>
              <a:rPr lang="en-US" sz="2400" dirty="0"/>
            </a:b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and display the final balance</a:t>
            </a:r>
          </a:p>
          <a:p>
            <a:pPr marL="0" indent="0" eaLnBrk="1" hangingPunct="1">
              <a:buNone/>
              <a:defRPr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display the list of customers of the bank with the final balance.</a:t>
            </a:r>
            <a:br>
              <a:rPr lang="en-US" sz="2400" dirty="0"/>
            </a:b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use case and switch , collection to store the customer details and transaction details.</a:t>
            </a:r>
            <a:br>
              <a:rPr lang="en-US" sz="2400" dirty="0"/>
            </a:br>
            <a:r>
              <a:rPr lang="en-US" sz="2400" b="0" i="0" dirty="0">
                <a:solidFill>
                  <a:srgbClr val="242424"/>
                </a:solidFill>
                <a:effectLst/>
                <a:latin typeface="-apple-system"/>
              </a:rPr>
              <a:t>* minimum balance should Rs1000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5486400" cy="649287"/>
          </a:xfrm>
        </p:spPr>
        <p:txBody>
          <a:bodyPr/>
          <a:lstStyle/>
          <a:p>
            <a:pPr eaLnBrk="1" hangingPunct="1"/>
            <a:r>
              <a:rPr lang="en-US" sz="3200" dirty="0"/>
              <a:t>Flowchart:</a:t>
            </a:r>
            <a:endParaRPr lang="uk-UA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412875"/>
            <a:ext cx="7227887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uk-UA" sz="2000" dirty="0">
              <a:latin typeface="+mj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05013B8-CDB2-4B66-A65D-044D6E92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412875"/>
            <a:ext cx="4913669" cy="50126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36525"/>
            <a:ext cx="69850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Class Diagram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6438" y="1125538"/>
            <a:ext cx="6988175" cy="5265737"/>
          </a:xfrm>
        </p:spPr>
        <p:txBody>
          <a:bodyPr/>
          <a:lstStyle/>
          <a:p>
            <a:pPr eaLnBrk="1" hangingPunct="1">
              <a:defRPr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E02FD0D-5FCC-46D3-97F8-ADC91B3BA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1125538"/>
            <a:ext cx="7429501" cy="53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2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B660-F59D-40FC-B9DF-AD65D690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304800"/>
            <a:ext cx="6985000" cy="1039813"/>
          </a:xfrm>
        </p:spPr>
        <p:txBody>
          <a:bodyPr/>
          <a:lstStyle/>
          <a:p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Approach to each Option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65EC-67C2-414E-90B8-57A668A9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341438"/>
            <a:ext cx="7621587" cy="5135562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A. Withdraw: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Take the amount user desires to 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withdraw as input.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the balance amount greater than or 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equal to the withdrawal amount then Perform the transaction and give the user the desired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amount.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Else print Insufficient Funds message.</a:t>
            </a:r>
          </a:p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42EF-2AFD-4796-8B46-D90A162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4363-B061-4CB1-BA4C-C4C49079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341438"/>
            <a:ext cx="7392987" cy="3916362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B. Deposit: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Take the amount user desires to deposit as input.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Add the received input from the user to balance and update its value.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balance = balance + deposit.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Print a message on screen stating deposit transaction has been successful.</a:t>
            </a:r>
          </a:p>
          <a:p>
            <a:pPr marL="0" indent="0" algn="l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3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A54A-3035-4927-82BD-D5D81BE7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5E78-9C61-4A7E-9799-C0954C45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. Check Balance: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Print a message on screen showing the 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value of balance amount.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D. Exit: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BE30-B15B-4677-863D-1FC3A357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A84068-9AE6-48DF-972E-220B351B7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99" y="1341438"/>
            <a:ext cx="7425265" cy="4176712"/>
          </a:xfr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D83BF5-8D42-4362-AC77-3192E35C0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40" y="457200"/>
            <a:ext cx="935928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6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CB7B-8FF6-4222-AB89-D2645F8D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512261-6D61-4C0E-963F-C9C149CDF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11921065" cy="6705600"/>
          </a:xfrm>
        </p:spPr>
      </p:pic>
    </p:spTree>
    <p:extLst>
      <p:ext uri="{BB962C8B-B14F-4D97-AF65-F5344CB8AC3E}">
        <p14:creationId xmlns:p14="http://schemas.microsoft.com/office/powerpoint/2010/main" val="1870448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A563E40CEC64AA2CA0C8B8D8E79BB" ma:contentTypeVersion="0" ma:contentTypeDescription="Create a new document." ma:contentTypeScope="" ma:versionID="35bbba629fe192d8440b884d9c6bd9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712a386882daf7d5559c04a094fff5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C98B8F-1220-4548-B2C4-D002359E5FA2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5A989D7-F5E3-4ED7-AF46-A0D9330EF5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C98BDF-568B-470B-BE67-5CFFEA5281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498</TotalTime>
  <Words>221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urw-din</vt:lpstr>
      <vt:lpstr>template</vt:lpstr>
      <vt:lpstr>Banking Application using Java</vt:lpstr>
      <vt:lpstr>Objective</vt:lpstr>
      <vt:lpstr>Flowchart:</vt:lpstr>
      <vt:lpstr>Class Diagram</vt:lpstr>
      <vt:lpstr> Approach to each Option </vt:lpstr>
      <vt:lpstr>Continued..</vt:lpstr>
      <vt:lpstr>PowerPoint Presentation</vt:lpstr>
      <vt:lpstr>Code</vt:lpstr>
      <vt:lpstr>PowerPoint Presentation</vt:lpstr>
      <vt:lpstr>Code using Collection Framework-list and likedlist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Apllication</dc:title>
  <dc:creator>Samruddhi Pisal</dc:creator>
  <cp:lastModifiedBy>Samruddhi Pisal</cp:lastModifiedBy>
  <cp:revision>23</cp:revision>
  <dcterms:created xsi:type="dcterms:W3CDTF">2022-06-20T05:30:01Z</dcterms:created>
  <dcterms:modified xsi:type="dcterms:W3CDTF">2022-06-21T05:25:50Z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0x01010064EA563E40CEC64AA2CA0C8B8D8E79BB</vt:lpwstr>
  </property>
</Properties>
</file>