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pisal" userId="c42f00ca-5d2b-4585-b099-8ffdbcb7fb7f" providerId="ADAL" clId="{3E0B236C-4D14-44F4-BBEA-D770D9588FE5}"/>
    <pc:docChg chg="undo redo custSel addSld delSld modSld sldOrd modMainMaster">
      <pc:chgData name="saurabh pisal" userId="c42f00ca-5d2b-4585-b099-8ffdbcb7fb7f" providerId="ADAL" clId="{3E0B236C-4D14-44F4-BBEA-D770D9588FE5}" dt="2018-04-25T02:09:09.454" v="5479" actId="122"/>
      <pc:docMkLst>
        <pc:docMk/>
      </pc:docMkLst>
      <pc:sldChg chg="addSp modSp mod modTransition setBg setClrOvrMap">
        <pc:chgData name="saurabh pisal" userId="c42f00ca-5d2b-4585-b099-8ffdbcb7fb7f" providerId="ADAL" clId="{3E0B236C-4D14-44F4-BBEA-D770D9588FE5}" dt="2018-04-25T01:58:25.237" v="5341" actId="1076"/>
        <pc:sldMkLst>
          <pc:docMk/>
          <pc:sldMk cId="2377259909" sldId="256"/>
        </pc:sldMkLst>
        <pc:spChg chg="mod">
          <ac:chgData name="saurabh pisal" userId="c42f00ca-5d2b-4585-b099-8ffdbcb7fb7f" providerId="ADAL" clId="{3E0B236C-4D14-44F4-BBEA-D770D9588FE5}" dt="2018-04-25T01:55:36.100" v="5340" actId="404"/>
          <ac:spMkLst>
            <pc:docMk/>
            <pc:sldMk cId="2377259909" sldId="256"/>
            <ac:spMk id="2" creationId="{4D7CD402-9FF8-4859-A747-DB8D344D5A9C}"/>
          </ac:spMkLst>
        </pc:spChg>
        <pc:spChg chg="mod">
          <ac:chgData name="saurabh pisal" userId="c42f00ca-5d2b-4585-b099-8ffdbcb7fb7f" providerId="ADAL" clId="{3E0B236C-4D14-44F4-BBEA-D770D9588FE5}" dt="2018-04-23T22:39:37.415" v="275" actId="20577"/>
          <ac:spMkLst>
            <pc:docMk/>
            <pc:sldMk cId="2377259909" sldId="256"/>
            <ac:spMk id="3" creationId="{48B973DF-8104-41FE-A2E4-C79AA5738430}"/>
          </ac:spMkLst>
        </pc:spChg>
        <pc:spChg chg="add">
          <ac:chgData name="saurabh pisal" userId="c42f00ca-5d2b-4585-b099-8ffdbcb7fb7f" providerId="ADAL" clId="{3E0B236C-4D14-44F4-BBEA-D770D9588FE5}" dt="2018-04-21T08:54:54.988" v="2" actId="26606"/>
          <ac:spMkLst>
            <pc:docMk/>
            <pc:sldMk cId="2377259909" sldId="256"/>
            <ac:spMk id="10" creationId="{C1FBCB95-389E-4A3B-A32D-E5E26CD8F9F7}"/>
          </ac:spMkLst>
        </pc:spChg>
        <pc:spChg chg="add">
          <ac:chgData name="saurabh pisal" userId="c42f00ca-5d2b-4585-b099-8ffdbcb7fb7f" providerId="ADAL" clId="{3E0B236C-4D14-44F4-BBEA-D770D9588FE5}" dt="2018-04-21T08:54:54.988" v="2" actId="26606"/>
          <ac:spMkLst>
            <pc:docMk/>
            <pc:sldMk cId="2377259909" sldId="256"/>
            <ac:spMk id="12" creationId="{298A4E45-233B-4B5C-B9A3-2791BF6FC7D9}"/>
          </ac:spMkLst>
        </pc:spChg>
        <pc:picChg chg="add mod ord">
          <ac:chgData name="saurabh pisal" userId="c42f00ca-5d2b-4585-b099-8ffdbcb7fb7f" providerId="ADAL" clId="{3E0B236C-4D14-44F4-BBEA-D770D9588FE5}" dt="2018-04-25T01:58:25.237" v="5341" actId="1076"/>
          <ac:picMkLst>
            <pc:docMk/>
            <pc:sldMk cId="2377259909" sldId="256"/>
            <ac:picMk id="5" creationId="{06C422E7-FD60-4F3A-A7B2-7A5B6ECDE7B6}"/>
          </ac:picMkLst>
        </pc:picChg>
      </pc:sldChg>
      <pc:sldChg chg="addSp delSp modSp add mod modTransition setBg setClrOvrMap">
        <pc:chgData name="saurabh pisal" userId="c42f00ca-5d2b-4585-b099-8ffdbcb7fb7f" providerId="ADAL" clId="{3E0B236C-4D14-44F4-BBEA-D770D9588FE5}" dt="2018-04-24T04:21:23.883" v="3586" actId="20577"/>
        <pc:sldMkLst>
          <pc:docMk/>
          <pc:sldMk cId="3001909731" sldId="257"/>
        </pc:sldMkLst>
        <pc:spChg chg="add del">
          <ac:chgData name="saurabh pisal" userId="c42f00ca-5d2b-4585-b099-8ffdbcb7fb7f" providerId="ADAL" clId="{3E0B236C-4D14-44F4-BBEA-D770D9588FE5}" dt="2018-04-23T22:40:28.652" v="280" actId="20577"/>
          <ac:spMkLst>
            <pc:docMk/>
            <pc:sldMk cId="3001909731" sldId="257"/>
            <ac:spMk id="2" creationId="{0727E7CC-8129-4E94-80AB-34CCAFCE30D2}"/>
          </ac:spMkLst>
        </pc:spChg>
        <pc:spChg chg="add del">
          <ac:chgData name="saurabh pisal" userId="c42f00ca-5d2b-4585-b099-8ffdbcb7fb7f" providerId="ADAL" clId="{3E0B236C-4D14-44F4-BBEA-D770D9588FE5}" dt="2018-04-23T22:40:28.652" v="280" actId="20577"/>
          <ac:spMkLst>
            <pc:docMk/>
            <pc:sldMk cId="3001909731" sldId="257"/>
            <ac:spMk id="3" creationId="{F167177E-26D4-4CBE-BF19-6FF1EA23C708}"/>
          </ac:spMkLst>
        </pc:spChg>
        <pc:spChg chg="add del mod">
          <ac:chgData name="saurabh pisal" userId="c42f00ca-5d2b-4585-b099-8ffdbcb7fb7f" providerId="ADAL" clId="{3E0B236C-4D14-44F4-BBEA-D770D9588FE5}" dt="2018-04-23T22:41:23.747" v="340" actId="478"/>
          <ac:spMkLst>
            <pc:docMk/>
            <pc:sldMk cId="3001909731" sldId="257"/>
            <ac:spMk id="4" creationId="{EB1514A8-2DF0-46F0-B876-11DE0D463500}"/>
          </ac:spMkLst>
        </pc:spChg>
        <pc:spChg chg="add mod ord">
          <ac:chgData name="saurabh pisal" userId="c42f00ca-5d2b-4585-b099-8ffdbcb7fb7f" providerId="ADAL" clId="{3E0B236C-4D14-44F4-BBEA-D770D9588FE5}" dt="2018-04-24T04:21:23.883" v="3586" actId="20577"/>
          <ac:spMkLst>
            <pc:docMk/>
            <pc:sldMk cId="3001909731" sldId="257"/>
            <ac:spMk id="5" creationId="{B2A720F7-795F-44EE-B9A7-EC926822BF90}"/>
          </ac:spMkLst>
        </pc:spChg>
        <pc:spChg chg="add del mod">
          <ac:chgData name="saurabh pisal" userId="c42f00ca-5d2b-4585-b099-8ffdbcb7fb7f" providerId="ADAL" clId="{3E0B236C-4D14-44F4-BBEA-D770D9588FE5}" dt="2018-04-23T22:47:23.143" v="386" actId="931"/>
          <ac:spMkLst>
            <pc:docMk/>
            <pc:sldMk cId="3001909731" sldId="257"/>
            <ac:spMk id="6" creationId="{9C1A5E3D-F2BB-4164-AA5C-3DF5E716614A}"/>
          </ac:spMkLst>
        </pc:spChg>
        <pc:spChg chg="add del">
          <ac:chgData name="saurabh pisal" userId="c42f00ca-5d2b-4585-b099-8ffdbcb7fb7f" providerId="ADAL" clId="{3E0B236C-4D14-44F4-BBEA-D770D9588FE5}" dt="2018-04-23T22:47:49.834" v="388" actId="26606"/>
          <ac:spMkLst>
            <pc:docMk/>
            <pc:sldMk cId="3001909731" sldId="257"/>
            <ac:spMk id="13" creationId="{F73FCEB7-CD02-4399-BA74-12D9191D6F72}"/>
          </ac:spMkLst>
        </pc:spChg>
        <pc:spChg chg="add del">
          <ac:chgData name="saurabh pisal" userId="c42f00ca-5d2b-4585-b099-8ffdbcb7fb7f" providerId="ADAL" clId="{3E0B236C-4D14-44F4-BBEA-D770D9588FE5}" dt="2018-04-23T22:47:49.834" v="388" actId="26606"/>
          <ac:spMkLst>
            <pc:docMk/>
            <pc:sldMk cId="3001909731" sldId="257"/>
            <ac:spMk id="15" creationId="{AB45A142-4255-493C-8284-5D566C121B10}"/>
          </ac:spMkLst>
        </pc:spChg>
        <pc:spChg chg="add del">
          <ac:chgData name="saurabh pisal" userId="c42f00ca-5d2b-4585-b099-8ffdbcb7fb7f" providerId="ADAL" clId="{3E0B236C-4D14-44F4-BBEA-D770D9588FE5}" dt="2018-04-23T22:47:57.494" v="390" actId="26606"/>
          <ac:spMkLst>
            <pc:docMk/>
            <pc:sldMk cId="3001909731" sldId="257"/>
            <ac:spMk id="16" creationId="{F2B38F72-8FC4-4001-8C67-FA6B86DEC767}"/>
          </ac:spMkLst>
        </pc:spChg>
        <pc:spChg chg="add del">
          <ac:chgData name="saurabh pisal" userId="c42f00ca-5d2b-4585-b099-8ffdbcb7fb7f" providerId="ADAL" clId="{3E0B236C-4D14-44F4-BBEA-D770D9588FE5}" dt="2018-04-23T22:47:57.494" v="390" actId="26606"/>
          <ac:spMkLst>
            <pc:docMk/>
            <pc:sldMk cId="3001909731" sldId="257"/>
            <ac:spMk id="19" creationId="{0BDF2862-7E02-4694-9FDE-490D3E2D886D}"/>
          </ac:spMkLst>
        </pc:spChg>
        <pc:spChg chg="add del">
          <ac:chgData name="saurabh pisal" userId="c42f00ca-5d2b-4585-b099-8ffdbcb7fb7f" providerId="ADAL" clId="{3E0B236C-4D14-44F4-BBEA-D770D9588FE5}" dt="2018-04-23T22:48:42.548" v="404" actId="26606"/>
          <ac:spMkLst>
            <pc:docMk/>
            <pc:sldMk cId="3001909731" sldId="257"/>
            <ac:spMk id="21" creationId="{F73FCEB7-CD02-4399-BA74-12D9191D6F72}"/>
          </ac:spMkLst>
        </pc:spChg>
        <pc:spChg chg="add del">
          <ac:chgData name="saurabh pisal" userId="c42f00ca-5d2b-4585-b099-8ffdbcb7fb7f" providerId="ADAL" clId="{3E0B236C-4D14-44F4-BBEA-D770D9588FE5}" dt="2018-04-23T22:48:42.548" v="404" actId="26606"/>
          <ac:spMkLst>
            <pc:docMk/>
            <pc:sldMk cId="3001909731" sldId="257"/>
            <ac:spMk id="23" creationId="{AB45A142-4255-493C-8284-5D566C121B10}"/>
          </ac:spMkLst>
        </pc:spChg>
        <pc:spChg chg="add del">
          <ac:chgData name="saurabh pisal" userId="c42f00ca-5d2b-4585-b099-8ffdbcb7fb7f" providerId="ADAL" clId="{3E0B236C-4D14-44F4-BBEA-D770D9588FE5}" dt="2018-04-23T22:48:39.097" v="397" actId="26606"/>
          <ac:spMkLst>
            <pc:docMk/>
            <pc:sldMk cId="3001909731" sldId="257"/>
            <ac:spMk id="29" creationId="{A1E7BA44-6EDB-427B-8764-C92D843BF0F9}"/>
          </ac:spMkLst>
        </pc:spChg>
        <pc:spChg chg="add del">
          <ac:chgData name="saurabh pisal" userId="c42f00ca-5d2b-4585-b099-8ffdbcb7fb7f" providerId="ADAL" clId="{3E0B236C-4D14-44F4-BBEA-D770D9588FE5}" dt="2018-04-23T22:48:39.823" v="399" actId="26606"/>
          <ac:spMkLst>
            <pc:docMk/>
            <pc:sldMk cId="3001909731" sldId="257"/>
            <ac:spMk id="31" creationId="{AB45A142-4255-493C-8284-5D566C121B10}"/>
          </ac:spMkLst>
        </pc:spChg>
        <pc:spChg chg="add del">
          <ac:chgData name="saurabh pisal" userId="c42f00ca-5d2b-4585-b099-8ffdbcb7fb7f" providerId="ADAL" clId="{3E0B236C-4D14-44F4-BBEA-D770D9588FE5}" dt="2018-04-23T22:48:39.097" v="397" actId="26606"/>
          <ac:spMkLst>
            <pc:docMk/>
            <pc:sldMk cId="3001909731" sldId="257"/>
            <ac:spMk id="32" creationId="{E862BE82-D00D-42C1-BF16-93AA37870C32}"/>
          </ac:spMkLst>
        </pc:spChg>
        <pc:spChg chg="add del">
          <ac:chgData name="saurabh pisal" userId="c42f00ca-5d2b-4585-b099-8ffdbcb7fb7f" providerId="ADAL" clId="{3E0B236C-4D14-44F4-BBEA-D770D9588FE5}" dt="2018-04-23T22:48:39.097" v="397" actId="26606"/>
          <ac:spMkLst>
            <pc:docMk/>
            <pc:sldMk cId="3001909731" sldId="257"/>
            <ac:spMk id="34" creationId="{F6D92C2D-1D3D-4974-918C-06579FB354A9}"/>
          </ac:spMkLst>
        </pc:spChg>
        <pc:spChg chg="add del">
          <ac:chgData name="saurabh pisal" userId="c42f00ca-5d2b-4585-b099-8ffdbcb7fb7f" providerId="ADAL" clId="{3E0B236C-4D14-44F4-BBEA-D770D9588FE5}" dt="2018-04-23T22:48:39.823" v="399" actId="26606"/>
          <ac:spMkLst>
            <pc:docMk/>
            <pc:sldMk cId="3001909731" sldId="257"/>
            <ac:spMk id="36" creationId="{F73FCEB7-CD02-4399-BA74-12D9191D6F72}"/>
          </ac:spMkLst>
        </pc:spChg>
        <pc:spChg chg="add del">
          <ac:chgData name="saurabh pisal" userId="c42f00ca-5d2b-4585-b099-8ffdbcb7fb7f" providerId="ADAL" clId="{3E0B236C-4D14-44F4-BBEA-D770D9588FE5}" dt="2018-04-23T22:48:41.353" v="401" actId="26606"/>
          <ac:spMkLst>
            <pc:docMk/>
            <pc:sldMk cId="3001909731" sldId="257"/>
            <ac:spMk id="40" creationId="{1707FC24-6981-43D9-B525-C7832BA22463}"/>
          </ac:spMkLst>
        </pc:spChg>
        <pc:spChg chg="add del">
          <ac:chgData name="saurabh pisal" userId="c42f00ca-5d2b-4585-b099-8ffdbcb7fb7f" providerId="ADAL" clId="{3E0B236C-4D14-44F4-BBEA-D770D9588FE5}" dt="2018-04-23T22:48:42.530" v="403" actId="26606"/>
          <ac:spMkLst>
            <pc:docMk/>
            <pc:sldMk cId="3001909731" sldId="257"/>
            <ac:spMk id="42" creationId="{F73FCEB7-CD02-4399-BA74-12D9191D6F72}"/>
          </ac:spMkLst>
        </pc:spChg>
        <pc:spChg chg="add del">
          <ac:chgData name="saurabh pisal" userId="c42f00ca-5d2b-4585-b099-8ffdbcb7fb7f" providerId="ADAL" clId="{3E0B236C-4D14-44F4-BBEA-D770D9588FE5}" dt="2018-04-23T22:48:42.530" v="403" actId="26606"/>
          <ac:spMkLst>
            <pc:docMk/>
            <pc:sldMk cId="3001909731" sldId="257"/>
            <ac:spMk id="44" creationId="{AB45A142-4255-493C-8284-5D566C121B10}"/>
          </ac:spMkLst>
        </pc:spChg>
        <pc:spChg chg="add">
          <ac:chgData name="saurabh pisal" userId="c42f00ca-5d2b-4585-b099-8ffdbcb7fb7f" providerId="ADAL" clId="{3E0B236C-4D14-44F4-BBEA-D770D9588FE5}" dt="2018-04-23T22:48:42.548" v="404" actId="26606"/>
          <ac:spMkLst>
            <pc:docMk/>
            <pc:sldMk cId="3001909731" sldId="257"/>
            <ac:spMk id="48" creationId="{1707FC24-6981-43D9-B525-C7832BA22463}"/>
          </ac:spMkLst>
        </pc:spChg>
        <pc:picChg chg="add del mod">
          <ac:chgData name="saurabh pisal" userId="c42f00ca-5d2b-4585-b099-8ffdbcb7fb7f" providerId="ADAL" clId="{3E0B236C-4D14-44F4-BBEA-D770D9588FE5}" dt="2018-04-23T22:47:57.523" v="391" actId="26606"/>
          <ac:picMkLst>
            <pc:docMk/>
            <pc:sldMk cId="3001909731" sldId="257"/>
            <ac:picMk id="8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7:57.494" v="390" actId="26606"/>
          <ac:picMkLst>
            <pc:docMk/>
            <pc:sldMk cId="3001909731" sldId="257"/>
            <ac:picMk id="11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8:42.548" v="404" actId="26606"/>
          <ac:picMkLst>
            <pc:docMk/>
            <pc:sldMk cId="3001909731" sldId="257"/>
            <ac:picMk id="22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8:39.097" v="397" actId="26606"/>
          <ac:picMkLst>
            <pc:docMk/>
            <pc:sldMk cId="3001909731" sldId="257"/>
            <ac:picMk id="27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8:39.823" v="399" actId="26606"/>
          <ac:picMkLst>
            <pc:docMk/>
            <pc:sldMk cId="3001909731" sldId="257"/>
            <ac:picMk id="37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8:41.353" v="401" actId="26606"/>
          <ac:picMkLst>
            <pc:docMk/>
            <pc:sldMk cId="3001909731" sldId="257"/>
            <ac:picMk id="39" creationId="{357F6EC0-24AE-4017-A044-D60EAF077C90}"/>
          </ac:picMkLst>
        </pc:picChg>
        <pc:picChg chg="add del">
          <ac:chgData name="saurabh pisal" userId="c42f00ca-5d2b-4585-b099-8ffdbcb7fb7f" providerId="ADAL" clId="{3E0B236C-4D14-44F4-BBEA-D770D9588FE5}" dt="2018-04-23T22:48:42.530" v="403" actId="26606"/>
          <ac:picMkLst>
            <pc:docMk/>
            <pc:sldMk cId="3001909731" sldId="257"/>
            <ac:picMk id="43" creationId="{357F6EC0-24AE-4017-A044-D60EAF077C90}"/>
          </ac:picMkLst>
        </pc:picChg>
        <pc:picChg chg="add mod">
          <ac:chgData name="saurabh pisal" userId="c42f00ca-5d2b-4585-b099-8ffdbcb7fb7f" providerId="ADAL" clId="{3E0B236C-4D14-44F4-BBEA-D770D9588FE5}" dt="2018-04-23T22:49:36.108" v="418" actId="14100"/>
          <ac:picMkLst>
            <pc:docMk/>
            <pc:sldMk cId="3001909731" sldId="257"/>
            <ac:picMk id="47" creationId="{357F6EC0-24AE-4017-A044-D60EAF077C90}"/>
          </ac:picMkLst>
        </pc:picChg>
        <pc:cxnChg chg="add del">
          <ac:chgData name="saurabh pisal" userId="c42f00ca-5d2b-4585-b099-8ffdbcb7fb7f" providerId="ADAL" clId="{3E0B236C-4D14-44F4-BBEA-D770D9588FE5}" dt="2018-04-23T22:47:49.834" v="388" actId="26606"/>
          <ac:cxnSpMkLst>
            <pc:docMk/>
            <pc:sldMk cId="3001909731" sldId="257"/>
            <ac:cxnSpMk id="17" creationId="{38FB9660-F42F-4313-BBC4-47C007FE484C}"/>
          </ac:cxnSpMkLst>
        </pc:cxnChg>
        <pc:cxnChg chg="add del">
          <ac:chgData name="saurabh pisal" userId="c42f00ca-5d2b-4585-b099-8ffdbcb7fb7f" providerId="ADAL" clId="{3E0B236C-4D14-44F4-BBEA-D770D9588FE5}" dt="2018-04-23T22:48:42.548" v="404" actId="26606"/>
          <ac:cxnSpMkLst>
            <pc:docMk/>
            <pc:sldMk cId="3001909731" sldId="257"/>
            <ac:cxnSpMk id="24" creationId="{38FB9660-F42F-4313-BBC4-47C007FE484C}"/>
          </ac:cxnSpMkLst>
        </pc:cxnChg>
        <pc:cxnChg chg="add del">
          <ac:chgData name="saurabh pisal" userId="c42f00ca-5d2b-4585-b099-8ffdbcb7fb7f" providerId="ADAL" clId="{3E0B236C-4D14-44F4-BBEA-D770D9588FE5}" dt="2018-04-23T22:48:39.823" v="399" actId="26606"/>
          <ac:cxnSpMkLst>
            <pc:docMk/>
            <pc:sldMk cId="3001909731" sldId="257"/>
            <ac:cxnSpMk id="33" creationId="{38FB9660-F42F-4313-BBC4-47C007FE484C}"/>
          </ac:cxnSpMkLst>
        </pc:cxnChg>
        <pc:cxnChg chg="add del">
          <ac:chgData name="saurabh pisal" userId="c42f00ca-5d2b-4585-b099-8ffdbcb7fb7f" providerId="ADAL" clId="{3E0B236C-4D14-44F4-BBEA-D770D9588FE5}" dt="2018-04-23T22:48:42.530" v="403" actId="26606"/>
          <ac:cxnSpMkLst>
            <pc:docMk/>
            <pc:sldMk cId="3001909731" sldId="257"/>
            <ac:cxnSpMk id="45" creationId="{38FB9660-F42F-4313-BBC4-47C007FE484C}"/>
          </ac:cxnSpMkLst>
        </pc:cxnChg>
      </pc:sldChg>
      <pc:sldChg chg="addSp delSp modSp add ord modTransition">
        <pc:chgData name="saurabh pisal" userId="c42f00ca-5d2b-4585-b099-8ffdbcb7fb7f" providerId="ADAL" clId="{3E0B236C-4D14-44F4-BBEA-D770D9588FE5}" dt="2018-04-24T06:20:30.181" v="5286" actId="14100"/>
        <pc:sldMkLst>
          <pc:docMk/>
          <pc:sldMk cId="2934610277" sldId="259"/>
        </pc:sldMkLst>
        <pc:spChg chg="add mod">
          <ac:chgData name="saurabh pisal" userId="c42f00ca-5d2b-4585-b099-8ffdbcb7fb7f" providerId="ADAL" clId="{3E0B236C-4D14-44F4-BBEA-D770D9588FE5}" dt="2018-04-24T06:20:30.181" v="5286" actId="14100"/>
          <ac:spMkLst>
            <pc:docMk/>
            <pc:sldMk cId="2934610277" sldId="259"/>
            <ac:spMk id="2" creationId="{B4A647FC-745A-47BA-A216-E36ED07E910A}"/>
          </ac:spMkLst>
        </pc:spChg>
        <pc:spChg chg="add del mod">
          <ac:chgData name="saurabh pisal" userId="c42f00ca-5d2b-4585-b099-8ffdbcb7fb7f" providerId="ADAL" clId="{3E0B236C-4D14-44F4-BBEA-D770D9588FE5}" dt="2018-04-23T22:52:42.572" v="558" actId="931"/>
          <ac:spMkLst>
            <pc:docMk/>
            <pc:sldMk cId="2934610277" sldId="259"/>
            <ac:spMk id="3" creationId="{D17B32F1-3FA4-4C00-800F-BEA730105B8E}"/>
          </ac:spMkLst>
        </pc:spChg>
        <pc:spChg chg="mod">
          <ac:chgData name="saurabh pisal" userId="c42f00ca-5d2b-4585-b099-8ffdbcb7fb7f" providerId="ADAL" clId="{3E0B236C-4D14-44F4-BBEA-D770D9588FE5}" dt="2018-04-24T03:05:48.398" v="3570" actId="115"/>
          <ac:spMkLst>
            <pc:docMk/>
            <pc:sldMk cId="2934610277" sldId="259"/>
            <ac:spMk id="5" creationId="{B2A720F7-795F-44EE-B9A7-EC926822BF90}"/>
          </ac:spMkLst>
        </pc:spChg>
        <pc:picChg chg="add mod">
          <ac:chgData name="saurabh pisal" userId="c42f00ca-5d2b-4585-b099-8ffdbcb7fb7f" providerId="ADAL" clId="{3E0B236C-4D14-44F4-BBEA-D770D9588FE5}" dt="2018-04-23T22:53:08.540" v="563" actId="14100"/>
          <ac:picMkLst>
            <pc:docMk/>
            <pc:sldMk cId="2934610277" sldId="259"/>
            <ac:picMk id="6" creationId="{6D86A9C8-6F64-4F68-A9C0-30A6570EA7E8}"/>
          </ac:picMkLst>
        </pc:picChg>
        <pc:picChg chg="del">
          <ac:chgData name="saurabh pisal" userId="c42f00ca-5d2b-4585-b099-8ffdbcb7fb7f" providerId="ADAL" clId="{3E0B236C-4D14-44F4-BBEA-D770D9588FE5}" dt="2018-04-23T22:52:37.665" v="557" actId="478"/>
          <ac:picMkLst>
            <pc:docMk/>
            <pc:sldMk cId="2934610277" sldId="259"/>
            <ac:picMk id="47" creationId="{357F6EC0-24AE-4017-A044-D60EAF077C90}"/>
          </ac:picMkLst>
        </pc:picChg>
      </pc:sldChg>
      <pc:sldChg chg="addSp delSp modSp add ord modTransition">
        <pc:chgData name="saurabh pisal" userId="c42f00ca-5d2b-4585-b099-8ffdbcb7fb7f" providerId="ADAL" clId="{3E0B236C-4D14-44F4-BBEA-D770D9588FE5}" dt="2018-04-24T00:13:05.776" v="2244" actId="20577"/>
        <pc:sldMkLst>
          <pc:docMk/>
          <pc:sldMk cId="1039254236" sldId="260"/>
        </pc:sldMkLst>
        <pc:spChg chg="add del mod">
          <ac:chgData name="saurabh pisal" userId="c42f00ca-5d2b-4585-b099-8ffdbcb7fb7f" providerId="ADAL" clId="{3E0B236C-4D14-44F4-BBEA-D770D9588FE5}" dt="2018-04-23T22:59:46.328" v="771" actId="931"/>
          <ac:spMkLst>
            <pc:docMk/>
            <pc:sldMk cId="1039254236" sldId="260"/>
            <ac:spMk id="3" creationId="{815ED167-5B74-4767-9C50-014B499C271F}"/>
          </ac:spMkLst>
        </pc:spChg>
        <pc:spChg chg="mod">
          <ac:chgData name="saurabh pisal" userId="c42f00ca-5d2b-4585-b099-8ffdbcb7fb7f" providerId="ADAL" clId="{3E0B236C-4D14-44F4-BBEA-D770D9588FE5}" dt="2018-04-23T22:59:34.954" v="769" actId="3062"/>
          <ac:spMkLst>
            <pc:docMk/>
            <pc:sldMk cId="1039254236" sldId="260"/>
            <ac:spMk id="5" creationId="{B2A720F7-795F-44EE-B9A7-EC926822BF90}"/>
          </ac:spMkLst>
        </pc:spChg>
        <pc:picChg chg="add mod">
          <ac:chgData name="saurabh pisal" userId="c42f00ca-5d2b-4585-b099-8ffdbcb7fb7f" providerId="ADAL" clId="{3E0B236C-4D14-44F4-BBEA-D770D9588FE5}" dt="2018-04-23T23:00:17.835" v="777" actId="1076"/>
          <ac:picMkLst>
            <pc:docMk/>
            <pc:sldMk cId="1039254236" sldId="260"/>
            <ac:picMk id="6" creationId="{00677E02-8E0D-4F17-8E75-36FFDD798C8C}"/>
          </ac:picMkLst>
        </pc:picChg>
        <pc:picChg chg="del">
          <ac:chgData name="saurabh pisal" userId="c42f00ca-5d2b-4585-b099-8ffdbcb7fb7f" providerId="ADAL" clId="{3E0B236C-4D14-44F4-BBEA-D770D9588FE5}" dt="2018-04-23T22:59:41.979" v="770" actId="478"/>
          <ac:picMkLst>
            <pc:docMk/>
            <pc:sldMk cId="1039254236" sldId="260"/>
            <ac:picMk id="47" creationId="{357F6EC0-24AE-4017-A044-D60EAF077C90}"/>
          </ac:picMkLst>
        </pc:picChg>
      </pc:sldChg>
      <pc:sldChg chg="delSp modSp add modTransition setBg">
        <pc:chgData name="saurabh pisal" userId="c42f00ca-5d2b-4585-b099-8ffdbcb7fb7f" providerId="ADAL" clId="{3E0B236C-4D14-44F4-BBEA-D770D9588FE5}" dt="2018-04-24T02:33:33.563" v="3464" actId="20577"/>
        <pc:sldMkLst>
          <pc:docMk/>
          <pc:sldMk cId="4017081332" sldId="261"/>
        </pc:sldMkLst>
        <pc:spChg chg="mod">
          <ac:chgData name="saurabh pisal" userId="c42f00ca-5d2b-4585-b099-8ffdbcb7fb7f" providerId="ADAL" clId="{3E0B236C-4D14-44F4-BBEA-D770D9588FE5}" dt="2018-04-24T02:33:33.563" v="3464" actId="20577"/>
          <ac:spMkLst>
            <pc:docMk/>
            <pc:sldMk cId="4017081332" sldId="261"/>
            <ac:spMk id="2" creationId="{5FA24F93-1521-420E-9541-E3DCB155AB5D}"/>
          </ac:spMkLst>
        </pc:spChg>
        <pc:spChg chg="del mod">
          <ac:chgData name="saurabh pisal" userId="c42f00ca-5d2b-4585-b099-8ffdbcb7fb7f" providerId="ADAL" clId="{3E0B236C-4D14-44F4-BBEA-D770D9588FE5}" dt="2018-04-23T23:07:58.074" v="1478" actId="478"/>
          <ac:spMkLst>
            <pc:docMk/>
            <pc:sldMk cId="4017081332" sldId="261"/>
            <ac:spMk id="3" creationId="{8284D513-A3B9-4F91-97D7-E36A0D2D46B1}"/>
          </ac:spMkLst>
        </pc:spChg>
      </pc:sldChg>
      <pc:sldChg chg="modSp add modTransition">
        <pc:chgData name="saurabh pisal" userId="c42f00ca-5d2b-4585-b099-8ffdbcb7fb7f" providerId="ADAL" clId="{3E0B236C-4D14-44F4-BBEA-D770D9588FE5}" dt="2018-04-24T01:57:19.127" v="3439" actId="113"/>
        <pc:sldMkLst>
          <pc:docMk/>
          <pc:sldMk cId="2715558573" sldId="262"/>
        </pc:sldMkLst>
        <pc:spChg chg="mod">
          <ac:chgData name="saurabh pisal" userId="c42f00ca-5d2b-4585-b099-8ffdbcb7fb7f" providerId="ADAL" clId="{3E0B236C-4D14-44F4-BBEA-D770D9588FE5}" dt="2018-04-23T23:22:22.843" v="2242" actId="403"/>
          <ac:spMkLst>
            <pc:docMk/>
            <pc:sldMk cId="2715558573" sldId="262"/>
            <ac:spMk id="2" creationId="{C3EE5934-DD2F-4765-B388-93F14385499E}"/>
          </ac:spMkLst>
        </pc:spChg>
        <pc:spChg chg="mod">
          <ac:chgData name="saurabh pisal" userId="c42f00ca-5d2b-4585-b099-8ffdbcb7fb7f" providerId="ADAL" clId="{3E0B236C-4D14-44F4-BBEA-D770D9588FE5}" dt="2018-04-24T01:57:19.127" v="3439" actId="113"/>
          <ac:spMkLst>
            <pc:docMk/>
            <pc:sldMk cId="2715558573" sldId="262"/>
            <ac:spMk id="3" creationId="{6916F92A-7B84-4159-BF42-6130973A8FE0}"/>
          </ac:spMkLst>
        </pc:spChg>
      </pc:sldChg>
      <pc:sldChg chg="delSp modSp add modTransition">
        <pc:chgData name="saurabh pisal" userId="c42f00ca-5d2b-4585-b099-8ffdbcb7fb7f" providerId="ADAL" clId="{3E0B236C-4D14-44F4-BBEA-D770D9588FE5}" dt="2018-04-24T04:35:36.523" v="3740" actId="20577"/>
        <pc:sldMkLst>
          <pc:docMk/>
          <pc:sldMk cId="3824121915" sldId="263"/>
        </pc:sldMkLst>
        <pc:spChg chg="mod">
          <ac:chgData name="saurabh pisal" userId="c42f00ca-5d2b-4585-b099-8ffdbcb7fb7f" providerId="ADAL" clId="{3E0B236C-4D14-44F4-BBEA-D770D9588FE5}" dt="2018-04-24T04:35:36.523" v="3740" actId="20577"/>
          <ac:spMkLst>
            <pc:docMk/>
            <pc:sldMk cId="3824121915" sldId="263"/>
            <ac:spMk id="2" creationId="{CCFDFBD6-5B35-4520-A52C-CAAB41FB264E}"/>
          </ac:spMkLst>
        </pc:spChg>
        <pc:spChg chg="del mod">
          <ac:chgData name="saurabh pisal" userId="c42f00ca-5d2b-4585-b099-8ffdbcb7fb7f" providerId="ADAL" clId="{3E0B236C-4D14-44F4-BBEA-D770D9588FE5}" dt="2018-04-24T04:34:16.051" v="3587" actId="478"/>
          <ac:spMkLst>
            <pc:docMk/>
            <pc:sldMk cId="3824121915" sldId="263"/>
            <ac:spMk id="3" creationId="{62AA2AFA-E266-4168-BB8D-94615E72C2BC}"/>
          </ac:spMkLst>
        </pc:spChg>
      </pc:sldChg>
      <pc:sldChg chg="addSp delSp modSp add">
        <pc:chgData name="saurabh pisal" userId="c42f00ca-5d2b-4585-b099-8ffdbcb7fb7f" providerId="ADAL" clId="{3E0B236C-4D14-44F4-BBEA-D770D9588FE5}" dt="2018-04-24T00:30:14.353" v="2483" actId="1076"/>
        <pc:sldMkLst>
          <pc:docMk/>
          <pc:sldMk cId="1833012559" sldId="264"/>
        </pc:sldMkLst>
        <pc:spChg chg="mod">
          <ac:chgData name="saurabh pisal" userId="c42f00ca-5d2b-4585-b099-8ffdbcb7fb7f" providerId="ADAL" clId="{3E0B236C-4D14-44F4-BBEA-D770D9588FE5}" dt="2018-04-24T00:28:27.089" v="2471" actId="1076"/>
          <ac:spMkLst>
            <pc:docMk/>
            <pc:sldMk cId="1833012559" sldId="264"/>
            <ac:spMk id="2" creationId="{D6CFB271-9EAD-4A24-8A71-CC3A8BE2A008}"/>
          </ac:spMkLst>
        </pc:spChg>
        <pc:spChg chg="add del">
          <ac:chgData name="saurabh pisal" userId="c42f00ca-5d2b-4585-b099-8ffdbcb7fb7f" providerId="ADAL" clId="{3E0B236C-4D14-44F4-BBEA-D770D9588FE5}" dt="2018-04-24T00:24:39.091" v="2380" actId="1076"/>
          <ac:spMkLst>
            <pc:docMk/>
            <pc:sldMk cId="1833012559" sldId="264"/>
            <ac:spMk id="3" creationId="{07A3684B-A72E-43C4-8798-F48B691E0A90}"/>
          </ac:spMkLst>
        </pc:spChg>
        <pc:spChg chg="add del mod">
          <ac:chgData name="saurabh pisal" userId="c42f00ca-5d2b-4585-b099-8ffdbcb7fb7f" providerId="ADAL" clId="{3E0B236C-4D14-44F4-BBEA-D770D9588FE5}" dt="2018-04-24T00:28:02.697" v="2439" actId="478"/>
          <ac:spMkLst>
            <pc:docMk/>
            <pc:sldMk cId="1833012559" sldId="264"/>
            <ac:spMk id="5" creationId="{8D040C31-12C9-45DC-B172-F134F601EBBB}"/>
          </ac:spMkLst>
        </pc:spChg>
        <pc:picChg chg="add del mod">
          <ac:chgData name="saurabh pisal" userId="c42f00ca-5d2b-4585-b099-8ffdbcb7fb7f" providerId="ADAL" clId="{3E0B236C-4D14-44F4-BBEA-D770D9588FE5}" dt="2018-04-24T00:25:09.225" v="2384" actId="1076"/>
          <ac:picMkLst>
            <pc:docMk/>
            <pc:sldMk cId="1833012559" sldId="264"/>
            <ac:picMk id="4" creationId="{2E04D2CB-9E16-4EF2-A086-BB1C7CEA8DDA}"/>
          </ac:picMkLst>
        </pc:picChg>
        <pc:picChg chg="add del">
          <ac:chgData name="saurabh pisal" userId="c42f00ca-5d2b-4585-b099-8ffdbcb7fb7f" providerId="ADAL" clId="{3E0B236C-4D14-44F4-BBEA-D770D9588FE5}" dt="2018-04-24T00:29:15.578" v="2473" actId="1076"/>
          <ac:picMkLst>
            <pc:docMk/>
            <pc:sldMk cId="1833012559" sldId="264"/>
            <ac:picMk id="6" creationId="{9644DEBA-CC08-4254-B01E-EF8A62FE0C93}"/>
          </ac:picMkLst>
        </pc:picChg>
        <pc:picChg chg="add del mod">
          <ac:chgData name="saurabh pisal" userId="c42f00ca-5d2b-4585-b099-8ffdbcb7fb7f" providerId="ADAL" clId="{3E0B236C-4D14-44F4-BBEA-D770D9588FE5}" dt="2018-04-24T00:29:50.553" v="2477" actId="1076"/>
          <ac:picMkLst>
            <pc:docMk/>
            <pc:sldMk cId="1833012559" sldId="264"/>
            <ac:picMk id="8" creationId="{FD14F0A8-A0AA-406D-A7A5-7C5679583738}"/>
          </ac:picMkLst>
        </pc:picChg>
        <pc:picChg chg="add mod">
          <ac:chgData name="saurabh pisal" userId="c42f00ca-5d2b-4585-b099-8ffdbcb7fb7f" providerId="ADAL" clId="{3E0B236C-4D14-44F4-BBEA-D770D9588FE5}" dt="2018-04-24T00:30:14.353" v="2483" actId="1076"/>
          <ac:picMkLst>
            <pc:docMk/>
            <pc:sldMk cId="1833012559" sldId="264"/>
            <ac:picMk id="10" creationId="{D14F1A77-0363-41B1-B00E-0940CD172C99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4:38:48.059" v="3752" actId="11529"/>
        <pc:sldMkLst>
          <pc:docMk/>
          <pc:sldMk cId="90500457" sldId="265"/>
        </pc:sldMkLst>
        <pc:spChg chg="mod">
          <ac:chgData name="saurabh pisal" userId="c42f00ca-5d2b-4585-b099-8ffdbcb7fb7f" providerId="ADAL" clId="{3E0B236C-4D14-44F4-BBEA-D770D9588FE5}" dt="2018-04-24T00:27:26.452" v="2437" actId="122"/>
          <ac:spMkLst>
            <pc:docMk/>
            <pc:sldMk cId="90500457" sldId="265"/>
            <ac:spMk id="2" creationId="{34BFAC90-DDA5-4970-8E2D-2B18AA79EA4E}"/>
          </ac:spMkLst>
        </pc:spChg>
        <pc:spChg chg="del mod">
          <ac:chgData name="saurabh pisal" userId="c42f00ca-5d2b-4585-b099-8ffdbcb7fb7f" providerId="ADAL" clId="{3E0B236C-4D14-44F4-BBEA-D770D9588FE5}" dt="2018-04-24T00:26:50.193" v="2430" actId="14100"/>
          <ac:spMkLst>
            <pc:docMk/>
            <pc:sldMk cId="90500457" sldId="265"/>
            <ac:spMk id="3" creationId="{616F7C6D-9C59-4D92-B231-FB0DF2CB7D3D}"/>
          </ac:spMkLst>
        </pc:spChg>
        <pc:spChg chg="add mod">
          <ac:chgData name="saurabh pisal" userId="c42f00ca-5d2b-4585-b099-8ffdbcb7fb7f" providerId="ADAL" clId="{3E0B236C-4D14-44F4-BBEA-D770D9588FE5}" dt="2018-04-24T04:37:11.849" v="3742" actId="1582"/>
          <ac:spMkLst>
            <pc:docMk/>
            <pc:sldMk cId="90500457" sldId="265"/>
            <ac:spMk id="3" creationId="{5D334BB6-1E5B-4498-98D3-EA05500F6E21}"/>
          </ac:spMkLst>
        </pc:spChg>
        <pc:spChg chg="add del mod">
          <ac:chgData name="saurabh pisal" userId="c42f00ca-5d2b-4585-b099-8ffdbcb7fb7f" providerId="ADAL" clId="{3E0B236C-4D14-44F4-BBEA-D770D9588FE5}" dt="2018-04-24T04:37:26.787" v="3744" actId="767"/>
          <ac:spMkLst>
            <pc:docMk/>
            <pc:sldMk cId="90500457" sldId="265"/>
            <ac:spMk id="6" creationId="{AACCB130-2105-468A-BADE-1A8D94271504}"/>
          </ac:spMkLst>
        </pc:spChg>
        <pc:spChg chg="add del mod">
          <ac:chgData name="saurabh pisal" userId="c42f00ca-5d2b-4585-b099-8ffdbcb7fb7f" providerId="ADAL" clId="{3E0B236C-4D14-44F4-BBEA-D770D9588FE5}" dt="2018-04-24T04:37:47.714" v="3746" actId="767"/>
          <ac:spMkLst>
            <pc:docMk/>
            <pc:sldMk cId="90500457" sldId="265"/>
            <ac:spMk id="7" creationId="{C8E2A0DC-75FD-4AA8-B468-95CAE4827ED2}"/>
          </ac:spMkLst>
        </pc:spChg>
        <pc:spChg chg="add mod">
          <ac:chgData name="saurabh pisal" userId="c42f00ca-5d2b-4585-b099-8ffdbcb7fb7f" providerId="ADAL" clId="{3E0B236C-4D14-44F4-BBEA-D770D9588FE5}" dt="2018-04-24T04:38:05.660" v="3748" actId="1582"/>
          <ac:spMkLst>
            <pc:docMk/>
            <pc:sldMk cId="90500457" sldId="265"/>
            <ac:spMk id="8" creationId="{26A4D363-1506-4F28-80F5-D47E06E48EA5}"/>
          </ac:spMkLst>
        </pc:spChg>
        <pc:spChg chg="add mod">
          <ac:chgData name="saurabh pisal" userId="c42f00ca-5d2b-4585-b099-8ffdbcb7fb7f" providerId="ADAL" clId="{3E0B236C-4D14-44F4-BBEA-D770D9588FE5}" dt="2018-04-24T04:38:22.624" v="3750" actId="1582"/>
          <ac:spMkLst>
            <pc:docMk/>
            <pc:sldMk cId="90500457" sldId="265"/>
            <ac:spMk id="9" creationId="{4D52F12D-5032-4048-98B1-CED024A0835E}"/>
          </ac:spMkLst>
        </pc:spChg>
        <pc:picChg chg="add mod">
          <ac:chgData name="saurabh pisal" userId="c42f00ca-5d2b-4585-b099-8ffdbcb7fb7f" providerId="ADAL" clId="{3E0B236C-4D14-44F4-BBEA-D770D9588FE5}" dt="2018-04-24T00:27:16.481" v="2434" actId="14100"/>
          <ac:picMkLst>
            <pc:docMk/>
            <pc:sldMk cId="90500457" sldId="265"/>
            <ac:picMk id="4" creationId="{B2359A56-A61F-42FE-B6C3-5E258C48BFC4}"/>
          </ac:picMkLst>
        </pc:picChg>
        <pc:picChg chg="add mod">
          <ac:chgData name="saurabh pisal" userId="c42f00ca-5d2b-4585-b099-8ffdbcb7fb7f" providerId="ADAL" clId="{3E0B236C-4D14-44F4-BBEA-D770D9588FE5}" dt="2018-04-24T01:54:21.614" v="3419" actId="14100"/>
          <ac:picMkLst>
            <pc:docMk/>
            <pc:sldMk cId="90500457" sldId="265"/>
            <ac:picMk id="5" creationId="{5249988B-9393-43F5-9F1A-C126BF259702}"/>
          </ac:picMkLst>
        </pc:picChg>
        <pc:cxnChg chg="add mod">
          <ac:chgData name="saurabh pisal" userId="c42f00ca-5d2b-4585-b099-8ffdbcb7fb7f" providerId="ADAL" clId="{3E0B236C-4D14-44F4-BBEA-D770D9588FE5}" dt="2018-04-24T04:38:42.941" v="3751" actId="11529"/>
          <ac:cxnSpMkLst>
            <pc:docMk/>
            <pc:sldMk cId="90500457" sldId="265"/>
            <ac:cxnSpMk id="11" creationId="{B8CF9B4E-C8EA-4B6A-B790-71F11C930088}"/>
          </ac:cxnSpMkLst>
        </pc:cxnChg>
        <pc:cxnChg chg="add mod">
          <ac:chgData name="saurabh pisal" userId="c42f00ca-5d2b-4585-b099-8ffdbcb7fb7f" providerId="ADAL" clId="{3E0B236C-4D14-44F4-BBEA-D770D9588FE5}" dt="2018-04-24T04:38:48.059" v="3752" actId="11529"/>
          <ac:cxnSpMkLst>
            <pc:docMk/>
            <pc:sldMk cId="90500457" sldId="265"/>
            <ac:cxnSpMk id="13" creationId="{3A1056D5-DDDD-4DB0-B52C-031D8DDC72BC}"/>
          </ac:cxnSpMkLst>
        </pc:cxnChg>
      </pc:sldChg>
      <pc:sldChg chg="addSp delSp modSp add ord modAnim">
        <pc:chgData name="saurabh pisal" userId="c42f00ca-5d2b-4585-b099-8ffdbcb7fb7f" providerId="ADAL" clId="{3E0B236C-4D14-44F4-BBEA-D770D9588FE5}" dt="2018-04-25T02:04:10.849" v="5415" actId="1037"/>
        <pc:sldMkLst>
          <pc:docMk/>
          <pc:sldMk cId="836620218" sldId="266"/>
        </pc:sldMkLst>
        <pc:spChg chg="mod">
          <ac:chgData name="saurabh pisal" userId="c42f00ca-5d2b-4585-b099-8ffdbcb7fb7f" providerId="ADAL" clId="{3E0B236C-4D14-44F4-BBEA-D770D9588FE5}" dt="2018-04-24T00:34:30.187" v="2638" actId="20577"/>
          <ac:spMkLst>
            <pc:docMk/>
            <pc:sldMk cId="836620218" sldId="266"/>
            <ac:spMk id="2" creationId="{79247BD0-8C12-4B61-997B-ED7906C08AD8}"/>
          </ac:spMkLst>
        </pc:spChg>
        <pc:spChg chg="del">
          <ac:chgData name="saurabh pisal" userId="c42f00ca-5d2b-4585-b099-8ffdbcb7fb7f" providerId="ADAL" clId="{3E0B236C-4D14-44F4-BBEA-D770D9588FE5}" dt="2018-04-24T00:31:29.726" v="2484" actId="20577"/>
          <ac:spMkLst>
            <pc:docMk/>
            <pc:sldMk cId="836620218" sldId="266"/>
            <ac:spMk id="3" creationId="{36FDCD02-C911-42DA-A8E3-8C66FF80608D}"/>
          </ac:spMkLst>
        </pc:spChg>
        <pc:spChg chg="add mod">
          <ac:chgData name="saurabh pisal" userId="c42f00ca-5d2b-4585-b099-8ffdbcb7fb7f" providerId="ADAL" clId="{3E0B236C-4D14-44F4-BBEA-D770D9588FE5}" dt="2018-04-25T02:03:58.889" v="5413" actId="20577"/>
          <ac:spMkLst>
            <pc:docMk/>
            <pc:sldMk cId="836620218" sldId="266"/>
            <ac:spMk id="5" creationId="{0A8E71A6-830B-4534-88D8-8CE44B2050E0}"/>
          </ac:spMkLst>
        </pc:spChg>
        <pc:spChg chg="add mod">
          <ac:chgData name="saurabh pisal" userId="c42f00ca-5d2b-4585-b099-8ffdbcb7fb7f" providerId="ADAL" clId="{3E0B236C-4D14-44F4-BBEA-D770D9588FE5}" dt="2018-04-24T01:51:08.358" v="3410" actId="1582"/>
          <ac:spMkLst>
            <pc:docMk/>
            <pc:sldMk cId="836620218" sldId="266"/>
            <ac:spMk id="6" creationId="{4F0B8B74-7D25-4B14-8A5A-2B029675C001}"/>
          </ac:spMkLst>
        </pc:spChg>
        <pc:picChg chg="add mod">
          <ac:chgData name="saurabh pisal" userId="c42f00ca-5d2b-4585-b099-8ffdbcb7fb7f" providerId="ADAL" clId="{3E0B236C-4D14-44F4-BBEA-D770D9588FE5}" dt="2018-04-25T02:04:10.849" v="5415" actId="1037"/>
          <ac:picMkLst>
            <pc:docMk/>
            <pc:sldMk cId="836620218" sldId="266"/>
            <ac:picMk id="4" creationId="{1C63F902-D0A1-492E-BFA3-DB4FF30A767E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0:33:59.184" v="2622" actId="14100"/>
        <pc:sldMkLst>
          <pc:docMk/>
          <pc:sldMk cId="1195735566" sldId="267"/>
        </pc:sldMkLst>
        <pc:spChg chg="mod">
          <ac:chgData name="saurabh pisal" userId="c42f00ca-5d2b-4585-b099-8ffdbcb7fb7f" providerId="ADAL" clId="{3E0B236C-4D14-44F4-BBEA-D770D9588FE5}" dt="2018-04-24T00:33:40.066" v="2615" actId="20577"/>
          <ac:spMkLst>
            <pc:docMk/>
            <pc:sldMk cId="1195735566" sldId="267"/>
            <ac:spMk id="2" creationId="{944286CC-31A8-4D2E-9FEA-4C7A0159F14A}"/>
          </ac:spMkLst>
        </pc:spChg>
        <pc:spChg chg="del">
          <ac:chgData name="saurabh pisal" userId="c42f00ca-5d2b-4585-b099-8ffdbcb7fb7f" providerId="ADAL" clId="{3E0B236C-4D14-44F4-BBEA-D770D9588FE5}" dt="2018-04-24T00:33:42.342" v="2616" actId="14100"/>
          <ac:spMkLst>
            <pc:docMk/>
            <pc:sldMk cId="1195735566" sldId="267"/>
            <ac:spMk id="3" creationId="{CD613ADE-FF76-4F3B-8637-380BF1049AE4}"/>
          </ac:spMkLst>
        </pc:spChg>
        <pc:picChg chg="add mod">
          <ac:chgData name="saurabh pisal" userId="c42f00ca-5d2b-4585-b099-8ffdbcb7fb7f" providerId="ADAL" clId="{3E0B236C-4D14-44F4-BBEA-D770D9588FE5}" dt="2018-04-24T00:33:59.184" v="2622" actId="14100"/>
          <ac:picMkLst>
            <pc:docMk/>
            <pc:sldMk cId="1195735566" sldId="267"/>
            <ac:picMk id="4" creationId="{4E2FEFAD-E535-4C3B-AC60-874414C4685F}"/>
          </ac:picMkLst>
        </pc:picChg>
      </pc:sldChg>
      <pc:sldChg chg="addSp delSp modSp add delAnim modAnim">
        <pc:chgData name="saurabh pisal" userId="c42f00ca-5d2b-4585-b099-8ffdbcb7fb7f" providerId="ADAL" clId="{3E0B236C-4D14-44F4-BBEA-D770D9588FE5}" dt="2018-04-24T02:32:12.687" v="3444" actId="20577"/>
        <pc:sldMkLst>
          <pc:docMk/>
          <pc:sldMk cId="3444526819" sldId="268"/>
        </pc:sldMkLst>
        <pc:spChg chg="mod">
          <ac:chgData name="saurabh pisal" userId="c42f00ca-5d2b-4585-b099-8ffdbcb7fb7f" providerId="ADAL" clId="{3E0B236C-4D14-44F4-BBEA-D770D9588FE5}" dt="2018-04-24T00:35:13.655" v="2677" actId="20577"/>
          <ac:spMkLst>
            <pc:docMk/>
            <pc:sldMk cId="3444526819" sldId="268"/>
            <ac:spMk id="2" creationId="{4F875B52-3193-424B-BDA1-13131FC330C5}"/>
          </ac:spMkLst>
        </pc:spChg>
        <pc:spChg chg="del">
          <ac:chgData name="saurabh pisal" userId="c42f00ca-5d2b-4585-b099-8ffdbcb7fb7f" providerId="ADAL" clId="{3E0B236C-4D14-44F4-BBEA-D770D9588FE5}" dt="2018-04-24T00:35:15.699" v="2678" actId="20577"/>
          <ac:spMkLst>
            <pc:docMk/>
            <pc:sldMk cId="3444526819" sldId="268"/>
            <ac:spMk id="3" creationId="{C3287240-E83B-460B-97E7-1F1C598D52AB}"/>
          </ac:spMkLst>
        </pc:spChg>
        <pc:spChg chg="add mod">
          <ac:chgData name="saurabh pisal" userId="c42f00ca-5d2b-4585-b099-8ffdbcb7fb7f" providerId="ADAL" clId="{3E0B236C-4D14-44F4-BBEA-D770D9588FE5}" dt="2018-04-24T00:48:36.907" v="2834" actId="403"/>
          <ac:spMkLst>
            <pc:docMk/>
            <pc:sldMk cId="3444526819" sldId="268"/>
            <ac:spMk id="5" creationId="{9A3A9EE4-3397-40D2-A960-33290E893166}"/>
          </ac:spMkLst>
        </pc:spChg>
        <pc:picChg chg="add mod">
          <ac:chgData name="saurabh pisal" userId="c42f00ca-5d2b-4585-b099-8ffdbcb7fb7f" providerId="ADAL" clId="{3E0B236C-4D14-44F4-BBEA-D770D9588FE5}" dt="2018-04-24T00:35:56.032" v="2709" actId="14100"/>
          <ac:picMkLst>
            <pc:docMk/>
            <pc:sldMk cId="3444526819" sldId="268"/>
            <ac:picMk id="4" creationId="{277419AF-0F40-425E-9F61-3AD22E7FA00F}"/>
          </ac:picMkLst>
        </pc:picChg>
        <pc:picChg chg="add del mod">
          <ac:chgData name="saurabh pisal" userId="c42f00ca-5d2b-4585-b099-8ffdbcb7fb7f" providerId="ADAL" clId="{3E0B236C-4D14-44F4-BBEA-D770D9588FE5}" dt="2018-04-24T02:32:03.253" v="3443" actId="478"/>
          <ac:picMkLst>
            <pc:docMk/>
            <pc:sldMk cId="3444526819" sldId="268"/>
            <ac:picMk id="7" creationId="{A0AA7423-D6B0-4C90-BFB8-9A2BD65AD3B3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0:56:58.271" v="2933" actId="207"/>
        <pc:sldMkLst>
          <pc:docMk/>
          <pc:sldMk cId="1611644724" sldId="269"/>
        </pc:sldMkLst>
        <pc:spChg chg="mod">
          <ac:chgData name="saurabh pisal" userId="c42f00ca-5d2b-4585-b099-8ffdbcb7fb7f" providerId="ADAL" clId="{3E0B236C-4D14-44F4-BBEA-D770D9588FE5}" dt="2018-04-24T00:56:40.787" v="2928" actId="20577"/>
          <ac:spMkLst>
            <pc:docMk/>
            <pc:sldMk cId="1611644724" sldId="269"/>
            <ac:spMk id="2" creationId="{451144BA-C614-4661-9EEB-0E69F7E6F1CE}"/>
          </ac:spMkLst>
        </pc:spChg>
        <pc:spChg chg="del">
          <ac:chgData name="saurabh pisal" userId="c42f00ca-5d2b-4585-b099-8ffdbcb7fb7f" providerId="ADAL" clId="{3E0B236C-4D14-44F4-BBEA-D770D9588FE5}" dt="2018-04-24T00:55:40.445" v="2841" actId="207"/>
          <ac:spMkLst>
            <pc:docMk/>
            <pc:sldMk cId="1611644724" sldId="269"/>
            <ac:spMk id="3" creationId="{850F4E4D-5C4F-48E7-AA31-F02C92092C8A}"/>
          </ac:spMkLst>
        </pc:spChg>
        <pc:spChg chg="add mod">
          <ac:chgData name="saurabh pisal" userId="c42f00ca-5d2b-4585-b099-8ffdbcb7fb7f" providerId="ADAL" clId="{3E0B236C-4D14-44F4-BBEA-D770D9588FE5}" dt="2018-04-24T00:56:58.271" v="2933" actId="207"/>
          <ac:spMkLst>
            <pc:docMk/>
            <pc:sldMk cId="1611644724" sldId="269"/>
            <ac:spMk id="5" creationId="{C8BB84D5-4809-495E-9CD8-392E140F8477}"/>
          </ac:spMkLst>
        </pc:spChg>
        <pc:picChg chg="add mod">
          <ac:chgData name="saurabh pisal" userId="c42f00ca-5d2b-4585-b099-8ffdbcb7fb7f" providerId="ADAL" clId="{3E0B236C-4D14-44F4-BBEA-D770D9588FE5}" dt="2018-04-24T00:55:49.356" v="2844" actId="14100"/>
          <ac:picMkLst>
            <pc:docMk/>
            <pc:sldMk cId="1611644724" sldId="269"/>
            <ac:picMk id="4" creationId="{1472C5FA-B4ED-465F-A620-A0A6644A4FC0}"/>
          </ac:picMkLst>
        </pc:picChg>
      </pc:sldChg>
      <pc:sldChg chg="addSp delSp modSp add modAnim">
        <pc:chgData name="saurabh pisal" userId="c42f00ca-5d2b-4585-b099-8ffdbcb7fb7f" providerId="ADAL" clId="{3E0B236C-4D14-44F4-BBEA-D770D9588FE5}" dt="2018-04-24T01:27:25.660" v="3044" actId="20577"/>
        <pc:sldMkLst>
          <pc:docMk/>
          <pc:sldMk cId="3470115444" sldId="270"/>
        </pc:sldMkLst>
        <pc:spChg chg="mod">
          <ac:chgData name="saurabh pisal" userId="c42f00ca-5d2b-4585-b099-8ffdbcb7fb7f" providerId="ADAL" clId="{3E0B236C-4D14-44F4-BBEA-D770D9588FE5}" dt="2018-04-24T01:00:44.318" v="2987" actId="20577"/>
          <ac:spMkLst>
            <pc:docMk/>
            <pc:sldMk cId="3470115444" sldId="270"/>
            <ac:spMk id="2" creationId="{C2CFC700-CF8F-4900-BF12-06CAF270549B}"/>
          </ac:spMkLst>
        </pc:spChg>
        <pc:spChg chg="del">
          <ac:chgData name="saurabh pisal" userId="c42f00ca-5d2b-4585-b099-8ffdbcb7fb7f" providerId="ADAL" clId="{3E0B236C-4D14-44F4-BBEA-D770D9588FE5}" dt="2018-04-24T00:59:57.246" v="2955" actId="20577"/>
          <ac:spMkLst>
            <pc:docMk/>
            <pc:sldMk cId="3470115444" sldId="270"/>
            <ac:spMk id="3" creationId="{71B51383-CADC-4D28-A0F5-0693A7B21F6D}"/>
          </ac:spMkLst>
        </pc:spChg>
        <pc:spChg chg="add mod">
          <ac:chgData name="saurabh pisal" userId="c42f00ca-5d2b-4585-b099-8ffdbcb7fb7f" providerId="ADAL" clId="{3E0B236C-4D14-44F4-BBEA-D770D9588FE5}" dt="2018-04-24T01:25:10.656" v="3034" actId="20577"/>
          <ac:spMkLst>
            <pc:docMk/>
            <pc:sldMk cId="3470115444" sldId="270"/>
            <ac:spMk id="5" creationId="{D665D58B-ED1F-421F-9EAF-610B70EF39AF}"/>
          </ac:spMkLst>
        </pc:spChg>
        <pc:picChg chg="add mod">
          <ac:chgData name="saurabh pisal" userId="c42f00ca-5d2b-4585-b099-8ffdbcb7fb7f" providerId="ADAL" clId="{3E0B236C-4D14-44F4-BBEA-D770D9588FE5}" dt="2018-04-24T01:00:10.076" v="2959" actId="14100"/>
          <ac:picMkLst>
            <pc:docMk/>
            <pc:sldMk cId="3470115444" sldId="270"/>
            <ac:picMk id="4" creationId="{DB24E1EF-B3D7-42B0-8E22-6DA29F954231}"/>
          </ac:picMkLst>
        </pc:picChg>
        <pc:cxnChg chg="add del mod">
          <ac:chgData name="saurabh pisal" userId="c42f00ca-5d2b-4585-b099-8ffdbcb7fb7f" providerId="ADAL" clId="{3E0B236C-4D14-44F4-BBEA-D770D9588FE5}" dt="2018-04-24T01:25:28.149" v="3036" actId="11529"/>
          <ac:cxnSpMkLst>
            <pc:docMk/>
            <pc:sldMk cId="3470115444" sldId="270"/>
            <ac:cxnSpMk id="7" creationId="{6B5B084C-8C48-4C64-AA67-F57F0C5E1653}"/>
          </ac:cxnSpMkLst>
        </pc:cxnChg>
        <pc:cxnChg chg="add mod">
          <ac:chgData name="saurabh pisal" userId="c42f00ca-5d2b-4585-b099-8ffdbcb7fb7f" providerId="ADAL" clId="{3E0B236C-4D14-44F4-BBEA-D770D9588FE5}" dt="2018-04-24T01:25:36.498" v="3037" actId="11529"/>
          <ac:cxnSpMkLst>
            <pc:docMk/>
            <pc:sldMk cId="3470115444" sldId="270"/>
            <ac:cxnSpMk id="9" creationId="{34EF61E3-7331-4A68-8F12-CFF238F6139F}"/>
          </ac:cxnSpMkLst>
        </pc:cxnChg>
        <pc:cxnChg chg="add mod">
          <ac:chgData name="saurabh pisal" userId="c42f00ca-5d2b-4585-b099-8ffdbcb7fb7f" providerId="ADAL" clId="{3E0B236C-4D14-44F4-BBEA-D770D9588FE5}" dt="2018-04-24T01:25:46.761" v="3038" actId="11529"/>
          <ac:cxnSpMkLst>
            <pc:docMk/>
            <pc:sldMk cId="3470115444" sldId="270"/>
            <ac:cxnSpMk id="11" creationId="{D8EB9C1A-6308-4FF9-9BA3-06A339D3E5AE}"/>
          </ac:cxnSpMkLst>
        </pc:cxnChg>
        <pc:cxnChg chg="add mod">
          <ac:chgData name="saurabh pisal" userId="c42f00ca-5d2b-4585-b099-8ffdbcb7fb7f" providerId="ADAL" clId="{3E0B236C-4D14-44F4-BBEA-D770D9588FE5}" dt="2018-04-24T01:27:17.009" v="3043" actId="11529"/>
          <ac:cxnSpMkLst>
            <pc:docMk/>
            <pc:sldMk cId="3470115444" sldId="270"/>
            <ac:cxnSpMk id="13" creationId="{1C587C8E-BCBF-42F3-940C-C9D47E4B9941}"/>
          </ac:cxnSpMkLst>
        </pc:cxnChg>
      </pc:sldChg>
      <pc:sldChg chg="addSp delSp modSp add modAnim">
        <pc:chgData name="saurabh pisal" userId="c42f00ca-5d2b-4585-b099-8ffdbcb7fb7f" providerId="ADAL" clId="{3E0B236C-4D14-44F4-BBEA-D770D9588FE5}" dt="2018-04-24T01:32:22.797" v="3194" actId="20577"/>
        <pc:sldMkLst>
          <pc:docMk/>
          <pc:sldMk cId="2015588683" sldId="271"/>
        </pc:sldMkLst>
        <pc:spChg chg="mod">
          <ac:chgData name="saurabh pisal" userId="c42f00ca-5d2b-4585-b099-8ffdbcb7fb7f" providerId="ADAL" clId="{3E0B236C-4D14-44F4-BBEA-D770D9588FE5}" dt="2018-04-24T01:29:17.961" v="3071" actId="20577"/>
          <ac:spMkLst>
            <pc:docMk/>
            <pc:sldMk cId="2015588683" sldId="271"/>
            <ac:spMk id="2" creationId="{3A46B0BA-9584-445F-B332-02A2068AC8C4}"/>
          </ac:spMkLst>
        </pc:spChg>
        <pc:spChg chg="del">
          <ac:chgData name="saurabh pisal" userId="c42f00ca-5d2b-4585-b099-8ffdbcb7fb7f" providerId="ADAL" clId="{3E0B236C-4D14-44F4-BBEA-D770D9588FE5}" dt="2018-04-24T01:29:28.324" v="3072" actId="20577"/>
          <ac:spMkLst>
            <pc:docMk/>
            <pc:sldMk cId="2015588683" sldId="271"/>
            <ac:spMk id="3" creationId="{66EDE5A9-4D4A-442B-BD26-8E2F9ECBB333}"/>
          </ac:spMkLst>
        </pc:spChg>
        <pc:spChg chg="add mod">
          <ac:chgData name="saurabh pisal" userId="c42f00ca-5d2b-4585-b099-8ffdbcb7fb7f" providerId="ADAL" clId="{3E0B236C-4D14-44F4-BBEA-D770D9588FE5}" dt="2018-04-24T01:30:15.226" v="3191" actId="20577"/>
          <ac:spMkLst>
            <pc:docMk/>
            <pc:sldMk cId="2015588683" sldId="271"/>
            <ac:spMk id="5" creationId="{D0CD3238-4E44-43EB-9C80-98E830167B17}"/>
          </ac:spMkLst>
        </pc:spChg>
        <pc:picChg chg="add mod">
          <ac:chgData name="saurabh pisal" userId="c42f00ca-5d2b-4585-b099-8ffdbcb7fb7f" providerId="ADAL" clId="{3E0B236C-4D14-44F4-BBEA-D770D9588FE5}" dt="2018-04-24T01:29:42.593" v="3076" actId="14100"/>
          <ac:picMkLst>
            <pc:docMk/>
            <pc:sldMk cId="2015588683" sldId="271"/>
            <ac:picMk id="4" creationId="{04E3D93B-E709-4D35-AE06-57990DF070CF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1:56:32.014" v="3424" actId="14100"/>
        <pc:sldMkLst>
          <pc:docMk/>
          <pc:sldMk cId="374890185" sldId="272"/>
        </pc:sldMkLst>
        <pc:spChg chg="mod">
          <ac:chgData name="saurabh pisal" userId="c42f00ca-5d2b-4585-b099-8ffdbcb7fb7f" providerId="ADAL" clId="{3E0B236C-4D14-44F4-BBEA-D770D9588FE5}" dt="2018-04-24T01:37:33.186" v="3246" actId="20577"/>
          <ac:spMkLst>
            <pc:docMk/>
            <pc:sldMk cId="374890185" sldId="272"/>
            <ac:spMk id="2" creationId="{5FF35D55-EF1A-4564-B61D-B41CD2BADDEB}"/>
          </ac:spMkLst>
        </pc:spChg>
        <pc:spChg chg="del">
          <ac:chgData name="saurabh pisal" userId="c42f00ca-5d2b-4585-b099-8ffdbcb7fb7f" providerId="ADAL" clId="{3E0B236C-4D14-44F4-BBEA-D770D9588FE5}" dt="2018-04-24T01:37:39.719" v="3247" actId="14100"/>
          <ac:spMkLst>
            <pc:docMk/>
            <pc:sldMk cId="374890185" sldId="272"/>
            <ac:spMk id="3" creationId="{36669B5A-2F8D-47AC-AF32-F0525F333F44}"/>
          </ac:spMkLst>
        </pc:spChg>
        <pc:picChg chg="add mod">
          <ac:chgData name="saurabh pisal" userId="c42f00ca-5d2b-4585-b099-8ffdbcb7fb7f" providerId="ADAL" clId="{3E0B236C-4D14-44F4-BBEA-D770D9588FE5}" dt="2018-04-24T01:55:59.782" v="3420" actId="14100"/>
          <ac:picMkLst>
            <pc:docMk/>
            <pc:sldMk cId="374890185" sldId="272"/>
            <ac:picMk id="4" creationId="{F3B14DAD-1715-44A5-BE40-D4015B0AEBD2}"/>
          </ac:picMkLst>
        </pc:picChg>
        <pc:picChg chg="add mod">
          <ac:chgData name="saurabh pisal" userId="c42f00ca-5d2b-4585-b099-8ffdbcb7fb7f" providerId="ADAL" clId="{3E0B236C-4D14-44F4-BBEA-D770D9588FE5}" dt="2018-04-24T01:56:32.014" v="3424" actId="14100"/>
          <ac:picMkLst>
            <pc:docMk/>
            <pc:sldMk cId="374890185" sldId="272"/>
            <ac:picMk id="5" creationId="{DB53C4E9-B517-409D-92E6-754695371453}"/>
          </ac:picMkLst>
        </pc:picChg>
      </pc:sldChg>
      <pc:sldChg chg="addSp delSp modSp add ord">
        <pc:chgData name="saurabh pisal" userId="c42f00ca-5d2b-4585-b099-8ffdbcb7fb7f" providerId="ADAL" clId="{3E0B236C-4D14-44F4-BBEA-D770D9588FE5}" dt="2018-04-24T01:36:32.831" v="3217" actId="1076"/>
        <pc:sldMkLst>
          <pc:docMk/>
          <pc:sldMk cId="622192775" sldId="273"/>
        </pc:sldMkLst>
        <pc:spChg chg="mod">
          <ac:chgData name="saurabh pisal" userId="c42f00ca-5d2b-4585-b099-8ffdbcb7fb7f" providerId="ADAL" clId="{3E0B236C-4D14-44F4-BBEA-D770D9588FE5}" dt="2018-04-24T01:35:40.214" v="3207" actId="20577"/>
          <ac:spMkLst>
            <pc:docMk/>
            <pc:sldMk cId="622192775" sldId="273"/>
            <ac:spMk id="2" creationId="{D6CFB271-9EAD-4A24-8A71-CC3A8BE2A008}"/>
          </ac:spMkLst>
        </pc:spChg>
        <pc:picChg chg="add mod">
          <ac:chgData name="saurabh pisal" userId="c42f00ca-5d2b-4585-b099-8ffdbcb7fb7f" providerId="ADAL" clId="{3E0B236C-4D14-44F4-BBEA-D770D9588FE5}" dt="2018-04-24T01:36:32.831" v="3217" actId="1076"/>
          <ac:picMkLst>
            <pc:docMk/>
            <pc:sldMk cId="622192775" sldId="273"/>
            <ac:picMk id="3" creationId="{B46C4D43-4ADA-4CD3-AF76-F00E2372F31B}"/>
          </ac:picMkLst>
        </pc:picChg>
        <pc:picChg chg="del">
          <ac:chgData name="saurabh pisal" userId="c42f00ca-5d2b-4585-b099-8ffdbcb7fb7f" providerId="ADAL" clId="{3E0B236C-4D14-44F4-BBEA-D770D9588FE5}" dt="2018-04-24T01:36:09.950" v="3208" actId="478"/>
          <ac:picMkLst>
            <pc:docMk/>
            <pc:sldMk cId="622192775" sldId="273"/>
            <ac:picMk id="10" creationId="{D14F1A77-0363-41B1-B00E-0940CD172C99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5T02:05:23.704" v="5418" actId="1582"/>
        <pc:sldMkLst>
          <pc:docMk/>
          <pc:sldMk cId="3615030534" sldId="274"/>
        </pc:sldMkLst>
        <pc:spChg chg="mod">
          <ac:chgData name="saurabh pisal" userId="c42f00ca-5d2b-4585-b099-8ffdbcb7fb7f" providerId="ADAL" clId="{3E0B236C-4D14-44F4-BBEA-D770D9588FE5}" dt="2018-04-24T01:38:20.483" v="3253" actId="14100"/>
          <ac:spMkLst>
            <pc:docMk/>
            <pc:sldMk cId="3615030534" sldId="274"/>
            <ac:spMk id="2" creationId="{16BEB6A8-B2DF-4EB0-A87A-9E0E0F74C021}"/>
          </ac:spMkLst>
        </pc:spChg>
        <pc:spChg chg="del">
          <ac:chgData name="saurabh pisal" userId="c42f00ca-5d2b-4585-b099-8ffdbcb7fb7f" providerId="ADAL" clId="{3E0B236C-4D14-44F4-BBEA-D770D9588FE5}" dt="2018-04-24T01:38:55.971" v="3254" actId="14100"/>
          <ac:spMkLst>
            <pc:docMk/>
            <pc:sldMk cId="3615030534" sldId="274"/>
            <ac:spMk id="3" creationId="{65179B46-3426-475A-9257-3EF67D3C939B}"/>
          </ac:spMkLst>
        </pc:spChg>
        <pc:spChg chg="add mod">
          <ac:chgData name="saurabh pisal" userId="c42f00ca-5d2b-4585-b099-8ffdbcb7fb7f" providerId="ADAL" clId="{3E0B236C-4D14-44F4-BBEA-D770D9588FE5}" dt="2018-04-25T02:05:23.704" v="5418" actId="1582"/>
          <ac:spMkLst>
            <pc:docMk/>
            <pc:sldMk cId="3615030534" sldId="274"/>
            <ac:spMk id="5" creationId="{AD7FF7A0-F5FB-4BFB-824E-AF40FEAE132B}"/>
          </ac:spMkLst>
        </pc:spChg>
        <pc:picChg chg="add mod">
          <ac:chgData name="saurabh pisal" userId="c42f00ca-5d2b-4585-b099-8ffdbcb7fb7f" providerId="ADAL" clId="{3E0B236C-4D14-44F4-BBEA-D770D9588FE5}" dt="2018-04-24T04:42:56.902" v="3758" actId="1076"/>
          <ac:picMkLst>
            <pc:docMk/>
            <pc:sldMk cId="3615030534" sldId="274"/>
            <ac:picMk id="3" creationId="{75BC7D20-457A-45CF-99A7-3BC8FB6AA548}"/>
          </ac:picMkLst>
        </pc:picChg>
        <pc:picChg chg="add mod">
          <ac:chgData name="saurabh pisal" userId="c42f00ca-5d2b-4585-b099-8ffdbcb7fb7f" providerId="ADAL" clId="{3E0B236C-4D14-44F4-BBEA-D770D9588FE5}" dt="2018-04-24T01:39:06.535" v="3258" actId="14100"/>
          <ac:picMkLst>
            <pc:docMk/>
            <pc:sldMk cId="3615030534" sldId="274"/>
            <ac:picMk id="4" creationId="{17E151D7-1876-4231-92B7-DE825169BC0A}"/>
          </ac:picMkLst>
        </pc:picChg>
      </pc:sldChg>
      <pc:sldChg chg="addSp delSp modSp add delAnim modAnim">
        <pc:chgData name="saurabh pisal" userId="c42f00ca-5d2b-4585-b099-8ffdbcb7fb7f" providerId="ADAL" clId="{3E0B236C-4D14-44F4-BBEA-D770D9588FE5}" dt="2018-04-24T04:41:48.701" v="3754" actId="14100"/>
        <pc:sldMkLst>
          <pc:docMk/>
          <pc:sldMk cId="1727642865" sldId="275"/>
        </pc:sldMkLst>
        <pc:spChg chg="mod">
          <ac:chgData name="saurabh pisal" userId="c42f00ca-5d2b-4585-b099-8ffdbcb7fb7f" providerId="ADAL" clId="{3E0B236C-4D14-44F4-BBEA-D770D9588FE5}" dt="2018-04-24T01:39:40.398" v="3260" actId="20577"/>
          <ac:spMkLst>
            <pc:docMk/>
            <pc:sldMk cId="1727642865" sldId="275"/>
            <ac:spMk id="2" creationId="{21FC3B3C-EC62-4391-A17C-EF0B429FE9BB}"/>
          </ac:spMkLst>
        </pc:spChg>
        <pc:spChg chg="del">
          <ac:chgData name="saurabh pisal" userId="c42f00ca-5d2b-4585-b099-8ffdbcb7fb7f" providerId="ADAL" clId="{3E0B236C-4D14-44F4-BBEA-D770D9588FE5}" dt="2018-04-24T01:40:03.311" v="3261" actId="20577"/>
          <ac:spMkLst>
            <pc:docMk/>
            <pc:sldMk cId="1727642865" sldId="275"/>
            <ac:spMk id="3" creationId="{CBAF05CD-B9AA-4CDF-A44C-11612B0DA490}"/>
          </ac:spMkLst>
        </pc:spChg>
        <pc:spChg chg="add del mod">
          <ac:chgData name="saurabh pisal" userId="c42f00ca-5d2b-4585-b099-8ffdbcb7fb7f" providerId="ADAL" clId="{3E0B236C-4D14-44F4-BBEA-D770D9588FE5}" dt="2018-04-24T01:40:26.794" v="3268" actId="20577"/>
          <ac:spMkLst>
            <pc:docMk/>
            <pc:sldMk cId="1727642865" sldId="275"/>
            <ac:spMk id="5" creationId="{81A8A4ED-C055-4EB6-8631-7774D56474E1}"/>
          </ac:spMkLst>
        </pc:spChg>
        <pc:spChg chg="add mod">
          <ac:chgData name="saurabh pisal" userId="c42f00ca-5d2b-4585-b099-8ffdbcb7fb7f" providerId="ADAL" clId="{3E0B236C-4D14-44F4-BBEA-D770D9588FE5}" dt="2018-04-24T01:42:21.219" v="3324" actId="403"/>
          <ac:spMkLst>
            <pc:docMk/>
            <pc:sldMk cId="1727642865" sldId="275"/>
            <ac:spMk id="6" creationId="{DBE66199-4C4C-4B84-BE91-AE41A91E20ED}"/>
          </ac:spMkLst>
        </pc:spChg>
        <pc:picChg chg="add mod">
          <ac:chgData name="saurabh pisal" userId="c42f00ca-5d2b-4585-b099-8ffdbcb7fb7f" providerId="ADAL" clId="{3E0B236C-4D14-44F4-BBEA-D770D9588FE5}" dt="2018-04-24T01:40:15.912" v="3265" actId="14100"/>
          <ac:picMkLst>
            <pc:docMk/>
            <pc:sldMk cId="1727642865" sldId="275"/>
            <ac:picMk id="4" creationId="{EF6C9306-05C5-42D5-96DB-B2A4C38901CB}"/>
          </ac:picMkLst>
        </pc:picChg>
        <pc:picChg chg="add del mod">
          <ac:chgData name="saurabh pisal" userId="c42f00ca-5d2b-4585-b099-8ffdbcb7fb7f" providerId="ADAL" clId="{3E0B236C-4D14-44F4-BBEA-D770D9588FE5}" dt="2018-04-24T04:41:37.878" v="3753" actId="478"/>
          <ac:picMkLst>
            <pc:docMk/>
            <pc:sldMk cId="1727642865" sldId="275"/>
            <ac:picMk id="8" creationId="{BF6D6488-54E7-4A1D-8015-C47C8F684D82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4:48:15.413" v="3796" actId="478"/>
        <pc:sldMkLst>
          <pc:docMk/>
          <pc:sldMk cId="1540784595" sldId="276"/>
        </pc:sldMkLst>
        <pc:spChg chg="mod">
          <ac:chgData name="saurabh pisal" userId="c42f00ca-5d2b-4585-b099-8ffdbcb7fb7f" providerId="ADAL" clId="{3E0B236C-4D14-44F4-BBEA-D770D9588FE5}" dt="2018-04-24T04:47:04.896" v="3786" actId="20577"/>
          <ac:spMkLst>
            <pc:docMk/>
            <pc:sldMk cId="1540784595" sldId="276"/>
            <ac:spMk id="2" creationId="{E4CEF50D-52BE-491B-95E4-2C1D9D6279C0}"/>
          </ac:spMkLst>
        </pc:spChg>
        <pc:spChg chg="del">
          <ac:chgData name="saurabh pisal" userId="c42f00ca-5d2b-4585-b099-8ffdbcb7fb7f" providerId="ADAL" clId="{3E0B236C-4D14-44F4-BBEA-D770D9588FE5}" dt="2018-04-24T04:46:10.333" v="3772" actId="478"/>
          <ac:spMkLst>
            <pc:docMk/>
            <pc:sldMk cId="1540784595" sldId="276"/>
            <ac:spMk id="3" creationId="{A5E2E443-1A54-41C1-8ACF-370F8AF40446}"/>
          </ac:spMkLst>
        </pc:spChg>
        <pc:picChg chg="add mod">
          <ac:chgData name="saurabh pisal" userId="c42f00ca-5d2b-4585-b099-8ffdbcb7fb7f" providerId="ADAL" clId="{3E0B236C-4D14-44F4-BBEA-D770D9588FE5}" dt="2018-04-24T04:46:20.254" v="3775" actId="14100"/>
          <ac:picMkLst>
            <pc:docMk/>
            <pc:sldMk cId="1540784595" sldId="276"/>
            <ac:picMk id="4" creationId="{D72DC01B-56AE-446F-BACB-B85FDCEA1B5B}"/>
          </ac:picMkLst>
        </pc:picChg>
        <pc:cxnChg chg="add del mod">
          <ac:chgData name="saurabh pisal" userId="c42f00ca-5d2b-4585-b099-8ffdbcb7fb7f" providerId="ADAL" clId="{3E0B236C-4D14-44F4-BBEA-D770D9588FE5}" dt="2018-04-24T04:48:13.126" v="3795" actId="478"/>
          <ac:cxnSpMkLst>
            <pc:docMk/>
            <pc:sldMk cId="1540784595" sldId="276"/>
            <ac:cxnSpMk id="6" creationId="{C1FB6F54-16A4-481A-8DBC-3C8693BEA7C8}"/>
          </ac:cxnSpMkLst>
        </pc:cxnChg>
        <pc:cxnChg chg="add del mod">
          <ac:chgData name="saurabh pisal" userId="c42f00ca-5d2b-4585-b099-8ffdbcb7fb7f" providerId="ADAL" clId="{3E0B236C-4D14-44F4-BBEA-D770D9588FE5}" dt="2018-04-24T04:48:15.413" v="3796" actId="478"/>
          <ac:cxnSpMkLst>
            <pc:docMk/>
            <pc:sldMk cId="1540784595" sldId="276"/>
            <ac:cxnSpMk id="8" creationId="{1F46863F-6015-4181-9AF6-C4684D19D18A}"/>
          </ac:cxnSpMkLst>
        </pc:cxnChg>
        <pc:cxnChg chg="add mod">
          <ac:chgData name="saurabh pisal" userId="c42f00ca-5d2b-4585-b099-8ffdbcb7fb7f" providerId="ADAL" clId="{3E0B236C-4D14-44F4-BBEA-D770D9588FE5}" dt="2018-04-24T04:48:07.621" v="3793" actId="571"/>
          <ac:cxnSpMkLst>
            <pc:docMk/>
            <pc:sldMk cId="1540784595" sldId="276"/>
            <ac:cxnSpMk id="12" creationId="{88455C97-0CC2-4A56-B187-B6AFC5EBDB97}"/>
          </ac:cxnSpMkLst>
        </pc:cxnChg>
        <pc:cxnChg chg="add mod">
          <ac:chgData name="saurabh pisal" userId="c42f00ca-5d2b-4585-b099-8ffdbcb7fb7f" providerId="ADAL" clId="{3E0B236C-4D14-44F4-BBEA-D770D9588FE5}" dt="2018-04-24T04:48:10.470" v="3794" actId="571"/>
          <ac:cxnSpMkLst>
            <pc:docMk/>
            <pc:sldMk cId="1540784595" sldId="276"/>
            <ac:cxnSpMk id="13" creationId="{CA66E417-3523-4472-9A64-3A730D85369C}"/>
          </ac:cxnSpMkLst>
        </pc:cxnChg>
      </pc:sldChg>
      <pc:sldChg chg="addSp delSp modSp add ord">
        <pc:chgData name="saurabh pisal" userId="c42f00ca-5d2b-4585-b099-8ffdbcb7fb7f" providerId="ADAL" clId="{3E0B236C-4D14-44F4-BBEA-D770D9588FE5}" dt="2018-04-24T04:45:26.636" v="3771" actId="14100"/>
        <pc:sldMkLst>
          <pc:docMk/>
          <pc:sldMk cId="2359421357" sldId="277"/>
        </pc:sldMkLst>
        <pc:spChg chg="add del mod">
          <ac:chgData name="saurabh pisal" userId="c42f00ca-5d2b-4585-b099-8ffdbcb7fb7f" providerId="ADAL" clId="{3E0B236C-4D14-44F4-BBEA-D770D9588FE5}" dt="2018-04-24T04:45:12.184" v="3764" actId="478"/>
          <ac:spMkLst>
            <pc:docMk/>
            <pc:sldMk cId="2359421357" sldId="277"/>
            <ac:spMk id="7" creationId="{541D19F6-9B21-4065-B5FD-F06FFCFE827C}"/>
          </ac:spMkLst>
        </pc:spChg>
        <pc:spChg chg="add mod">
          <ac:chgData name="saurabh pisal" userId="c42f00ca-5d2b-4585-b099-8ffdbcb7fb7f" providerId="ADAL" clId="{3E0B236C-4D14-44F4-BBEA-D770D9588FE5}" dt="2018-04-24T04:45:14.396" v="3766" actId="478"/>
          <ac:spMkLst>
            <pc:docMk/>
            <pc:sldMk cId="2359421357" sldId="277"/>
            <ac:spMk id="9" creationId="{1B189F36-CCD9-4930-9C27-6B13ED21FDF6}"/>
          </ac:spMkLst>
        </pc:spChg>
        <pc:picChg chg="add del">
          <ac:chgData name="saurabh pisal" userId="c42f00ca-5d2b-4585-b099-8ffdbcb7fb7f" providerId="ADAL" clId="{3E0B236C-4D14-44F4-BBEA-D770D9588FE5}" dt="2018-04-24T04:45:12.616" v="3765" actId="14100"/>
          <ac:picMkLst>
            <pc:docMk/>
            <pc:sldMk cId="2359421357" sldId="277"/>
            <ac:picMk id="3" creationId="{CDAD5F2C-B8C6-4AA8-89E5-1FD7847D85EE}"/>
          </ac:picMkLst>
        </pc:picChg>
        <pc:picChg chg="add del">
          <ac:chgData name="saurabh pisal" userId="c42f00ca-5d2b-4585-b099-8ffdbcb7fb7f" providerId="ADAL" clId="{3E0B236C-4D14-44F4-BBEA-D770D9588FE5}" dt="2018-04-24T04:45:14.396" v="3766" actId="478"/>
          <ac:picMkLst>
            <pc:docMk/>
            <pc:sldMk cId="2359421357" sldId="277"/>
            <ac:picMk id="4" creationId="{1472C5FA-B4ED-465F-A620-A0A6644A4FC0}"/>
          </ac:picMkLst>
        </pc:picChg>
        <pc:picChg chg="add mod">
          <ac:chgData name="saurabh pisal" userId="c42f00ca-5d2b-4585-b099-8ffdbcb7fb7f" providerId="ADAL" clId="{3E0B236C-4D14-44F4-BBEA-D770D9588FE5}" dt="2018-04-24T04:45:26.636" v="3771" actId="14100"/>
          <ac:picMkLst>
            <pc:docMk/>
            <pc:sldMk cId="2359421357" sldId="277"/>
            <ac:picMk id="10" creationId="{C567C99F-12CB-4E56-BEC2-3A0E383AECB3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4:49:45.444" v="3911" actId="20577"/>
        <pc:sldMkLst>
          <pc:docMk/>
          <pc:sldMk cId="3906851485" sldId="278"/>
        </pc:sldMkLst>
        <pc:spChg chg="mod">
          <ac:chgData name="saurabh pisal" userId="c42f00ca-5d2b-4585-b099-8ffdbcb7fb7f" providerId="ADAL" clId="{3E0B236C-4D14-44F4-BBEA-D770D9588FE5}" dt="2018-04-24T04:49:01.616" v="3805" actId="207"/>
          <ac:spMkLst>
            <pc:docMk/>
            <pc:sldMk cId="3906851485" sldId="278"/>
            <ac:spMk id="2" creationId="{E86FBDBA-11FA-4530-B9AE-4AC762330F15}"/>
          </ac:spMkLst>
        </pc:spChg>
        <pc:spChg chg="del">
          <ac:chgData name="saurabh pisal" userId="c42f00ca-5d2b-4585-b099-8ffdbcb7fb7f" providerId="ADAL" clId="{3E0B236C-4D14-44F4-BBEA-D770D9588FE5}" dt="2018-04-24T04:49:03.109" v="3806" actId="20577"/>
          <ac:spMkLst>
            <pc:docMk/>
            <pc:sldMk cId="3906851485" sldId="278"/>
            <ac:spMk id="3" creationId="{42065162-35ED-495C-9EBF-6D4B20CBF6FE}"/>
          </ac:spMkLst>
        </pc:spChg>
        <pc:spChg chg="add mod">
          <ac:chgData name="saurabh pisal" userId="c42f00ca-5d2b-4585-b099-8ffdbcb7fb7f" providerId="ADAL" clId="{3E0B236C-4D14-44F4-BBEA-D770D9588FE5}" dt="2018-04-24T04:49:45.444" v="3911" actId="20577"/>
          <ac:spMkLst>
            <pc:docMk/>
            <pc:sldMk cId="3906851485" sldId="278"/>
            <ac:spMk id="5" creationId="{BCAA8BB6-5A00-491A-9755-0592CB9A02B0}"/>
          </ac:spMkLst>
        </pc:spChg>
        <pc:picChg chg="add mod">
          <ac:chgData name="saurabh pisal" userId="c42f00ca-5d2b-4585-b099-8ffdbcb7fb7f" providerId="ADAL" clId="{3E0B236C-4D14-44F4-BBEA-D770D9588FE5}" dt="2018-04-24T04:49:12.963" v="3809" actId="14100"/>
          <ac:picMkLst>
            <pc:docMk/>
            <pc:sldMk cId="3906851485" sldId="278"/>
            <ac:picMk id="4" creationId="{FAB072D9-04E0-4AE9-BDDF-239DCF7664A9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5T02:06:06.379" v="5421" actId="20577"/>
        <pc:sldMkLst>
          <pc:docMk/>
          <pc:sldMk cId="454116528" sldId="279"/>
        </pc:sldMkLst>
        <pc:spChg chg="mod">
          <ac:chgData name="saurabh pisal" userId="c42f00ca-5d2b-4585-b099-8ffdbcb7fb7f" providerId="ADAL" clId="{3E0B236C-4D14-44F4-BBEA-D770D9588FE5}" dt="2018-04-24T04:56:55.068" v="4385" actId="20577"/>
          <ac:spMkLst>
            <pc:docMk/>
            <pc:sldMk cId="454116528" sldId="279"/>
            <ac:spMk id="2" creationId="{61B8A158-EBA8-422A-9932-341719A0EF41}"/>
          </ac:spMkLst>
        </pc:spChg>
        <pc:spChg chg="del">
          <ac:chgData name="saurabh pisal" userId="c42f00ca-5d2b-4585-b099-8ffdbcb7fb7f" providerId="ADAL" clId="{3E0B236C-4D14-44F4-BBEA-D770D9588FE5}" dt="2018-04-24T04:50:24.094" v="3924" actId="20577"/>
          <ac:spMkLst>
            <pc:docMk/>
            <pc:sldMk cId="454116528" sldId="279"/>
            <ac:spMk id="3" creationId="{96070A52-8215-45D1-8C86-849F5B70C136}"/>
          </ac:spMkLst>
        </pc:spChg>
        <pc:spChg chg="add mod">
          <ac:chgData name="saurabh pisal" userId="c42f00ca-5d2b-4585-b099-8ffdbcb7fb7f" providerId="ADAL" clId="{3E0B236C-4D14-44F4-BBEA-D770D9588FE5}" dt="2018-04-24T04:57:37.135" v="4393" actId="403"/>
          <ac:spMkLst>
            <pc:docMk/>
            <pc:sldMk cId="454116528" sldId="279"/>
            <ac:spMk id="4" creationId="{421AA64F-E312-41E3-82CA-8CD6F490FF42}"/>
          </ac:spMkLst>
        </pc:spChg>
        <pc:spChg chg="add mod">
          <ac:chgData name="saurabh pisal" userId="c42f00ca-5d2b-4585-b099-8ffdbcb7fb7f" providerId="ADAL" clId="{3E0B236C-4D14-44F4-BBEA-D770D9588FE5}" dt="2018-04-24T04:55:06.616" v="4255" actId="27636"/>
          <ac:spMkLst>
            <pc:docMk/>
            <pc:sldMk cId="454116528" sldId="279"/>
            <ac:spMk id="5" creationId="{7FDC27A0-E296-4593-8AC9-A35F0DC2293F}"/>
          </ac:spMkLst>
        </pc:spChg>
        <pc:spChg chg="add mod">
          <ac:chgData name="saurabh pisal" userId="c42f00ca-5d2b-4585-b099-8ffdbcb7fb7f" providerId="ADAL" clId="{3E0B236C-4D14-44F4-BBEA-D770D9588FE5}" dt="2018-04-24T04:57:40.027" v="4395" actId="403"/>
          <ac:spMkLst>
            <pc:docMk/>
            <pc:sldMk cId="454116528" sldId="279"/>
            <ac:spMk id="6" creationId="{2D6B71AA-6C0B-47CA-BF22-AC058A24B9A3}"/>
          </ac:spMkLst>
        </pc:spChg>
        <pc:spChg chg="add mod">
          <ac:chgData name="saurabh pisal" userId="c42f00ca-5d2b-4585-b099-8ffdbcb7fb7f" providerId="ADAL" clId="{3E0B236C-4D14-44F4-BBEA-D770D9588FE5}" dt="2018-04-24T04:55:06.618" v="4256" actId="27636"/>
          <ac:spMkLst>
            <pc:docMk/>
            <pc:sldMk cId="454116528" sldId="279"/>
            <ac:spMk id="7" creationId="{CBC2DEC1-15F2-4DA6-96C7-F1498334F02C}"/>
          </ac:spMkLst>
        </pc:spChg>
        <pc:spChg chg="add mod">
          <ac:chgData name="saurabh pisal" userId="c42f00ca-5d2b-4585-b099-8ffdbcb7fb7f" providerId="ADAL" clId="{3E0B236C-4D14-44F4-BBEA-D770D9588FE5}" dt="2018-04-25T02:06:06.379" v="5421" actId="20577"/>
          <ac:spMkLst>
            <pc:docMk/>
            <pc:sldMk cId="454116528" sldId="279"/>
            <ac:spMk id="8" creationId="{4277F69E-7A91-4C76-BCED-36790A4E4135}"/>
          </ac:spMkLst>
        </pc:spChg>
      </pc:sldChg>
      <pc:sldChg chg="addSp delSp modSp add">
        <pc:chgData name="saurabh pisal" userId="c42f00ca-5d2b-4585-b099-8ffdbcb7fb7f" providerId="ADAL" clId="{3E0B236C-4D14-44F4-BBEA-D770D9588FE5}" dt="2018-04-25T02:06:24.646" v="5423" actId="20577"/>
        <pc:sldMkLst>
          <pc:docMk/>
          <pc:sldMk cId="1145628278" sldId="280"/>
        </pc:sldMkLst>
        <pc:spChg chg="del">
          <ac:chgData name="saurabh pisal" userId="c42f00ca-5d2b-4585-b099-8ffdbcb7fb7f" providerId="ADAL" clId="{3E0B236C-4D14-44F4-BBEA-D770D9588FE5}" dt="2018-04-24T04:57:04.494" v="4387" actId="20577"/>
          <ac:spMkLst>
            <pc:docMk/>
            <pc:sldMk cId="1145628278" sldId="280"/>
            <ac:spMk id="2" creationId="{53C4FD91-8FDD-4208-AAAF-1F6A42021012}"/>
          </ac:spMkLst>
        </pc:spChg>
        <pc:spChg chg="del">
          <ac:chgData name="saurabh pisal" userId="c42f00ca-5d2b-4585-b099-8ffdbcb7fb7f" providerId="ADAL" clId="{3E0B236C-4D14-44F4-BBEA-D770D9588FE5}" dt="2018-04-24T04:57:04.494" v="4387" actId="20577"/>
          <ac:spMkLst>
            <pc:docMk/>
            <pc:sldMk cId="1145628278" sldId="280"/>
            <ac:spMk id="3" creationId="{52D8DF46-46E2-49CA-96F9-A45680291C5B}"/>
          </ac:spMkLst>
        </pc:spChg>
        <pc:spChg chg="del">
          <ac:chgData name="saurabh pisal" userId="c42f00ca-5d2b-4585-b099-8ffdbcb7fb7f" providerId="ADAL" clId="{3E0B236C-4D14-44F4-BBEA-D770D9588FE5}" dt="2018-04-24T04:57:04.494" v="4387" actId="20577"/>
          <ac:spMkLst>
            <pc:docMk/>
            <pc:sldMk cId="1145628278" sldId="280"/>
            <ac:spMk id="4" creationId="{AAB85610-2230-4F45-BC2A-CF36558E802E}"/>
          </ac:spMkLst>
        </pc:spChg>
        <pc:spChg chg="del">
          <ac:chgData name="saurabh pisal" userId="c42f00ca-5d2b-4585-b099-8ffdbcb7fb7f" providerId="ADAL" clId="{3E0B236C-4D14-44F4-BBEA-D770D9588FE5}" dt="2018-04-24T04:57:04.494" v="4387" actId="20577"/>
          <ac:spMkLst>
            <pc:docMk/>
            <pc:sldMk cId="1145628278" sldId="280"/>
            <ac:spMk id="5" creationId="{A0ED7211-61BF-4FF0-BB7E-AD782F07CA56}"/>
          </ac:spMkLst>
        </pc:spChg>
        <pc:spChg chg="del">
          <ac:chgData name="saurabh pisal" userId="c42f00ca-5d2b-4585-b099-8ffdbcb7fb7f" providerId="ADAL" clId="{3E0B236C-4D14-44F4-BBEA-D770D9588FE5}" dt="2018-04-24T04:57:04.494" v="4387" actId="20577"/>
          <ac:spMkLst>
            <pc:docMk/>
            <pc:sldMk cId="1145628278" sldId="280"/>
            <ac:spMk id="6" creationId="{FBF021A8-EAB4-41AC-9506-4AC435803883}"/>
          </ac:spMkLst>
        </pc:spChg>
        <pc:spChg chg="add mod">
          <ac:chgData name="saurabh pisal" userId="c42f00ca-5d2b-4585-b099-8ffdbcb7fb7f" providerId="ADAL" clId="{3E0B236C-4D14-44F4-BBEA-D770D9588FE5}" dt="2018-04-25T02:06:24.646" v="5423" actId="20577"/>
          <ac:spMkLst>
            <pc:docMk/>
            <pc:sldMk cId="1145628278" sldId="280"/>
            <ac:spMk id="7" creationId="{F9C741BE-BC76-48E7-9F43-C4635816F47E}"/>
          </ac:spMkLst>
        </pc:spChg>
        <pc:spChg chg="add del mod">
          <ac:chgData name="saurabh pisal" userId="c42f00ca-5d2b-4585-b099-8ffdbcb7fb7f" providerId="ADAL" clId="{3E0B236C-4D14-44F4-BBEA-D770D9588FE5}" dt="2018-04-24T04:57:15.156" v="4391" actId="478"/>
          <ac:spMkLst>
            <pc:docMk/>
            <pc:sldMk cId="1145628278" sldId="280"/>
            <ac:spMk id="8" creationId="{378DA7D1-D451-4BC6-BD76-F821FA4D9D91}"/>
          </ac:spMkLst>
        </pc:spChg>
      </pc:sldChg>
      <pc:sldChg chg="add del">
        <pc:chgData name="saurabh pisal" userId="c42f00ca-5d2b-4585-b099-8ffdbcb7fb7f" providerId="ADAL" clId="{3E0B236C-4D14-44F4-BBEA-D770D9588FE5}" dt="2018-04-24T05:55:11.576" v="4418" actId="14100"/>
        <pc:sldMkLst>
          <pc:docMk/>
          <pc:sldMk cId="186685346" sldId="281"/>
        </pc:sldMkLst>
      </pc:sldChg>
      <pc:sldChg chg="delSp modSp add">
        <pc:chgData name="saurabh pisal" userId="c42f00ca-5d2b-4585-b099-8ffdbcb7fb7f" providerId="ADAL" clId="{3E0B236C-4D14-44F4-BBEA-D770D9588FE5}" dt="2018-04-25T02:07:31.463" v="5441" actId="20577"/>
        <pc:sldMkLst>
          <pc:docMk/>
          <pc:sldMk cId="1435424230" sldId="281"/>
        </pc:sldMkLst>
        <pc:spChg chg="mod">
          <ac:chgData name="saurabh pisal" userId="c42f00ca-5d2b-4585-b099-8ffdbcb7fb7f" providerId="ADAL" clId="{3E0B236C-4D14-44F4-BBEA-D770D9588FE5}" dt="2018-04-25T02:07:31.463" v="5441" actId="20577"/>
          <ac:spMkLst>
            <pc:docMk/>
            <pc:sldMk cId="1435424230" sldId="281"/>
            <ac:spMk id="2" creationId="{D9E21278-597F-46BF-A451-5645B87643F5}"/>
          </ac:spMkLst>
        </pc:spChg>
        <pc:spChg chg="del">
          <ac:chgData name="saurabh pisal" userId="c42f00ca-5d2b-4585-b099-8ffdbcb7fb7f" providerId="ADAL" clId="{3E0B236C-4D14-44F4-BBEA-D770D9588FE5}" dt="2018-04-24T05:57:37.471" v="4643" actId="478"/>
          <ac:spMkLst>
            <pc:docMk/>
            <pc:sldMk cId="1435424230" sldId="281"/>
            <ac:spMk id="3" creationId="{5DAC4FEA-1FAC-48ED-82BA-DD0874BAC5EB}"/>
          </ac:spMkLst>
        </pc:spChg>
      </pc:sldChg>
      <pc:sldChg chg="addSp delSp modSp add">
        <pc:chgData name="saurabh pisal" userId="c42f00ca-5d2b-4585-b099-8ffdbcb7fb7f" providerId="ADAL" clId="{3E0B236C-4D14-44F4-BBEA-D770D9588FE5}" dt="2018-04-25T01:54:19.056" v="5324" actId="113"/>
        <pc:sldMkLst>
          <pc:docMk/>
          <pc:sldMk cId="392223400" sldId="282"/>
        </pc:sldMkLst>
        <pc:spChg chg="mod">
          <ac:chgData name="saurabh pisal" userId="c42f00ca-5d2b-4585-b099-8ffdbcb7fb7f" providerId="ADAL" clId="{3E0B236C-4D14-44F4-BBEA-D770D9588FE5}" dt="2018-04-25T01:54:19.056" v="5324" actId="113"/>
          <ac:spMkLst>
            <pc:docMk/>
            <pc:sldMk cId="392223400" sldId="282"/>
            <ac:spMk id="2" creationId="{EC6063E9-314D-44A5-A5E6-D6C4A25F5E9F}"/>
          </ac:spMkLst>
        </pc:spChg>
        <pc:spChg chg="mod">
          <ac:chgData name="saurabh pisal" userId="c42f00ca-5d2b-4585-b099-8ffdbcb7fb7f" providerId="ADAL" clId="{3E0B236C-4D14-44F4-BBEA-D770D9588FE5}" dt="2018-04-24T06:15:08.174" v="5046" actId="403"/>
          <ac:spMkLst>
            <pc:docMk/>
            <pc:sldMk cId="392223400" sldId="282"/>
            <ac:spMk id="3" creationId="{396FF5D5-1AB4-4212-B6B6-98FBE85F5551}"/>
          </ac:spMkLst>
        </pc:spChg>
        <pc:picChg chg="add del mod">
          <ac:chgData name="saurabh pisal" userId="c42f00ca-5d2b-4585-b099-8ffdbcb7fb7f" providerId="ADAL" clId="{3E0B236C-4D14-44F4-BBEA-D770D9588FE5}" dt="2018-04-24T06:10:29.306" v="4850" actId="403"/>
          <ac:picMkLst>
            <pc:docMk/>
            <pc:sldMk cId="392223400" sldId="282"/>
            <ac:picMk id="4" creationId="{3F50F461-7629-4446-932D-462F313B250E}"/>
          </ac:picMkLst>
        </pc:picChg>
      </pc:sldChg>
      <pc:sldChg chg="addSp delSp modSp add">
        <pc:chgData name="saurabh pisal" userId="c42f00ca-5d2b-4585-b099-8ffdbcb7fb7f" providerId="ADAL" clId="{3E0B236C-4D14-44F4-BBEA-D770D9588FE5}" dt="2018-04-24T06:03:00.462" v="4830" actId="14100"/>
        <pc:sldMkLst>
          <pc:docMk/>
          <pc:sldMk cId="501231222" sldId="283"/>
        </pc:sldMkLst>
        <pc:spChg chg="mod">
          <ac:chgData name="saurabh pisal" userId="c42f00ca-5d2b-4585-b099-8ffdbcb7fb7f" providerId="ADAL" clId="{3E0B236C-4D14-44F4-BBEA-D770D9588FE5}" dt="2018-04-24T06:01:10.711" v="4827" actId="20577"/>
          <ac:spMkLst>
            <pc:docMk/>
            <pc:sldMk cId="501231222" sldId="283"/>
            <ac:spMk id="2" creationId="{9FA8FF85-CADF-4F89-BF8F-B33BA2AA7B2A}"/>
          </ac:spMkLst>
        </pc:spChg>
        <pc:spChg chg="del">
          <ac:chgData name="saurabh pisal" userId="c42f00ca-5d2b-4585-b099-8ffdbcb7fb7f" providerId="ADAL" clId="{3E0B236C-4D14-44F4-BBEA-D770D9588FE5}" dt="2018-04-24T06:02:47.894" v="4828" actId="14100"/>
          <ac:spMkLst>
            <pc:docMk/>
            <pc:sldMk cId="501231222" sldId="283"/>
            <ac:spMk id="3" creationId="{33028047-0E33-4FB5-869C-F7FEEDCC10F9}"/>
          </ac:spMkLst>
        </pc:spChg>
        <pc:picChg chg="add mod">
          <ac:chgData name="saurabh pisal" userId="c42f00ca-5d2b-4585-b099-8ffdbcb7fb7f" providerId="ADAL" clId="{3E0B236C-4D14-44F4-BBEA-D770D9588FE5}" dt="2018-04-24T06:03:00.462" v="4830" actId="14100"/>
          <ac:picMkLst>
            <pc:docMk/>
            <pc:sldMk cId="501231222" sldId="283"/>
            <ac:picMk id="4" creationId="{7C7144AE-6E4C-4E17-B530-5D88B9587A97}"/>
          </ac:picMkLst>
        </pc:picChg>
      </pc:sldChg>
      <pc:sldChg chg="modSp add">
        <pc:chgData name="saurabh pisal" userId="c42f00ca-5d2b-4585-b099-8ffdbcb7fb7f" providerId="ADAL" clId="{3E0B236C-4D14-44F4-BBEA-D770D9588FE5}" dt="2018-04-24T06:03:46.481" v="4836" actId="1076"/>
        <pc:sldMkLst>
          <pc:docMk/>
          <pc:sldMk cId="2091969876" sldId="284"/>
        </pc:sldMkLst>
        <pc:spChg chg="mod">
          <ac:chgData name="saurabh pisal" userId="c42f00ca-5d2b-4585-b099-8ffdbcb7fb7f" providerId="ADAL" clId="{3E0B236C-4D14-44F4-BBEA-D770D9588FE5}" dt="2018-04-24T06:03:46.481" v="4836" actId="1076"/>
          <ac:spMkLst>
            <pc:docMk/>
            <pc:sldMk cId="2091969876" sldId="284"/>
            <ac:spMk id="2" creationId="{88FF092B-0F52-4EDB-A3D4-F3543C997CB6}"/>
          </ac:spMkLst>
        </pc:spChg>
        <pc:spChg chg="mod">
          <ac:chgData name="saurabh pisal" userId="c42f00ca-5d2b-4585-b099-8ffdbcb7fb7f" providerId="ADAL" clId="{3E0B236C-4D14-44F4-BBEA-D770D9588FE5}" dt="2018-04-24T06:03:37.401" v="4833" actId="1076"/>
          <ac:spMkLst>
            <pc:docMk/>
            <pc:sldMk cId="2091969876" sldId="284"/>
            <ac:spMk id="3" creationId="{0A68573F-EE79-402A-8409-D8B2A7E0B286}"/>
          </ac:spMkLst>
        </pc:spChg>
      </pc:sldChg>
      <pc:sldChg chg="addSp delSp modSp add">
        <pc:chgData name="saurabh pisal" userId="c42f00ca-5d2b-4585-b099-8ffdbcb7fb7f" providerId="ADAL" clId="{3E0B236C-4D14-44F4-BBEA-D770D9588FE5}" dt="2018-04-25T01:41:52.761" v="5292" actId="14100"/>
        <pc:sldMkLst>
          <pc:docMk/>
          <pc:sldMk cId="3672845217" sldId="285"/>
        </pc:sldMkLst>
        <pc:spChg chg="mod">
          <ac:chgData name="saurabh pisal" userId="c42f00ca-5d2b-4585-b099-8ffdbcb7fb7f" providerId="ADAL" clId="{3E0B236C-4D14-44F4-BBEA-D770D9588FE5}" dt="2018-04-24T06:10:40.836" v="4879" actId="207"/>
          <ac:spMkLst>
            <pc:docMk/>
            <pc:sldMk cId="3672845217" sldId="285"/>
            <ac:spMk id="2" creationId="{3C76B4CD-1160-4FEF-A21D-28C3C2902E7F}"/>
          </ac:spMkLst>
        </pc:spChg>
        <pc:spChg chg="del">
          <ac:chgData name="saurabh pisal" userId="c42f00ca-5d2b-4585-b099-8ffdbcb7fb7f" providerId="ADAL" clId="{3E0B236C-4D14-44F4-BBEA-D770D9588FE5}" dt="2018-04-24T06:10:42.697" v="4880" actId="20577"/>
          <ac:spMkLst>
            <pc:docMk/>
            <pc:sldMk cId="3672845217" sldId="285"/>
            <ac:spMk id="3" creationId="{6FBC38AA-C278-401E-A9E6-771E5315ADF3}"/>
          </ac:spMkLst>
        </pc:spChg>
        <pc:spChg chg="add mod">
          <ac:chgData name="saurabh pisal" userId="c42f00ca-5d2b-4585-b099-8ffdbcb7fb7f" providerId="ADAL" clId="{3E0B236C-4D14-44F4-BBEA-D770D9588FE5}" dt="2018-04-24T06:16:37.513" v="5227" actId="20577"/>
          <ac:spMkLst>
            <pc:docMk/>
            <pc:sldMk cId="3672845217" sldId="285"/>
            <ac:spMk id="5" creationId="{D686B242-7260-46EE-A43F-16C20A74C079}"/>
          </ac:spMkLst>
        </pc:spChg>
        <pc:spChg chg="add mod">
          <ac:chgData name="saurabh pisal" userId="c42f00ca-5d2b-4585-b099-8ffdbcb7fb7f" providerId="ADAL" clId="{3E0B236C-4D14-44F4-BBEA-D770D9588FE5}" dt="2018-04-25T01:41:35.854" v="5287" actId="478"/>
          <ac:spMkLst>
            <pc:docMk/>
            <pc:sldMk cId="3672845217" sldId="285"/>
            <ac:spMk id="6" creationId="{7B8BBFF6-8C4B-4808-897D-8469969189E3}"/>
          </ac:spMkLst>
        </pc:spChg>
        <pc:picChg chg="add del mod">
          <ac:chgData name="saurabh pisal" userId="c42f00ca-5d2b-4585-b099-8ffdbcb7fb7f" providerId="ADAL" clId="{3E0B236C-4D14-44F4-BBEA-D770D9588FE5}" dt="2018-04-25T01:41:35.854" v="5287" actId="478"/>
          <ac:picMkLst>
            <pc:docMk/>
            <pc:sldMk cId="3672845217" sldId="285"/>
            <ac:picMk id="4" creationId="{8B9CAEAC-AD1A-460A-841A-B7BBE3867C10}"/>
          </ac:picMkLst>
        </pc:picChg>
        <pc:picChg chg="add mod">
          <ac:chgData name="saurabh pisal" userId="c42f00ca-5d2b-4585-b099-8ffdbcb7fb7f" providerId="ADAL" clId="{3E0B236C-4D14-44F4-BBEA-D770D9588FE5}" dt="2018-04-25T01:41:52.761" v="5292" actId="14100"/>
          <ac:picMkLst>
            <pc:docMk/>
            <pc:sldMk cId="3672845217" sldId="285"/>
            <ac:picMk id="7" creationId="{3FB40EE6-1070-4A8A-8C2A-7B5CF157C101}"/>
          </ac:picMkLst>
        </pc:picChg>
      </pc:sldChg>
      <pc:sldChg chg="modSp add">
        <pc:chgData name="saurabh pisal" userId="c42f00ca-5d2b-4585-b099-8ffdbcb7fb7f" providerId="ADAL" clId="{3E0B236C-4D14-44F4-BBEA-D770D9588FE5}" dt="2018-04-25T02:09:09.454" v="5479" actId="122"/>
        <pc:sldMkLst>
          <pc:docMk/>
          <pc:sldMk cId="614931718" sldId="286"/>
        </pc:sldMkLst>
        <pc:spChg chg="mod">
          <ac:chgData name="saurabh pisal" userId="c42f00ca-5d2b-4585-b099-8ffdbcb7fb7f" providerId="ADAL" clId="{3E0B236C-4D14-44F4-BBEA-D770D9588FE5}" dt="2018-04-25T02:09:06.992" v="5478" actId="122"/>
          <ac:spMkLst>
            <pc:docMk/>
            <pc:sldMk cId="614931718" sldId="286"/>
            <ac:spMk id="2" creationId="{09C5F406-B39F-4E94-AE0F-09BB98629702}"/>
          </ac:spMkLst>
        </pc:spChg>
        <pc:spChg chg="mod">
          <ac:chgData name="saurabh pisal" userId="c42f00ca-5d2b-4585-b099-8ffdbcb7fb7f" providerId="ADAL" clId="{3E0B236C-4D14-44F4-BBEA-D770D9588FE5}" dt="2018-04-25T02:09:09.454" v="5479" actId="122"/>
          <ac:spMkLst>
            <pc:docMk/>
            <pc:sldMk cId="614931718" sldId="286"/>
            <ac:spMk id="3" creationId="{E69D3B93-E441-4966-B4C0-6A88773FC2D1}"/>
          </ac:spMkLst>
        </pc:spChg>
      </pc:sldChg>
      <pc:sldMasterChg chg="modTransition setBg modSldLayout">
        <pc:chgData name="saurabh pisal" userId="c42f00ca-5d2b-4585-b099-8ffdbcb7fb7f" providerId="ADAL" clId="{3E0B236C-4D14-44F4-BBEA-D770D9588FE5}" dt="2018-04-24T00:13:05.776" v="2244" actId="20577"/>
        <pc:sldMasterMkLst>
          <pc:docMk/>
          <pc:sldMasterMk cId="3599598604" sldId="2147483648"/>
        </pc:sldMasterMkLst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4117368196" sldId="2147483649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1324529532" sldId="2147483650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1910088904" sldId="2147483651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1626087152" sldId="2147483652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2145957484" sldId="2147483653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3103438263" sldId="2147483654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1640365534" sldId="2147483655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3630963878" sldId="2147483656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1328225851" sldId="2147483657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696793974" sldId="2147483658"/>
          </pc:sldLayoutMkLst>
        </pc:sldLayoutChg>
        <pc:sldLayoutChg chg="modTransition setBg">
          <pc:chgData name="saurabh pisal" userId="c42f00ca-5d2b-4585-b099-8ffdbcb7fb7f" providerId="ADAL" clId="{3E0B236C-4D14-44F4-BBEA-D770D9588FE5}" dt="2018-04-24T00:13:05.776" v="2244" actId="20577"/>
          <pc:sldLayoutMkLst>
            <pc:docMk/>
            <pc:sldMasterMk cId="3599598604" sldId="2147483648"/>
            <pc:sldLayoutMk cId="92388822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EECD-457A-4746-AC1C-A1D5E5252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7D7E-41AD-49DF-9934-5D306989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93F7-1A19-4459-AF32-A741A646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3A71-6946-43B3-A35A-83C3AC62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532-0FDA-4607-9F58-9C7A3AB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3D6A-65F6-4580-9313-59A90EF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63F24-8DE0-4E05-9E6E-563104B88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CAF2-E227-44BC-998F-5B01D1A0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C29F-21DA-4E4E-86D5-81EAD282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67B6-BE53-4EC8-842F-C9D65644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4AF0E-1855-405D-987C-B9AA38DA6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7A1C-85F4-4A51-9FF7-E98F8827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BD45-3CA6-4F1C-A7E4-9C3460F3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B14D-BCDD-4372-B9CB-4146C2E8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AD0D-39CF-4D55-A7CA-343B2EDA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6D7C-8E0D-4AA5-BFFB-8AD6872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9E7C-2284-4C41-B21B-A718A479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B817-B40D-49A9-B854-37A66E51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7B18-06A9-463C-A7CA-477A4D0C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6C40-BAE1-4180-9AA5-FEE3D65F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2DB1-BF6E-40AF-9593-58482BD9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5DD9-6C11-47BE-A1F0-8AD6D41D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6CEA-661B-414A-B61A-C751D264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B8EF-B9C6-4453-BF58-F5B2685E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1AE4-6189-4BA6-8A3C-65C6798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2105-5BFC-4C6C-9688-249358EA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7311-327F-4B45-AE34-2EE442791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5B46A-F907-418B-B736-C88E3F8C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0DA9-E281-421E-98B8-782A096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3AA9-D064-415B-91EF-84F12A02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E06B-6A26-4CC5-8797-1E5C0FD3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B68C-6FA4-46DA-B585-1277F5F1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4060-FCE7-442A-928A-933E3206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24B0C-6ED7-43F2-9C42-6604F419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8D3B5-F194-4578-AECC-54532557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6F01A-FED3-4C7B-85F6-3706A349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89CB-6D5A-4134-A5A1-44D1A27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B899-AC97-4EBA-9F59-D0496846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0C952-9358-4974-A7FA-B4E54B76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1061-8295-4A43-B95D-E55B8785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264A-DF00-4256-BBAD-0C9EB092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56745-C491-482A-A1B9-709D0595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27DD9-8371-44AF-A1A8-E5016D20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B8D3-645E-4C8C-8703-32A611AB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BDC91-0E9C-4AA7-A83A-ADF021D5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0DBD-27BD-4528-85CF-52F03363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5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71A-6F92-49AD-BBC4-9404542C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51DE-7D82-4087-B3A3-6C2BF94D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F0424-12DB-45E3-AEE6-63124A276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2324-A5E6-4468-91CD-0788ECFD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A6494-1EE7-42A9-A131-B27E56CD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CCE-5582-4623-AD80-8FC0930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F758-3AF9-402D-8F4E-2D3FE36E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1D880-2B03-4508-9EBA-29AEA9AE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FA9B6-6FAF-49D3-8E70-060C6DA2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3393-83AB-42AF-B34D-A3032409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93857-596A-4AC4-9D02-56C10697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3F00-18A4-422A-A4FA-E98644F3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66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74F6A-9CAF-4468-9D8E-47524FE3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64CE-21CB-4233-B691-96635993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5B75-2FAC-4EDA-89A7-47AE74D23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DCA6-EC29-4FC3-95E8-2AD54053D158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7605-1D9D-4DC8-8C5B-F66A199B4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40AC-6442-4D0E-8F9F-A6E7A091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0CD9-1721-4B3D-AB20-10597381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ag&#10;&#10;Description generated with very high confidence">
            <a:extLst>
              <a:ext uri="{FF2B5EF4-FFF2-40B4-BE49-F238E27FC236}">
                <a16:creationId xmlns:a16="http://schemas.microsoft.com/office/drawing/2014/main" id="{06C422E7-FD60-4F3A-A7B2-7A5B6ECD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D402-9FF8-4859-A747-DB8D344D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409568"/>
            <a:ext cx="7708392" cy="1488663"/>
          </a:xfrm>
        </p:spPr>
        <p:txBody>
          <a:bodyPr>
            <a:noAutofit/>
          </a:bodyPr>
          <a:lstStyle/>
          <a:p>
            <a:r>
              <a:rPr lang="en-US" sz="3200" dirty="0"/>
              <a:t>SHELL PETROLEUM - </a:t>
            </a:r>
            <a:br>
              <a:rPr lang="en-US" sz="3200" dirty="0"/>
            </a:br>
            <a:r>
              <a:rPr lang="en-US" sz="3200" dirty="0"/>
              <a:t> Investment in Region according to Prediction on Fuel Type and Market Demand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973DF-8104-41FE-A2E4-C79AA5738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/>
          </a:bodyPr>
          <a:lstStyle/>
          <a:p>
            <a:r>
              <a:rPr lang="en-US" dirty="0"/>
              <a:t>SAURABH SHEKHAR PISAL -A20403781-GROUP-166</a:t>
            </a:r>
          </a:p>
        </p:txBody>
      </p:sp>
    </p:spTree>
    <p:extLst>
      <p:ext uri="{BB962C8B-B14F-4D97-AF65-F5344CB8AC3E}">
        <p14:creationId xmlns:p14="http://schemas.microsoft.com/office/powerpoint/2010/main" val="237725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86CC-31A8-4D2E-9FEA-4C7A015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Resample Output – EACH FOLD RMSE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FEFAD-E535-4C3B-AC60-874414C46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7BD0-8C12-4B61-997B-ED7906C0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Linear Regression output – SAMPLE SIZES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3F902-D0A1-492E-BFA3-DB4FF30A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935"/>
            <a:ext cx="10515600" cy="4635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E71A6-830B-4534-88D8-8CE44B2050E0}"/>
              </a:ext>
            </a:extLst>
          </p:cNvPr>
          <p:cNvSpPr txBox="1"/>
          <p:nvPr/>
        </p:nvSpPr>
        <p:spPr>
          <a:xfrm>
            <a:off x="4300151" y="4337222"/>
            <a:ext cx="66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is selected based on the AVG of all the Resample 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8B74-7D25-4B14-8A5A-2B029675C001}"/>
              </a:ext>
            </a:extLst>
          </p:cNvPr>
          <p:cNvSpPr txBox="1"/>
          <p:nvPr/>
        </p:nvSpPr>
        <p:spPr>
          <a:xfrm>
            <a:off x="1013254" y="4670854"/>
            <a:ext cx="32868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2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5B52-3193-424B-BDA1-13131FC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Model Selected For </a:t>
            </a:r>
            <a:r>
              <a:rPr lang="en-US" dirty="0" err="1">
                <a:solidFill>
                  <a:schemeClr val="bg1"/>
                </a:solidFill>
              </a:rPr>
              <a:t>NorthGroup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419AF-0F40-425E-9F61-3AD22E7FA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339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3A9EE4-3397-40D2-A960-33290E893166}"/>
              </a:ext>
            </a:extLst>
          </p:cNvPr>
          <p:cNvSpPr txBox="1">
            <a:spLocks/>
          </p:cNvSpPr>
          <p:nvPr/>
        </p:nvSpPr>
        <p:spPr>
          <a:xfrm>
            <a:off x="838200" y="5336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NorthRegion_Revenue= 7.995x10</a:t>
            </a:r>
            <a:r>
              <a:rPr lang="en-US" sz="2400" baseline="30000" dirty="0">
                <a:solidFill>
                  <a:schemeClr val="bg1"/>
                </a:solidFill>
              </a:rPr>
              <a:t>6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800" b="1" dirty="0">
                <a:solidFill>
                  <a:srgbClr val="FF0000"/>
                </a:solidFill>
              </a:rPr>
              <a:t>1.777 * [E85]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800" b="1" dirty="0">
                <a:solidFill>
                  <a:srgbClr val="00B050"/>
                </a:solidFill>
              </a:rPr>
              <a:t>18.52*[HY]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b="1" dirty="0">
                <a:solidFill>
                  <a:srgbClr val="00B050"/>
                </a:solidFill>
              </a:rPr>
              <a:t>7.138*[CNG] </a:t>
            </a:r>
            <a:r>
              <a:rPr lang="en-US" sz="2400" dirty="0">
                <a:solidFill>
                  <a:schemeClr val="bg1"/>
                </a:solidFill>
              </a:rPr>
              <a:t>+ e</a:t>
            </a:r>
            <a:r>
              <a:rPr lang="en-US" sz="2400" baseline="30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52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4BA-C614-4661-9EEB-0E69F7E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Multicollinearity Identification for Final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2C5FA-B4ED-465F-A620-A0A6644A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2686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BB84D5-4809-495E-9CD8-392E140F8477}"/>
              </a:ext>
            </a:extLst>
          </p:cNvPr>
          <p:cNvSpPr txBox="1">
            <a:spLocks/>
          </p:cNvSpPr>
          <p:nvPr/>
        </p:nvSpPr>
        <p:spPr>
          <a:xfrm>
            <a:off x="838199" y="463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VIF values are well </a:t>
            </a:r>
            <a:r>
              <a:rPr lang="en-US" dirty="0">
                <a:solidFill>
                  <a:srgbClr val="00B050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1164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C700-CF8F-4900-BF12-06CAF270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North-</a:t>
            </a:r>
            <a:r>
              <a:rPr lang="en-US" dirty="0" err="1">
                <a:solidFill>
                  <a:schemeClr val="bg1"/>
                </a:solidFill>
              </a:rPr>
              <a:t>GroupFinal</a:t>
            </a:r>
            <a:r>
              <a:rPr lang="en-US" dirty="0">
                <a:solidFill>
                  <a:schemeClr val="bg1"/>
                </a:solidFill>
              </a:rPr>
              <a:t> Model - RESIDUAL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24E1EF-B3D7-42B0-8E22-6DA29F95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6886"/>
            <a:ext cx="10515600" cy="5145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5D58B-ED1F-421F-9EAF-610B70EF39AF}"/>
              </a:ext>
            </a:extLst>
          </p:cNvPr>
          <p:cNvSpPr txBox="1"/>
          <p:nvPr/>
        </p:nvSpPr>
        <p:spPr>
          <a:xfrm>
            <a:off x="4992130" y="2248930"/>
            <a:ext cx="533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is fairly parallel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EF61E3-7331-4A68-8F12-CFF238F6139F}"/>
              </a:ext>
            </a:extLst>
          </p:cNvPr>
          <p:cNvCxnSpPr/>
          <p:nvPr/>
        </p:nvCxnSpPr>
        <p:spPr>
          <a:xfrm>
            <a:off x="1861751" y="3941805"/>
            <a:ext cx="8666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EB9C1A-6308-4FF9-9BA3-06A339D3E5AE}"/>
              </a:ext>
            </a:extLst>
          </p:cNvPr>
          <p:cNvCxnSpPr/>
          <p:nvPr/>
        </p:nvCxnSpPr>
        <p:spPr>
          <a:xfrm>
            <a:off x="1861751" y="5461686"/>
            <a:ext cx="8789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587C8E-BCBF-42F3-940C-C9D47E4B9941}"/>
              </a:ext>
            </a:extLst>
          </p:cNvPr>
          <p:cNvCxnSpPr/>
          <p:nvPr/>
        </p:nvCxnSpPr>
        <p:spPr>
          <a:xfrm flipH="1">
            <a:off x="5263978" y="2618262"/>
            <a:ext cx="832022" cy="11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1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B0BA-9584-445F-B332-02A2068A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Northgroup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QQplot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3D93B-E709-4D35-AE06-57990DF0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314"/>
            <a:ext cx="10515600" cy="5263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D3238-4E44-43EB-9C80-98E830167B17}"/>
              </a:ext>
            </a:extLst>
          </p:cNvPr>
          <p:cNvSpPr txBox="1"/>
          <p:nvPr/>
        </p:nvSpPr>
        <p:spPr>
          <a:xfrm>
            <a:off x="2174789" y="2594919"/>
            <a:ext cx="563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points are on the line: Hence model displays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1558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B271-9EAD-4A24-8A71-CC3A8BE2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SouthGroup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Multiple Linear Regression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10-Fold 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C4D43-4ADA-4CD3-AF76-F00E2372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9" y="2056716"/>
            <a:ext cx="6421561" cy="46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5D55-EF1A-4564-B61D-B41CD2B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South-Group Data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B14DAD-1715-44A5-BE40-D4015B0A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258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3C4E9-B517-409D-92E6-75469537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5438"/>
            <a:ext cx="10515600" cy="17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B6A8-B2DF-4EB0-A87A-9E0E0F74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Resample Output – EACH FOLD RMSE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151D7-1876-4231-92B7-DE825169B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802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BC7D20-457A-45CF-99A7-3BC8FB6A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84" y="1945482"/>
            <a:ext cx="5650083" cy="429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FF7A0-F5FB-4BFB-824E-AF40FEAE132B}"/>
              </a:ext>
            </a:extLst>
          </p:cNvPr>
          <p:cNvSpPr txBox="1"/>
          <p:nvPr/>
        </p:nvSpPr>
        <p:spPr>
          <a:xfrm>
            <a:off x="5336784" y="4707924"/>
            <a:ext cx="2917530" cy="667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B3C-EC62-4391-A17C-EF0B429F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Linear Regression output – SAMPLE SIZES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C9306-05C5-42D5-96DB-B2A4C3890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3338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66199-4C4C-4B84-BE91-AE41A91E20ED}"/>
              </a:ext>
            </a:extLst>
          </p:cNvPr>
          <p:cNvSpPr txBox="1"/>
          <p:nvPr/>
        </p:nvSpPr>
        <p:spPr>
          <a:xfrm>
            <a:off x="838199" y="5511114"/>
            <a:ext cx="10515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SouthRegion_Revenue</a:t>
            </a:r>
            <a:r>
              <a:rPr lang="en-US" sz="2400" dirty="0">
                <a:solidFill>
                  <a:schemeClr val="bg1"/>
                </a:solidFill>
              </a:rPr>
              <a:t>= 5.778x10</a:t>
            </a:r>
            <a:r>
              <a:rPr lang="en-US" sz="2400" baseline="30000" dirty="0">
                <a:solidFill>
                  <a:schemeClr val="bg1"/>
                </a:solidFill>
              </a:rPr>
              <a:t>6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800" b="1" dirty="0">
                <a:solidFill>
                  <a:srgbClr val="FF0000"/>
                </a:solidFill>
              </a:rPr>
              <a:t>4.839 * [E85]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800" b="1" dirty="0">
                <a:solidFill>
                  <a:srgbClr val="00B050"/>
                </a:solidFill>
              </a:rPr>
              <a:t>24.08*[HY]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b="1" dirty="0">
                <a:solidFill>
                  <a:srgbClr val="00B050"/>
                </a:solidFill>
              </a:rPr>
              <a:t>6.705*[CNG] </a:t>
            </a:r>
            <a:r>
              <a:rPr lang="en-US" sz="2400" dirty="0">
                <a:solidFill>
                  <a:schemeClr val="bg1"/>
                </a:solidFill>
              </a:rPr>
              <a:t>+ e</a:t>
            </a:r>
            <a:r>
              <a:rPr lang="en-US" sz="2400" baseline="300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4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7">
            <a:extLst>
              <a:ext uri="{FF2B5EF4-FFF2-40B4-BE49-F238E27FC236}">
                <a16:creationId xmlns:a16="http://schemas.microsoft.com/office/drawing/2014/main" id="{357F6EC0-24AE-4017-A044-D60EAF077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245398"/>
            <a:ext cx="6574316" cy="6245601"/>
          </a:xfrm>
          <a:prstGeom prst="rect">
            <a:avLst/>
          </a:prstGeom>
        </p:spPr>
      </p:pic>
      <p:sp>
        <p:nvSpPr>
          <p:cNvPr id="48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A720F7-795F-44EE-B9A7-EC9268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FUEL SOLD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30019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44BA-C614-4661-9EEB-0E69F7E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Multicollinearity Identification for Final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BB84D5-4809-495E-9CD8-392E140F8477}"/>
              </a:ext>
            </a:extLst>
          </p:cNvPr>
          <p:cNvSpPr txBox="1">
            <a:spLocks/>
          </p:cNvSpPr>
          <p:nvPr/>
        </p:nvSpPr>
        <p:spPr>
          <a:xfrm>
            <a:off x="838199" y="463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VIF values are well </a:t>
            </a:r>
            <a:r>
              <a:rPr lang="en-US" dirty="0">
                <a:solidFill>
                  <a:srgbClr val="00B050"/>
                </a:solidFill>
              </a:rPr>
              <a:t>below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189F36-CCD9-4930-9C27-6B13ED21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67C99F-12CB-4E56-BEC2-3A0E383A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9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F50D-52BE-491B-95E4-2C1D9D6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South-</a:t>
            </a:r>
            <a:r>
              <a:rPr lang="en-US" dirty="0" err="1">
                <a:solidFill>
                  <a:schemeClr val="bg1"/>
                </a:solidFill>
              </a:rPr>
              <a:t>GroupFinal</a:t>
            </a:r>
            <a:r>
              <a:rPr lang="en-US" dirty="0">
                <a:solidFill>
                  <a:schemeClr val="bg1"/>
                </a:solidFill>
              </a:rPr>
              <a:t> Model - RESIDUAL PLOT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DC01B-56AE-446F-BACB-B85FDCEA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67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5C97-0CC2-4A56-B187-B6AFC5EBDB97}"/>
              </a:ext>
            </a:extLst>
          </p:cNvPr>
          <p:cNvCxnSpPr>
            <a:cxnSpLocks/>
          </p:cNvCxnSpPr>
          <p:nvPr/>
        </p:nvCxnSpPr>
        <p:spPr>
          <a:xfrm>
            <a:off x="1772529" y="3268648"/>
            <a:ext cx="8145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66E417-3523-4472-9A64-3A730D85369C}"/>
              </a:ext>
            </a:extLst>
          </p:cNvPr>
          <p:cNvCxnSpPr>
            <a:cxnSpLocks/>
          </p:cNvCxnSpPr>
          <p:nvPr/>
        </p:nvCxnSpPr>
        <p:spPr>
          <a:xfrm>
            <a:off x="1791730" y="4670854"/>
            <a:ext cx="806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8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BDBA-11FA-4530-B9AE-4AC7623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QQ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B072D9-04E0-4AE9-BDDF-239DCF76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A8BB6-5A00-491A-9755-0592CB9A02B0}"/>
              </a:ext>
            </a:extLst>
          </p:cNvPr>
          <p:cNvSpPr txBox="1"/>
          <p:nvPr/>
        </p:nvSpPr>
        <p:spPr>
          <a:xfrm>
            <a:off x="2261286" y="2508422"/>
            <a:ext cx="472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points are on the line , hence suggests normal distribution for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390685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A158-EBA8-422A-9932-341719A0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A64F-E312-41E3-82CA-8CD6F490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NorthGroup</a:t>
            </a:r>
            <a:r>
              <a:rPr lang="en-US" sz="3200" dirty="0">
                <a:solidFill>
                  <a:schemeClr val="bg1"/>
                </a:solidFill>
              </a:rPr>
              <a:t> -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DC27A0-E296-4593-8AC9-A35F0DC2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8501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NorthRegion_Revenue</a:t>
            </a:r>
            <a:r>
              <a:rPr lang="en-US" dirty="0">
                <a:solidFill>
                  <a:schemeClr val="bg1"/>
                </a:solidFill>
              </a:rPr>
              <a:t>= 7.995x10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sz="3200" b="1" dirty="0">
                <a:solidFill>
                  <a:srgbClr val="FF0000"/>
                </a:solidFill>
              </a:rPr>
              <a:t>1.777 * [E85]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sz="3200" b="1" dirty="0">
                <a:solidFill>
                  <a:srgbClr val="00B050"/>
                </a:solidFill>
              </a:rPr>
              <a:t>18.52*[HY]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b="1" dirty="0">
                <a:solidFill>
                  <a:srgbClr val="00B050"/>
                </a:solidFill>
              </a:rPr>
              <a:t>7.138*[CNG] </a:t>
            </a:r>
            <a:r>
              <a:rPr lang="en-US" dirty="0">
                <a:solidFill>
                  <a:schemeClr val="bg1"/>
                </a:solidFill>
              </a:rPr>
              <a:t>+ e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6B71AA-6C0B-47CA-BF22-AC058A24B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SouthGroup</a:t>
            </a:r>
            <a:r>
              <a:rPr lang="en-US" sz="3200" dirty="0">
                <a:solidFill>
                  <a:schemeClr val="bg1"/>
                </a:solidFill>
              </a:rPr>
              <a:t> -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C2DEC1-15F2-4DA6-96C7-F1498334F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8501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SouthRegion_Revenue</a:t>
            </a:r>
            <a:r>
              <a:rPr lang="en-US" dirty="0">
                <a:solidFill>
                  <a:schemeClr val="bg1"/>
                </a:solidFill>
              </a:rPr>
              <a:t>= 5.778x10</a:t>
            </a:r>
            <a:r>
              <a:rPr lang="en-US" baseline="30000" dirty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sz="3200" b="1" dirty="0">
                <a:solidFill>
                  <a:srgbClr val="FF0000"/>
                </a:solidFill>
              </a:rPr>
              <a:t>4.839 * [E85]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sz="3200" b="1" dirty="0">
                <a:solidFill>
                  <a:srgbClr val="00B050"/>
                </a:solidFill>
              </a:rPr>
              <a:t>24.08*[HY]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b="1" dirty="0">
                <a:solidFill>
                  <a:srgbClr val="00B050"/>
                </a:solidFill>
              </a:rPr>
              <a:t>6.705*[CNG] </a:t>
            </a:r>
            <a:r>
              <a:rPr lang="en-US" dirty="0">
                <a:solidFill>
                  <a:schemeClr val="bg1"/>
                </a:solidFill>
              </a:rPr>
              <a:t>+ e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77F69E-7A91-4C76-BCED-36790A4E4135}"/>
              </a:ext>
            </a:extLst>
          </p:cNvPr>
          <p:cNvSpPr txBox="1">
            <a:spLocks/>
          </p:cNvSpPr>
          <p:nvPr/>
        </p:nvSpPr>
        <p:spPr>
          <a:xfrm>
            <a:off x="838200" y="4352926"/>
            <a:ext cx="10515600" cy="13255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 it can be seen that, the contribution of </a:t>
            </a:r>
            <a:r>
              <a:rPr lang="en-US" b="1" dirty="0">
                <a:solidFill>
                  <a:srgbClr val="FF0000"/>
                </a:solidFill>
              </a:rPr>
              <a:t>E85</a:t>
            </a:r>
            <a:r>
              <a:rPr lang="en-US" dirty="0">
                <a:solidFill>
                  <a:schemeClr val="bg1"/>
                </a:solidFill>
              </a:rPr>
              <a:t>, which is in higher demand in the market has very less contribution towards the Revenue of Shell Petroleum in both North and South Region</a:t>
            </a:r>
          </a:p>
        </p:txBody>
      </p:sp>
    </p:spTree>
    <p:extLst>
      <p:ext uri="{BB962C8B-B14F-4D97-AF65-F5344CB8AC3E}">
        <p14:creationId xmlns:p14="http://schemas.microsoft.com/office/powerpoint/2010/main" val="45411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C741BE-BC76-48E7-9F43-C4635816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models can help determine the companies’ </a:t>
            </a:r>
            <a:r>
              <a:rPr lang="en-US" dirty="0" err="1">
                <a:solidFill>
                  <a:schemeClr val="bg1"/>
                </a:solidFill>
              </a:rPr>
              <a:t>strategie</a:t>
            </a:r>
            <a:r>
              <a:rPr lang="en-US" dirty="0">
                <a:solidFill>
                  <a:schemeClr val="bg1"/>
                </a:solidFill>
              </a:rPr>
              <a:t> towards future 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2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278-597F-46BF-A451-5645B87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company wants to know if there is a </a:t>
            </a:r>
            <a:r>
              <a:rPr lang="en-US" dirty="0">
                <a:solidFill>
                  <a:srgbClr val="00B050"/>
                </a:solidFill>
              </a:rPr>
              <a:t>difference in means</a:t>
            </a:r>
            <a:r>
              <a:rPr lang="en-US" dirty="0">
                <a:solidFill>
                  <a:schemeClr val="bg1"/>
                </a:solidFill>
              </a:rPr>
              <a:t> between the Sales generated by E85 in </a:t>
            </a:r>
            <a:r>
              <a:rPr lang="en-US" dirty="0">
                <a:solidFill>
                  <a:srgbClr val="00B050"/>
                </a:solidFill>
              </a:rPr>
              <a:t>North-Group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South-Group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FF85-CADF-4F89-BF8F-B33BA2A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Box Plot – for visual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7144AE-6E4C-4E17-B530-5D88B9587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7" y="1299361"/>
            <a:ext cx="10268465" cy="53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092B-0F52-4EDB-A3D4-F3543C99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Hypothesis Testing between the highest fuel sold(E85) in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573F-EE79-402A-8409-D8B2A7E0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63E9-314D-44A5-A5E6-D6C4A25F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 Sample </a:t>
            </a:r>
            <a:r>
              <a:rPr lang="en-US" b="1" dirty="0">
                <a:solidFill>
                  <a:srgbClr val="00B050"/>
                </a:solidFill>
              </a:rPr>
              <a:t>Independent</a:t>
            </a:r>
            <a:r>
              <a:rPr lang="en-US" dirty="0">
                <a:solidFill>
                  <a:schemeClr val="bg1"/>
                </a:solidFill>
              </a:rPr>
              <a:t> Hypothesis testing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AS SAMPLE SIZE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F5D5-1AB4-4212-B6B6-98FBE85F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H0=the sale of E85 in </a:t>
            </a:r>
            <a:r>
              <a:rPr lang="en-US" sz="3600" dirty="0" err="1">
                <a:solidFill>
                  <a:schemeClr val="bg1"/>
                </a:solidFill>
              </a:rPr>
              <a:t>NorthGrp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dirty="0" err="1">
                <a:solidFill>
                  <a:schemeClr val="bg1"/>
                </a:solidFill>
              </a:rPr>
              <a:t>SouthGroup</a:t>
            </a:r>
            <a:r>
              <a:rPr lang="en-US" sz="3600" dirty="0">
                <a:solidFill>
                  <a:schemeClr val="bg1"/>
                </a:solidFill>
              </a:rPr>
              <a:t> is the same #difference in mean Sales is Zero</a:t>
            </a:r>
          </a:p>
          <a:p>
            <a:r>
              <a:rPr lang="en-US" sz="3600" dirty="0">
                <a:solidFill>
                  <a:schemeClr val="bg1"/>
                </a:solidFill>
              </a:rPr>
              <a:t>Ha=but we don't think so #Difference is not equal to Zero</a:t>
            </a:r>
          </a:p>
          <a:p>
            <a:r>
              <a:rPr lang="en-US" sz="3600" dirty="0">
                <a:solidFill>
                  <a:schemeClr val="bg1"/>
                </a:solidFill>
              </a:rPr>
              <a:t>level of significance = 0.05(95% confidence level)</a:t>
            </a:r>
          </a:p>
        </p:txBody>
      </p:sp>
    </p:spTree>
    <p:extLst>
      <p:ext uri="{BB962C8B-B14F-4D97-AF65-F5344CB8AC3E}">
        <p14:creationId xmlns:p14="http://schemas.microsoft.com/office/powerpoint/2010/main" val="39222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B4CD-1160-4FEF-A21D-28C3C290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of hypothesis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6B242-7260-46EE-A43F-16C20A74C079}"/>
              </a:ext>
            </a:extLst>
          </p:cNvPr>
          <p:cNvSpPr txBox="1"/>
          <p:nvPr/>
        </p:nvSpPr>
        <p:spPr>
          <a:xfrm>
            <a:off x="838199" y="473263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above result we can see that Alternative hypothesis is TRUE, which means that There Is a difference in the mean sale of the Fuel is not equal to Zero.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BFF6-8C4B-4808-897D-84699691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40EE6-1070-4A8A-8C2A-7B5CF157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8" cy="29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A720F7-795F-44EE-B9A7-EC9268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company calculates Revenue collected based on 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Region</a:t>
            </a:r>
            <a:endParaRPr lang="en-US" sz="4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00677E02-8E0D-4F17-8E75-36FFDD79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80" y="690272"/>
            <a:ext cx="7496920" cy="5477455"/>
          </a:xfrm>
        </p:spPr>
      </p:pic>
    </p:spTree>
    <p:extLst>
      <p:ext uri="{BB962C8B-B14F-4D97-AF65-F5344CB8AC3E}">
        <p14:creationId xmlns:p14="http://schemas.microsoft.com/office/powerpoint/2010/main" val="103925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F406-B39F-4E94-AE0F-09BB9862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3B93-E441-4966-B4C0-6A88773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- 166</a:t>
            </a:r>
          </a:p>
        </p:txBody>
      </p:sp>
    </p:spTree>
    <p:extLst>
      <p:ext uri="{BB962C8B-B14F-4D97-AF65-F5344CB8AC3E}">
        <p14:creationId xmlns:p14="http://schemas.microsoft.com/office/powerpoint/2010/main" val="61493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A720F7-795F-44EE-B9A7-EC9268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TOP 3 FUEL CONSUMED OVER USA(</a:t>
            </a:r>
            <a:r>
              <a:rPr lang="en-US" sz="4800" b="1" u="sng" dirty="0">
                <a:solidFill>
                  <a:schemeClr val="bg1"/>
                </a:solidFill>
              </a:rPr>
              <a:t>BASED ON CARS SALES DATA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6A9C8-6F64-4F68-A9C0-30A6570E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33" y="593228"/>
            <a:ext cx="7808502" cy="532565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A647FC-745A-47BA-A216-E36ED07E910A}"/>
              </a:ext>
            </a:extLst>
          </p:cNvPr>
          <p:cNvSpPr txBox="1"/>
          <p:nvPr/>
        </p:nvSpPr>
        <p:spPr>
          <a:xfrm>
            <a:off x="4861432" y="593228"/>
            <a:ext cx="56788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Demand of Fuel in the Current Market based on Cars sold</a:t>
            </a:r>
          </a:p>
        </p:txBody>
      </p:sp>
    </p:spTree>
    <p:extLst>
      <p:ext uri="{BB962C8B-B14F-4D97-AF65-F5344CB8AC3E}">
        <p14:creationId xmlns:p14="http://schemas.microsoft.com/office/powerpoint/2010/main" val="293461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4F93-1521-420E-9541-E3DCB155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92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Company wants to know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Impact of the top 3 – Fuel type sold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E85,HY,CNG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on their revenue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in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Both the North and South Regions</a:t>
            </a:r>
          </a:p>
        </p:txBody>
      </p:sp>
    </p:spTree>
    <p:extLst>
      <p:ext uri="{BB962C8B-B14F-4D97-AF65-F5344CB8AC3E}">
        <p14:creationId xmlns:p14="http://schemas.microsoft.com/office/powerpoint/2010/main" val="401708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5934-DD2F-4765-B388-93F14385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How will a Model help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F92A-7B84-4159-BF42-6130973A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Impact of the </a:t>
            </a:r>
            <a:r>
              <a:rPr lang="en-US" sz="4000" b="1" dirty="0">
                <a:solidFill>
                  <a:schemeClr val="bg1"/>
                </a:solidFill>
              </a:rPr>
              <a:t>top 3</a:t>
            </a:r>
            <a:r>
              <a:rPr lang="en-US" sz="4000" dirty="0">
                <a:solidFill>
                  <a:schemeClr val="bg1"/>
                </a:solidFill>
              </a:rPr>
              <a:t> fuel </a:t>
            </a:r>
            <a:r>
              <a:rPr lang="en-US" sz="4000" dirty="0">
                <a:solidFill>
                  <a:srgbClr val="0070C0"/>
                </a:solidFill>
              </a:rPr>
              <a:t>E85,HY,CNG </a:t>
            </a:r>
            <a:r>
              <a:rPr lang="en-US" sz="4000" dirty="0">
                <a:solidFill>
                  <a:schemeClr val="bg1"/>
                </a:solidFill>
              </a:rPr>
              <a:t>on their revenue</a:t>
            </a:r>
          </a:p>
          <a:p>
            <a:r>
              <a:rPr lang="en-US" sz="4000" dirty="0">
                <a:solidFill>
                  <a:schemeClr val="bg1"/>
                </a:solidFill>
              </a:rPr>
              <a:t>Determine </a:t>
            </a:r>
            <a:r>
              <a:rPr lang="en-US" sz="4000" b="1" dirty="0">
                <a:solidFill>
                  <a:schemeClr val="bg1"/>
                </a:solidFill>
              </a:rPr>
              <a:t>Strategies</a:t>
            </a:r>
            <a:r>
              <a:rPr lang="en-US" sz="4000" dirty="0">
                <a:solidFill>
                  <a:schemeClr val="bg1"/>
                </a:solidFill>
              </a:rPr>
              <a:t> for </a:t>
            </a:r>
            <a:r>
              <a:rPr lang="en-US" sz="4000" b="1" dirty="0">
                <a:solidFill>
                  <a:schemeClr val="bg1"/>
                </a:solidFill>
              </a:rPr>
              <a:t>Marketing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Transportation</a:t>
            </a:r>
            <a:r>
              <a:rPr lang="en-US" sz="4000" dirty="0">
                <a:solidFill>
                  <a:schemeClr val="bg1"/>
                </a:solidFill>
              </a:rPr>
              <a:t> and  </a:t>
            </a:r>
            <a:r>
              <a:rPr lang="en-US" sz="4000" b="1" dirty="0">
                <a:solidFill>
                  <a:schemeClr val="bg1"/>
                </a:solidFill>
              </a:rPr>
              <a:t>Supply</a:t>
            </a:r>
            <a:r>
              <a:rPr lang="en-US" sz="4000" dirty="0">
                <a:solidFill>
                  <a:schemeClr val="bg1"/>
                </a:solidFill>
              </a:rPr>
              <a:t> based on the predictions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FOCUS and INVEST in the Region, where the requirement is more and the supply is less</a:t>
            </a:r>
          </a:p>
        </p:txBody>
      </p:sp>
    </p:spTree>
    <p:extLst>
      <p:ext uri="{BB962C8B-B14F-4D97-AF65-F5344CB8AC3E}">
        <p14:creationId xmlns:p14="http://schemas.microsoft.com/office/powerpoint/2010/main" val="271555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FBD6-5B35-4520-A52C-CAAB41FB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bg1"/>
                </a:solidFill>
              </a:rPr>
              <a:t>Multiple Linear Regression - 10-fold Cross Validation</a:t>
            </a:r>
            <a:br>
              <a:rPr lang="en-US" sz="5300" dirty="0">
                <a:solidFill>
                  <a:schemeClr val="bg1"/>
                </a:solidFill>
              </a:rPr>
            </a:br>
            <a:br>
              <a:rPr lang="en-US" sz="53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To Build a Model We will be using the Top 3 Fuel types sold by Shell to determine its influence on the Revenue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2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B271-9EAD-4A24-8A71-CC3A8BE2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1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NorthGroup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Multiple Linear Regression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10-Fold Cross Validation</a:t>
            </a:r>
          </a:p>
        </p:txBody>
      </p:sp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14F1A77-0363-41B1-B00E-0940CD17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19" y="2057582"/>
            <a:ext cx="6273242" cy="4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C90-DDA5-4970-8E2D-2B18AA7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NorthGroup</a:t>
            </a:r>
            <a:r>
              <a:rPr lang="en-US" dirty="0">
                <a:solidFill>
                  <a:schemeClr val="bg1"/>
                </a:solidFill>
              </a:rPr>
              <a:t> – Data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359A56-A61F-42FE-B6C3-5E258C48B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599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9988B-9393-43F5-9F1A-C126BF25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5" y="4323191"/>
            <a:ext cx="10021330" cy="1842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34BB6-1E5B-4498-98D3-EA05500F6E21}"/>
              </a:ext>
            </a:extLst>
          </p:cNvPr>
          <p:cNvSpPr txBox="1"/>
          <p:nvPr/>
        </p:nvSpPr>
        <p:spPr>
          <a:xfrm>
            <a:off x="4361935" y="4782065"/>
            <a:ext cx="12974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4D363-1506-4F28-80F5-D47E06E48EA5}"/>
              </a:ext>
            </a:extLst>
          </p:cNvPr>
          <p:cNvSpPr txBox="1"/>
          <p:nvPr/>
        </p:nvSpPr>
        <p:spPr>
          <a:xfrm>
            <a:off x="4547286" y="1878227"/>
            <a:ext cx="1322173" cy="211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2F12D-5032-4048-98B1-CED024A0835E}"/>
              </a:ext>
            </a:extLst>
          </p:cNvPr>
          <p:cNvSpPr txBox="1"/>
          <p:nvPr/>
        </p:nvSpPr>
        <p:spPr>
          <a:xfrm>
            <a:off x="6647935" y="1878226"/>
            <a:ext cx="345989" cy="2118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F9B4E-C8EA-4B6A-B790-71F11C930088}"/>
              </a:ext>
            </a:extLst>
          </p:cNvPr>
          <p:cNvCxnSpPr/>
          <p:nvPr/>
        </p:nvCxnSpPr>
        <p:spPr>
          <a:xfrm flipH="1">
            <a:off x="4744995" y="3996338"/>
            <a:ext cx="463377" cy="78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056D5-DDDD-4DB0-B52C-031D8DDC72BC}"/>
              </a:ext>
            </a:extLst>
          </p:cNvPr>
          <p:cNvCxnSpPr/>
          <p:nvPr/>
        </p:nvCxnSpPr>
        <p:spPr>
          <a:xfrm flipH="1">
            <a:off x="5427707" y="3996338"/>
            <a:ext cx="1334529" cy="78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507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SHELL PETROLEUM -   Investment in Region according to Prediction on Fuel Type and Market Demand Sales </vt:lpstr>
      <vt:lpstr>TYPES OF FUEL SOLD BY THE COMPANY</vt:lpstr>
      <vt:lpstr>The company calculates Revenue collected based on Region</vt:lpstr>
      <vt:lpstr>TOP 3 FUEL CONSUMED OVER USA(BASED ON CARS SALES DATA)</vt:lpstr>
      <vt:lpstr>Company wants to know Impact of the top 3 – Fuel type sold E85,HY,CNG  on their revenue  in  Both the North and South Regions</vt:lpstr>
      <vt:lpstr>How will a Model help ?</vt:lpstr>
      <vt:lpstr>Multiple Linear Regression - 10-fold Cross Validation   To Build a Model We will be using the Top 3 Fuel types sold by Shell to determine its influence on the Revenue </vt:lpstr>
      <vt:lpstr>NorthGroup  Multiple Linear Regression Model 10-Fold Cross Validation</vt:lpstr>
      <vt:lpstr>NorthGroup – Data Preview</vt:lpstr>
      <vt:lpstr>Resample Output – EACH FOLD RMSE</vt:lpstr>
      <vt:lpstr>Linear Regression output – SAMPLE SIZES</vt:lpstr>
      <vt:lpstr>Final Model Selected For NorthGroup</vt:lpstr>
      <vt:lpstr>Multicollinearity Identification for Final Model</vt:lpstr>
      <vt:lpstr>North-GroupFinal Model - RESIDUAL PLOT</vt:lpstr>
      <vt:lpstr>Northgroup QQplot</vt:lpstr>
      <vt:lpstr>SouthGroup  Multiple Linear Regression Model 10-Fold Cross Validation</vt:lpstr>
      <vt:lpstr>South-Group Data Preview</vt:lpstr>
      <vt:lpstr>Resample Output – EACH FOLD RMSE</vt:lpstr>
      <vt:lpstr>Linear Regression output – SAMPLE SIZES</vt:lpstr>
      <vt:lpstr>Multicollinearity Identification for Final Model</vt:lpstr>
      <vt:lpstr>South-GroupFinal Model - RESIDUAL PLOT</vt:lpstr>
      <vt:lpstr>QQ Plot</vt:lpstr>
      <vt:lpstr>Conclusion </vt:lpstr>
      <vt:lpstr>The models can help determine the companies’ strategie towards future investment</vt:lpstr>
      <vt:lpstr>The company wants to know if there is a difference in means between the Sales generated by E85 in North-Group and South-Group  </vt:lpstr>
      <vt:lpstr>Box Plot – for visual analysis</vt:lpstr>
      <vt:lpstr>Hypothesis Testing between the highest fuel sold(E85) in States</vt:lpstr>
      <vt:lpstr>Two Sample Independent Hypothesis testing AS SAMPLE SIZE IS DIFFERENT</vt:lpstr>
      <vt:lpstr>Result of hypothesis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pisal</dc:creator>
  <cp:lastModifiedBy>saurabh pisal</cp:lastModifiedBy>
  <cp:revision>1</cp:revision>
  <dcterms:created xsi:type="dcterms:W3CDTF">2018-04-21T08:53:29Z</dcterms:created>
  <dcterms:modified xsi:type="dcterms:W3CDTF">2018-04-25T02:09:12Z</dcterms:modified>
</cp:coreProperties>
</file>