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67" r:id="rId5"/>
    <p:sldId id="268" r:id="rId6"/>
    <p:sldId id="258" r:id="rId7"/>
    <p:sldId id="259" r:id="rId8"/>
    <p:sldId id="260" r:id="rId9"/>
    <p:sldId id="271" r:id="rId10"/>
    <p:sldId id="272" r:id="rId11"/>
    <p:sldId id="265" r:id="rId12"/>
    <p:sldId id="261" r:id="rId13"/>
    <p:sldId id="269" r:id="rId14"/>
    <p:sldId id="270" r:id="rId15"/>
    <p:sldId id="262" r:id="rId16"/>
    <p:sldId id="263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pisal" userId="c42f00ca-5d2b-4585-b099-8ffdbcb7fb7f" providerId="ADAL" clId="{30F7A352-E032-4671-883C-3B5059A07CE4}"/>
    <pc:docChg chg="undo custSel addSld modSld sldOrd modMainMaster">
      <pc:chgData name="saurabh pisal" userId="c42f00ca-5d2b-4585-b099-8ffdbcb7fb7f" providerId="ADAL" clId="{30F7A352-E032-4671-883C-3B5059A07CE4}" dt="2018-11-27T23:02:55.124" v="5657" actId="207"/>
      <pc:docMkLst>
        <pc:docMk/>
      </pc:docMkLst>
      <pc:sldChg chg="addSp delSp modSp modTransition">
        <pc:chgData name="saurabh pisal" userId="c42f00ca-5d2b-4585-b099-8ffdbcb7fb7f" providerId="ADAL" clId="{30F7A352-E032-4671-883C-3B5059A07CE4}" dt="2018-11-25T23:44:45.033" v="5520" actId="5793"/>
        <pc:sldMkLst>
          <pc:docMk/>
          <pc:sldMk cId="1074665830" sldId="256"/>
        </pc:sldMkLst>
        <pc:spChg chg="mod">
          <ac:chgData name="saurabh pisal" userId="c42f00ca-5d2b-4585-b099-8ffdbcb7fb7f" providerId="ADAL" clId="{30F7A352-E032-4671-883C-3B5059A07CE4}" dt="2018-11-25T02:40:18.527" v="5346" actId="20577"/>
          <ac:spMkLst>
            <pc:docMk/>
            <pc:sldMk cId="1074665830" sldId="256"/>
            <ac:spMk id="2" creationId="{1AA1D67F-ABF7-4D5C-A10A-1574E07A62DD}"/>
          </ac:spMkLst>
        </pc:spChg>
        <pc:spChg chg="del mod">
          <ac:chgData name="saurabh pisal" userId="c42f00ca-5d2b-4585-b099-8ffdbcb7fb7f" providerId="ADAL" clId="{30F7A352-E032-4671-883C-3B5059A07CE4}" dt="2018-11-24T00:53:25.421" v="36" actId="478"/>
          <ac:spMkLst>
            <pc:docMk/>
            <pc:sldMk cId="1074665830" sldId="256"/>
            <ac:spMk id="3" creationId="{D4A00BA9-B6CE-44E3-A67D-24E5498C2444}"/>
          </ac:spMkLst>
        </pc:spChg>
        <pc:spChg chg="add del mod">
          <ac:chgData name="saurabh pisal" userId="c42f00ca-5d2b-4585-b099-8ffdbcb7fb7f" providerId="ADAL" clId="{30F7A352-E032-4671-883C-3B5059A07CE4}" dt="2018-11-24T00:52:05.113" v="29" actId="767"/>
          <ac:spMkLst>
            <pc:docMk/>
            <pc:sldMk cId="1074665830" sldId="256"/>
            <ac:spMk id="4" creationId="{8EA86012-517B-455B-BFE9-B19541FC7540}"/>
          </ac:spMkLst>
        </pc:spChg>
        <pc:spChg chg="add mod">
          <ac:chgData name="saurabh pisal" userId="c42f00ca-5d2b-4585-b099-8ffdbcb7fb7f" providerId="ADAL" clId="{30F7A352-E032-4671-883C-3B5059A07CE4}" dt="2018-11-25T23:44:29.239" v="5518" actId="27636"/>
          <ac:spMkLst>
            <pc:docMk/>
            <pc:sldMk cId="1074665830" sldId="256"/>
            <ac:spMk id="5" creationId="{5B9887FE-64E6-4976-B978-D9D377C309B2}"/>
          </ac:spMkLst>
        </pc:spChg>
      </pc:sldChg>
      <pc:sldChg chg="addSp delSp modSp modTransition modAnim">
        <pc:chgData name="saurabh pisal" userId="c42f00ca-5d2b-4585-b099-8ffdbcb7fb7f" providerId="ADAL" clId="{30F7A352-E032-4671-883C-3B5059A07CE4}" dt="2018-11-25T23:55:02.808" v="5554" actId="5793"/>
        <pc:sldMkLst>
          <pc:docMk/>
          <pc:sldMk cId="3767429313" sldId="257"/>
        </pc:sldMkLst>
        <pc:spChg chg="mod">
          <ac:chgData name="saurabh pisal" userId="c42f00ca-5d2b-4585-b099-8ffdbcb7fb7f" providerId="ADAL" clId="{30F7A352-E032-4671-883C-3B5059A07CE4}" dt="2018-11-25T23:34:45.166" v="5483" actId="5793"/>
          <ac:spMkLst>
            <pc:docMk/>
            <pc:sldMk cId="3767429313" sldId="257"/>
            <ac:spMk id="2" creationId="{20410846-D101-4D4D-B82F-2F8A9165C941}"/>
          </ac:spMkLst>
        </pc:spChg>
        <pc:spChg chg="del">
          <ac:chgData name="saurabh pisal" userId="c42f00ca-5d2b-4585-b099-8ffdbcb7fb7f" providerId="ADAL" clId="{30F7A352-E032-4671-883C-3B5059A07CE4}" dt="2018-11-24T00:49:50.775" v="0" actId="20577"/>
          <ac:spMkLst>
            <pc:docMk/>
            <pc:sldMk cId="3767429313" sldId="257"/>
            <ac:spMk id="3" creationId="{F4A8382A-1F3E-4511-BB3C-0588FAE986D7}"/>
          </ac:spMkLst>
        </pc:spChg>
        <pc:spChg chg="add del mod">
          <ac:chgData name="saurabh pisal" userId="c42f00ca-5d2b-4585-b099-8ffdbcb7fb7f" providerId="ADAL" clId="{30F7A352-E032-4671-883C-3B5059A07CE4}" dt="2018-11-24T00:50:16.585" v="1" actId="20577"/>
          <ac:spMkLst>
            <pc:docMk/>
            <pc:sldMk cId="3767429313" sldId="257"/>
            <ac:spMk id="4" creationId="{55B02054-29BB-40EE-A5D7-34F13629845A}"/>
          </ac:spMkLst>
        </pc:spChg>
        <pc:spChg chg="add del mod">
          <ac:chgData name="saurabh pisal" userId="c42f00ca-5d2b-4585-b099-8ffdbcb7fb7f" providerId="ADAL" clId="{30F7A352-E032-4671-883C-3B5059A07CE4}" dt="2018-11-24T00:50:16.585" v="1" actId="20577"/>
          <ac:spMkLst>
            <pc:docMk/>
            <pc:sldMk cId="3767429313" sldId="257"/>
            <ac:spMk id="5" creationId="{EE7B1D3A-DFB0-4271-83BA-1D7A2A3469C7}"/>
          </ac:spMkLst>
        </pc:spChg>
        <pc:spChg chg="add mod">
          <ac:chgData name="saurabh pisal" userId="c42f00ca-5d2b-4585-b099-8ffdbcb7fb7f" providerId="ADAL" clId="{30F7A352-E032-4671-883C-3B5059A07CE4}" dt="2018-11-24T02:23:21.400" v="841" actId="20577"/>
          <ac:spMkLst>
            <pc:docMk/>
            <pc:sldMk cId="3767429313" sldId="257"/>
            <ac:spMk id="6" creationId="{F94B5D75-5F07-4493-A63E-E6915AB52702}"/>
          </ac:spMkLst>
        </pc:spChg>
        <pc:spChg chg="add del mod">
          <ac:chgData name="saurabh pisal" userId="c42f00ca-5d2b-4585-b099-8ffdbcb7fb7f" providerId="ADAL" clId="{30F7A352-E032-4671-883C-3B5059A07CE4}" dt="2018-11-24T02:26:24.208" v="977" actId="478"/>
          <ac:spMkLst>
            <pc:docMk/>
            <pc:sldMk cId="3767429313" sldId="257"/>
            <ac:spMk id="7" creationId="{19E0C967-1F26-42D5-B65B-5DD805B23158}"/>
          </ac:spMkLst>
        </pc:spChg>
        <pc:spChg chg="add mod">
          <ac:chgData name="saurabh pisal" userId="c42f00ca-5d2b-4585-b099-8ffdbcb7fb7f" providerId="ADAL" clId="{30F7A352-E032-4671-883C-3B5059A07CE4}" dt="2018-11-25T23:35:40.171" v="5485" actId="207"/>
          <ac:spMkLst>
            <pc:docMk/>
            <pc:sldMk cId="3767429313" sldId="257"/>
            <ac:spMk id="8" creationId="{F860279F-182E-4952-B47F-93C816B3CCF7}"/>
          </ac:spMkLst>
        </pc:spChg>
        <pc:spChg chg="add mod">
          <ac:chgData name="saurabh pisal" userId="c42f00ca-5d2b-4585-b099-8ffdbcb7fb7f" providerId="ADAL" clId="{30F7A352-E032-4671-883C-3B5059A07CE4}" dt="2018-11-25T23:17:11.074" v="5429" actId="20577"/>
          <ac:spMkLst>
            <pc:docMk/>
            <pc:sldMk cId="3767429313" sldId="257"/>
            <ac:spMk id="9" creationId="{8DF66118-D1CC-419D-9FE3-6F57B67694B6}"/>
          </ac:spMkLst>
        </pc:spChg>
        <pc:spChg chg="add mod">
          <ac:chgData name="saurabh pisal" userId="c42f00ca-5d2b-4585-b099-8ffdbcb7fb7f" providerId="ADAL" clId="{30F7A352-E032-4671-883C-3B5059A07CE4}" dt="2018-11-24T02:26:25.518" v="978" actId="1076"/>
          <ac:spMkLst>
            <pc:docMk/>
            <pc:sldMk cId="3767429313" sldId="257"/>
            <ac:spMk id="11" creationId="{43E28F54-08A5-4564-A2E9-A6C9F0AEAEFC}"/>
          </ac:spMkLst>
        </pc:spChg>
        <pc:picChg chg="add del mod">
          <ac:chgData name="saurabh pisal" userId="c42f00ca-5d2b-4585-b099-8ffdbcb7fb7f" providerId="ADAL" clId="{30F7A352-E032-4671-883C-3B5059A07CE4}" dt="2018-11-25T23:48:04.652" v="5527" actId="478"/>
          <ac:picMkLst>
            <pc:docMk/>
            <pc:sldMk cId="3767429313" sldId="257"/>
            <ac:picMk id="4" creationId="{177BF20A-2155-4926-B7F3-3CEDEDBA2656}"/>
          </ac:picMkLst>
        </pc:picChg>
        <pc:picChg chg="add del mod">
          <ac:chgData name="saurabh pisal" userId="c42f00ca-5d2b-4585-b099-8ffdbcb7fb7f" providerId="ADAL" clId="{30F7A352-E032-4671-883C-3B5059A07CE4}" dt="2018-11-25T23:48:04.652" v="5527" actId="478"/>
          <ac:picMkLst>
            <pc:docMk/>
            <pc:sldMk cId="3767429313" sldId="257"/>
            <ac:picMk id="7" creationId="{0D09F107-F8EF-48E6-A5CA-CFF6BCD48577}"/>
          </ac:picMkLst>
        </pc:picChg>
        <pc:picChg chg="add del mod">
          <ac:chgData name="saurabh pisal" userId="c42f00ca-5d2b-4585-b099-8ffdbcb7fb7f" providerId="ADAL" clId="{30F7A352-E032-4671-883C-3B5059A07CE4}" dt="2018-11-25T23:48:04.652" v="5527" actId="478"/>
          <ac:picMkLst>
            <pc:docMk/>
            <pc:sldMk cId="3767429313" sldId="257"/>
            <ac:picMk id="12" creationId="{4E7862FD-92DB-48D3-A69A-51898D2AAC7B}"/>
          </ac:picMkLst>
        </pc:picChg>
        <pc:picChg chg="add del mod">
          <ac:chgData name="saurabh pisal" userId="c42f00ca-5d2b-4585-b099-8ffdbcb7fb7f" providerId="ADAL" clId="{30F7A352-E032-4671-883C-3B5059A07CE4}" dt="2018-11-25T23:48:04.652" v="5527" actId="478"/>
          <ac:picMkLst>
            <pc:docMk/>
            <pc:sldMk cId="3767429313" sldId="257"/>
            <ac:picMk id="14" creationId="{FB40E016-4DE0-4CAB-A308-4299F999F514}"/>
          </ac:picMkLst>
        </pc:picChg>
        <pc:picChg chg="add mod">
          <ac:chgData name="saurabh pisal" userId="c42f00ca-5d2b-4585-b099-8ffdbcb7fb7f" providerId="ADAL" clId="{30F7A352-E032-4671-883C-3B5059A07CE4}" dt="2018-11-25T23:49:41.276" v="5534" actId="207"/>
          <ac:picMkLst>
            <pc:docMk/>
            <pc:sldMk cId="3767429313" sldId="257"/>
            <ac:picMk id="16" creationId="{C62734F6-8010-4764-9AA6-C6F7DD621DD8}"/>
          </ac:picMkLst>
        </pc:picChg>
        <pc:picChg chg="add mod">
          <ac:chgData name="saurabh pisal" userId="c42f00ca-5d2b-4585-b099-8ffdbcb7fb7f" providerId="ADAL" clId="{30F7A352-E032-4671-883C-3B5059A07CE4}" dt="2018-11-25T23:49:41.276" v="5534" actId="207"/>
          <ac:picMkLst>
            <pc:docMk/>
            <pc:sldMk cId="3767429313" sldId="257"/>
            <ac:picMk id="18" creationId="{B119BE1D-0BAF-4F28-95F9-97CE432B47D9}"/>
          </ac:picMkLst>
        </pc:picChg>
        <pc:picChg chg="add mod">
          <ac:chgData name="saurabh pisal" userId="c42f00ca-5d2b-4585-b099-8ffdbcb7fb7f" providerId="ADAL" clId="{30F7A352-E032-4671-883C-3B5059A07CE4}" dt="2018-11-25T23:49:41.276" v="5534" actId="207"/>
          <ac:picMkLst>
            <pc:docMk/>
            <pc:sldMk cId="3767429313" sldId="257"/>
            <ac:picMk id="20" creationId="{DEA46552-C08B-4EA8-8DEC-314900FE3A7F}"/>
          </ac:picMkLst>
        </pc:picChg>
        <pc:picChg chg="add mod">
          <ac:chgData name="saurabh pisal" userId="c42f00ca-5d2b-4585-b099-8ffdbcb7fb7f" providerId="ADAL" clId="{30F7A352-E032-4671-883C-3B5059A07CE4}" dt="2018-11-25T23:53:02.075" v="5543" actId="207"/>
          <ac:picMkLst>
            <pc:docMk/>
            <pc:sldMk cId="3767429313" sldId="257"/>
            <ac:picMk id="22" creationId="{2F1B5B2F-C805-4216-8FCB-7107E4A94387}"/>
          </ac:picMkLst>
        </pc:picChg>
        <pc:picChg chg="add mod">
          <ac:chgData name="saurabh pisal" userId="c42f00ca-5d2b-4585-b099-8ffdbcb7fb7f" providerId="ADAL" clId="{30F7A352-E032-4671-883C-3B5059A07CE4}" dt="2018-11-25T23:53:42.958" v="5546" actId="207"/>
          <ac:picMkLst>
            <pc:docMk/>
            <pc:sldMk cId="3767429313" sldId="257"/>
            <ac:picMk id="24" creationId="{3C51E1E9-535E-46B1-BA9E-4BC7A63AB359}"/>
          </ac:picMkLst>
        </pc:picChg>
        <pc:picChg chg="add mod">
          <ac:chgData name="saurabh pisal" userId="c42f00ca-5d2b-4585-b099-8ffdbcb7fb7f" providerId="ADAL" clId="{30F7A352-E032-4671-883C-3B5059A07CE4}" dt="2018-11-25T23:54:18.663" v="5549" actId="207"/>
          <ac:picMkLst>
            <pc:docMk/>
            <pc:sldMk cId="3767429313" sldId="257"/>
            <ac:picMk id="26" creationId="{4DDCD428-192F-4813-993E-7EACBED9EDBA}"/>
          </ac:picMkLst>
        </pc:picChg>
      </pc:sldChg>
      <pc:sldChg chg="addSp delSp modSp mod modTransition setBg modAnim">
        <pc:chgData name="saurabh pisal" userId="c42f00ca-5d2b-4585-b099-8ffdbcb7fb7f" providerId="ADAL" clId="{30F7A352-E032-4671-883C-3B5059A07CE4}" dt="2018-11-26T00:14:03.802" v="5635" actId="5793"/>
        <pc:sldMkLst>
          <pc:docMk/>
          <pc:sldMk cId="2318023670" sldId="258"/>
        </pc:sldMkLst>
        <pc:spChg chg="mod">
          <ac:chgData name="saurabh pisal" userId="c42f00ca-5d2b-4585-b099-8ffdbcb7fb7f" providerId="ADAL" clId="{30F7A352-E032-4671-883C-3B5059A07CE4}" dt="2018-11-24T06:22:15.683" v="2715" actId="26606"/>
          <ac:spMkLst>
            <pc:docMk/>
            <pc:sldMk cId="2318023670" sldId="258"/>
            <ac:spMk id="2" creationId="{1DD1A108-70CB-4731-88DA-E0B560829B72}"/>
          </ac:spMkLst>
        </pc:spChg>
        <pc:spChg chg="add del mod">
          <ac:chgData name="saurabh pisal" userId="c42f00ca-5d2b-4585-b099-8ffdbcb7fb7f" providerId="ADAL" clId="{30F7A352-E032-4671-883C-3B5059A07CE4}" dt="2018-11-26T00:14:03.802" v="5635" actId="5793"/>
          <ac:spMkLst>
            <pc:docMk/>
            <pc:sldMk cId="2318023670" sldId="258"/>
            <ac:spMk id="3" creationId="{EDA1E2C9-533A-4C15-AA36-9B3A682EE0CC}"/>
          </ac:spMkLst>
        </pc:spChg>
        <pc:spChg chg="add del">
          <ac:chgData name="saurabh pisal" userId="c42f00ca-5d2b-4585-b099-8ffdbcb7fb7f" providerId="ADAL" clId="{30F7A352-E032-4671-883C-3B5059A07CE4}" dt="2018-11-24T06:22:13.716" v="2712" actId="26606"/>
          <ac:spMkLst>
            <pc:docMk/>
            <pc:sldMk cId="2318023670" sldId="258"/>
            <ac:spMk id="10" creationId="{4D32BE2E-9D0F-4897-B1A2-5DB9C1103F2E}"/>
          </ac:spMkLst>
        </pc:spChg>
        <pc:spChg chg="add del">
          <ac:chgData name="saurabh pisal" userId="c42f00ca-5d2b-4585-b099-8ffdbcb7fb7f" providerId="ADAL" clId="{30F7A352-E032-4671-883C-3B5059A07CE4}" dt="2018-11-24T06:22:15.640" v="2714" actId="26606"/>
          <ac:spMkLst>
            <pc:docMk/>
            <pc:sldMk cId="2318023670" sldId="258"/>
            <ac:spMk id="16" creationId="{5F48CDB6-A673-4068-BD9A-47F09CD0DB33}"/>
          </ac:spMkLst>
        </pc:spChg>
        <pc:spChg chg="add">
          <ac:chgData name="saurabh pisal" userId="c42f00ca-5d2b-4585-b099-8ffdbcb7fb7f" providerId="ADAL" clId="{30F7A352-E032-4671-883C-3B5059A07CE4}" dt="2018-11-24T06:22:15.683" v="2715" actId="26606"/>
          <ac:spMkLst>
            <pc:docMk/>
            <pc:sldMk cId="2318023670" sldId="258"/>
            <ac:spMk id="19" creationId="{4D32BE2E-9D0F-4897-B1A2-5DB9C1103F2E}"/>
          </ac:spMkLst>
        </pc:spChg>
        <pc:graphicFrameChg chg="add del">
          <ac:chgData name="saurabh pisal" userId="c42f00ca-5d2b-4585-b099-8ffdbcb7fb7f" providerId="ADAL" clId="{30F7A352-E032-4671-883C-3B5059A07CE4}" dt="2018-11-24T06:22:15.640" v="2714" actId="26606"/>
          <ac:graphicFrameMkLst>
            <pc:docMk/>
            <pc:sldMk cId="2318023670" sldId="258"/>
            <ac:graphicFrameMk id="5" creationId="{A62CA77B-7204-493C-AB15-EF8AD7A03564}"/>
          </ac:graphicFrameMkLst>
        </pc:graphicFrameChg>
        <pc:picChg chg="add mod">
          <ac:chgData name="saurabh pisal" userId="c42f00ca-5d2b-4585-b099-8ffdbcb7fb7f" providerId="ADAL" clId="{30F7A352-E032-4671-883C-3B5059A07CE4}" dt="2018-11-26T00:10:33.213" v="5607" actId="1076"/>
          <ac:picMkLst>
            <pc:docMk/>
            <pc:sldMk cId="2318023670" sldId="258"/>
            <ac:picMk id="5" creationId="{E6DAB400-9933-4BC1-8D42-E0A2EF78235F}"/>
          </ac:picMkLst>
        </pc:picChg>
        <pc:picChg chg="add del">
          <ac:chgData name="saurabh pisal" userId="c42f00ca-5d2b-4585-b099-8ffdbcb7fb7f" providerId="ADAL" clId="{30F7A352-E032-4671-883C-3B5059A07CE4}" dt="2018-11-24T06:22:13.716" v="2712" actId="26606"/>
          <ac:picMkLst>
            <pc:docMk/>
            <pc:sldMk cId="2318023670" sldId="258"/>
            <ac:picMk id="7" creationId="{545FFC77-04C2-44F0-9177-CA9D5435623C}"/>
          </ac:picMkLst>
        </pc:picChg>
        <pc:picChg chg="add mod">
          <ac:chgData name="saurabh pisal" userId="c42f00ca-5d2b-4585-b099-8ffdbcb7fb7f" providerId="ADAL" clId="{30F7A352-E032-4671-883C-3B5059A07CE4}" dt="2018-11-26T00:11:36.035" v="5615" actId="207"/>
          <ac:picMkLst>
            <pc:docMk/>
            <pc:sldMk cId="2318023670" sldId="258"/>
            <ac:picMk id="7" creationId="{0729A91D-4CB7-42B9-AC73-B8A65836DC38}"/>
          </ac:picMkLst>
        </pc:picChg>
        <pc:picChg chg="add mod">
          <ac:chgData name="saurabh pisal" userId="c42f00ca-5d2b-4585-b099-8ffdbcb7fb7f" providerId="ADAL" clId="{30F7A352-E032-4671-883C-3B5059A07CE4}" dt="2018-11-26T00:12:45.754" v="5623" actId="207"/>
          <ac:picMkLst>
            <pc:docMk/>
            <pc:sldMk cId="2318023670" sldId="258"/>
            <ac:picMk id="9" creationId="{BE6BEE58-484D-4EDA-9A33-B55B42AE7DF2}"/>
          </ac:picMkLst>
        </pc:picChg>
        <pc:picChg chg="add mod">
          <ac:chgData name="saurabh pisal" userId="c42f00ca-5d2b-4585-b099-8ffdbcb7fb7f" providerId="ADAL" clId="{30F7A352-E032-4671-883C-3B5059A07CE4}" dt="2018-11-26T00:13:25.042" v="5630" actId="207"/>
          <ac:picMkLst>
            <pc:docMk/>
            <pc:sldMk cId="2318023670" sldId="258"/>
            <ac:picMk id="11" creationId="{6F88D5C3-AE1F-4C5A-B98A-2C12F084FB6A}"/>
          </ac:picMkLst>
        </pc:picChg>
        <pc:picChg chg="add del">
          <ac:chgData name="saurabh pisal" userId="c42f00ca-5d2b-4585-b099-8ffdbcb7fb7f" providerId="ADAL" clId="{30F7A352-E032-4671-883C-3B5059A07CE4}" dt="2018-11-24T06:22:13.716" v="2712" actId="26606"/>
          <ac:picMkLst>
            <pc:docMk/>
            <pc:sldMk cId="2318023670" sldId="258"/>
            <ac:picMk id="12" creationId="{2CC7B7A1-0461-4062-B4C0-B498934CD87B}"/>
          </ac:picMkLst>
        </pc:picChg>
        <pc:picChg chg="add del">
          <ac:chgData name="saurabh pisal" userId="c42f00ca-5d2b-4585-b099-8ffdbcb7fb7f" providerId="ADAL" clId="{30F7A352-E032-4671-883C-3B5059A07CE4}" dt="2018-11-24T06:22:13.716" v="2712" actId="26606"/>
          <ac:picMkLst>
            <pc:docMk/>
            <pc:sldMk cId="2318023670" sldId="258"/>
            <ac:picMk id="14" creationId="{9C2490D7-F4B6-41C0-B220-8232D045FD2F}"/>
          </ac:picMkLst>
        </pc:picChg>
        <pc:picChg chg="add del">
          <ac:chgData name="saurabh pisal" userId="c42f00ca-5d2b-4585-b099-8ffdbcb7fb7f" providerId="ADAL" clId="{30F7A352-E032-4671-883C-3B5059A07CE4}" dt="2018-11-24T06:22:15.640" v="2714" actId="26606"/>
          <ac:picMkLst>
            <pc:docMk/>
            <pc:sldMk cId="2318023670" sldId="258"/>
            <ac:picMk id="17" creationId="{26CA9D03-0E38-418F-9C4B-BF227A52AB38}"/>
          </ac:picMkLst>
        </pc:picChg>
        <pc:picChg chg="add mod">
          <ac:chgData name="saurabh pisal" userId="c42f00ca-5d2b-4585-b099-8ffdbcb7fb7f" providerId="ADAL" clId="{30F7A352-E032-4671-883C-3B5059A07CE4}" dt="2018-11-24T06:22:26.907" v="2716" actId="27614"/>
          <ac:picMkLst>
            <pc:docMk/>
            <pc:sldMk cId="2318023670" sldId="258"/>
            <ac:picMk id="20" creationId="{2CC7B7A1-0461-4062-B4C0-B498934CD87B}"/>
          </ac:picMkLst>
        </pc:picChg>
        <pc:picChg chg="add">
          <ac:chgData name="saurabh pisal" userId="c42f00ca-5d2b-4585-b099-8ffdbcb7fb7f" providerId="ADAL" clId="{30F7A352-E032-4671-883C-3B5059A07CE4}" dt="2018-11-24T06:22:15.683" v="2715" actId="26606"/>
          <ac:picMkLst>
            <pc:docMk/>
            <pc:sldMk cId="2318023670" sldId="258"/>
            <ac:picMk id="21" creationId="{545FFC77-04C2-44F0-9177-CA9D5435623C}"/>
          </ac:picMkLst>
        </pc:picChg>
        <pc:picChg chg="add">
          <ac:chgData name="saurabh pisal" userId="c42f00ca-5d2b-4585-b099-8ffdbcb7fb7f" providerId="ADAL" clId="{30F7A352-E032-4671-883C-3B5059A07CE4}" dt="2018-11-24T06:22:15.683" v="2715" actId="26606"/>
          <ac:picMkLst>
            <pc:docMk/>
            <pc:sldMk cId="2318023670" sldId="258"/>
            <ac:picMk id="22" creationId="{9C2490D7-F4B6-41C0-B220-8232D045FD2F}"/>
          </ac:picMkLst>
        </pc:picChg>
      </pc:sldChg>
      <pc:sldChg chg="addSp delSp modSp mod modTransition setBg modAnim modNotesTx">
        <pc:chgData name="saurabh pisal" userId="c42f00ca-5d2b-4585-b099-8ffdbcb7fb7f" providerId="ADAL" clId="{30F7A352-E032-4671-883C-3B5059A07CE4}" dt="2018-11-25T23:44:45.033" v="5520" actId="5793"/>
        <pc:sldMkLst>
          <pc:docMk/>
          <pc:sldMk cId="3957543955" sldId="259"/>
        </pc:sldMkLst>
        <pc:spChg chg="mod">
          <ac:chgData name="saurabh pisal" userId="c42f00ca-5d2b-4585-b099-8ffdbcb7fb7f" providerId="ADAL" clId="{30F7A352-E032-4671-883C-3B5059A07CE4}" dt="2018-11-24T06:29:03.545" v="2837" actId="26606"/>
          <ac:spMkLst>
            <pc:docMk/>
            <pc:sldMk cId="3957543955" sldId="259"/>
            <ac:spMk id="2" creationId="{A91AA7AA-B46C-44DE-B610-C0A16BC8DE20}"/>
          </ac:spMkLst>
        </pc:spChg>
        <pc:spChg chg="add del mod">
          <ac:chgData name="saurabh pisal" userId="c42f00ca-5d2b-4585-b099-8ffdbcb7fb7f" providerId="ADAL" clId="{30F7A352-E032-4671-883C-3B5059A07CE4}" dt="2018-11-24T06:29:03.545" v="2837" actId="26606"/>
          <ac:spMkLst>
            <pc:docMk/>
            <pc:sldMk cId="3957543955" sldId="259"/>
            <ac:spMk id="3" creationId="{DDC45364-5AFC-4914-A500-CF81B90099F6}"/>
          </ac:spMkLst>
        </pc:spChg>
        <pc:spChg chg="add">
          <ac:chgData name="saurabh pisal" userId="c42f00ca-5d2b-4585-b099-8ffdbcb7fb7f" providerId="ADAL" clId="{30F7A352-E032-4671-883C-3B5059A07CE4}" dt="2018-11-24T06:29:03.545" v="2837" actId="26606"/>
          <ac:spMkLst>
            <pc:docMk/>
            <pc:sldMk cId="3957543955" sldId="259"/>
            <ac:spMk id="10" creationId="{4D32BE2E-9D0F-4897-B1A2-5DB9C1103F2E}"/>
          </ac:spMkLst>
        </pc:spChg>
        <pc:graphicFrameChg chg="add del">
          <ac:chgData name="saurabh pisal" userId="c42f00ca-5d2b-4585-b099-8ffdbcb7fb7f" providerId="ADAL" clId="{30F7A352-E032-4671-883C-3B5059A07CE4}" dt="2018-11-24T06:28:50.471" v="2834" actId="26606"/>
          <ac:graphicFrameMkLst>
            <pc:docMk/>
            <pc:sldMk cId="3957543955" sldId="259"/>
            <ac:graphicFrameMk id="5" creationId="{A8EBD512-13B3-4436-8CE5-595AA016242A}"/>
          </ac:graphicFrameMkLst>
        </pc:graphicFrameChg>
        <pc:graphicFrameChg chg="add del">
          <ac:chgData name="saurabh pisal" userId="c42f00ca-5d2b-4585-b099-8ffdbcb7fb7f" providerId="ADAL" clId="{30F7A352-E032-4671-883C-3B5059A07CE4}" dt="2018-11-24T06:29:03.503" v="2836" actId="26606"/>
          <ac:graphicFrameMkLst>
            <pc:docMk/>
            <pc:sldMk cId="3957543955" sldId="259"/>
            <ac:graphicFrameMk id="7" creationId="{0F8F0DDF-82EF-4391-8702-F350442AFE8B}"/>
          </ac:graphicFrameMkLst>
        </pc:graphicFrameChg>
        <pc:picChg chg="add">
          <ac:chgData name="saurabh pisal" userId="c42f00ca-5d2b-4585-b099-8ffdbcb7fb7f" providerId="ADAL" clId="{30F7A352-E032-4671-883C-3B5059A07CE4}" dt="2018-11-24T06:29:03.545" v="2837" actId="26606"/>
          <ac:picMkLst>
            <pc:docMk/>
            <pc:sldMk cId="3957543955" sldId="259"/>
            <ac:picMk id="9" creationId="{812A7A75-51FB-46B7-ABE9-8921A783DAE4}"/>
          </ac:picMkLst>
        </pc:picChg>
        <pc:picChg chg="add mod">
          <ac:chgData name="saurabh pisal" userId="c42f00ca-5d2b-4585-b099-8ffdbcb7fb7f" providerId="ADAL" clId="{30F7A352-E032-4671-883C-3B5059A07CE4}" dt="2018-11-24T06:29:20.390" v="2839" actId="27614"/>
          <ac:picMkLst>
            <pc:docMk/>
            <pc:sldMk cId="3957543955" sldId="259"/>
            <ac:picMk id="12" creationId="{2CC7B7A1-0461-4062-B4C0-B498934CD87B}"/>
          </ac:picMkLst>
        </pc:picChg>
        <pc:picChg chg="add">
          <ac:chgData name="saurabh pisal" userId="c42f00ca-5d2b-4585-b099-8ffdbcb7fb7f" providerId="ADAL" clId="{30F7A352-E032-4671-883C-3B5059A07CE4}" dt="2018-11-24T06:29:03.545" v="2837" actId="26606"/>
          <ac:picMkLst>
            <pc:docMk/>
            <pc:sldMk cId="3957543955" sldId="259"/>
            <ac:picMk id="14" creationId="{9C2490D7-F4B6-41C0-B220-8232D045FD2F}"/>
          </ac:picMkLst>
        </pc:picChg>
      </pc:sldChg>
      <pc:sldChg chg="addSp delSp modSp mod ord modTransition setBg delAnim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594969772" sldId="260"/>
        </pc:sldMkLst>
        <pc:spChg chg="mod ord">
          <ac:chgData name="saurabh pisal" userId="c42f00ca-5d2b-4585-b099-8ffdbcb7fb7f" providerId="ADAL" clId="{30F7A352-E032-4671-883C-3B5059A07CE4}" dt="2018-11-25T02:37:28.076" v="5089" actId="26606"/>
          <ac:spMkLst>
            <pc:docMk/>
            <pc:sldMk cId="594969772" sldId="260"/>
            <ac:spMk id="2" creationId="{D1BCFFD3-B81A-4659-B19F-23BB10B1EE1F}"/>
          </ac:spMkLst>
        </pc:spChg>
        <pc:spChg chg="mod ord">
          <ac:chgData name="saurabh pisal" userId="c42f00ca-5d2b-4585-b099-8ffdbcb7fb7f" providerId="ADAL" clId="{30F7A352-E032-4671-883C-3B5059A07CE4}" dt="2018-11-25T03:43:19.975" v="5412" actId="26606"/>
          <ac:spMkLst>
            <pc:docMk/>
            <pc:sldMk cId="594969772" sldId="260"/>
            <ac:spMk id="3" creationId="{1703FA3E-5B3D-41D9-BA54-EF73A4363F9A}"/>
          </ac:spMkLst>
        </pc:spChg>
        <pc:spChg chg="add del">
          <ac:chgData name="saurabh pisal" userId="c42f00ca-5d2b-4585-b099-8ffdbcb7fb7f" providerId="ADAL" clId="{30F7A352-E032-4671-883C-3B5059A07CE4}" dt="2018-11-25T02:37:28.076" v="5089" actId="26606"/>
          <ac:spMkLst>
            <pc:docMk/>
            <pc:sldMk cId="594969772" sldId="260"/>
            <ac:spMk id="11" creationId="{5A428F9F-90A8-4A92-BD47-B411F785CA29}"/>
          </ac:spMkLst>
        </pc:spChg>
        <pc:spChg chg="add del">
          <ac:chgData name="saurabh pisal" userId="c42f00ca-5d2b-4585-b099-8ffdbcb7fb7f" providerId="ADAL" clId="{30F7A352-E032-4671-883C-3B5059A07CE4}" dt="2018-11-25T03:43:19.975" v="5412" actId="26606"/>
          <ac:spMkLst>
            <pc:docMk/>
            <pc:sldMk cId="594969772" sldId="260"/>
            <ac:spMk id="20" creationId="{A3EA91FD-72A8-4EE2-A061-96BD6F3955BD}"/>
          </ac:spMkLst>
        </pc:spChg>
        <pc:spChg chg="add">
          <ac:chgData name="saurabh pisal" userId="c42f00ca-5d2b-4585-b099-8ffdbcb7fb7f" providerId="ADAL" clId="{30F7A352-E032-4671-883C-3B5059A07CE4}" dt="2018-11-25T03:43:19.975" v="5412" actId="26606"/>
          <ac:spMkLst>
            <pc:docMk/>
            <pc:sldMk cId="594969772" sldId="260"/>
            <ac:spMk id="31" creationId="{A3EA91FD-72A8-4EE2-A061-96BD6F3955BD}"/>
          </ac:spMkLst>
        </pc:spChg>
        <pc:graphicFrameChg chg="add del mod modGraphic">
          <ac:chgData name="saurabh pisal" userId="c42f00ca-5d2b-4585-b099-8ffdbcb7fb7f" providerId="ADAL" clId="{30F7A352-E032-4671-883C-3B5059A07CE4}" dt="2018-11-25T02:31:12.204" v="5059" actId="27614"/>
          <ac:graphicFrameMkLst>
            <pc:docMk/>
            <pc:sldMk cId="594969772" sldId="260"/>
            <ac:graphicFrameMk id="4" creationId="{FD30415A-AC8B-4199-A0A4-BEB389F9DC62}"/>
          </ac:graphicFrameMkLst>
        </pc:graphicFrameChg>
        <pc:graphicFrameChg chg="add del mod">
          <ac:chgData name="saurabh pisal" userId="c42f00ca-5d2b-4585-b099-8ffdbcb7fb7f" providerId="ADAL" clId="{30F7A352-E032-4671-883C-3B5059A07CE4}" dt="2018-11-25T02:33:46.739" v="5067" actId="478"/>
          <ac:graphicFrameMkLst>
            <pc:docMk/>
            <pc:sldMk cId="594969772" sldId="260"/>
            <ac:graphicFrameMk id="5" creationId="{4F7998DF-D77C-4319-A90C-05038B76872E}"/>
          </ac:graphicFrameMkLst>
        </pc:graphicFrameChg>
        <pc:picChg chg="add mod ord">
          <ac:chgData name="saurabh pisal" userId="c42f00ca-5d2b-4585-b099-8ffdbcb7fb7f" providerId="ADAL" clId="{30F7A352-E032-4671-883C-3B5059A07CE4}" dt="2018-11-25T03:43:33.808" v="5414" actId="27614"/>
          <ac:picMkLst>
            <pc:docMk/>
            <pc:sldMk cId="594969772" sldId="260"/>
            <ac:picMk id="4" creationId="{F06A07D1-02BC-4B37-88B8-3ECCD1E7DA94}"/>
          </ac:picMkLst>
        </pc:picChg>
        <pc:picChg chg="add del mod">
          <ac:chgData name="saurabh pisal" userId="c42f00ca-5d2b-4585-b099-8ffdbcb7fb7f" providerId="ADAL" clId="{30F7A352-E032-4671-883C-3B5059A07CE4}" dt="2018-11-25T03:43:14.112" v="5410" actId="478"/>
          <ac:picMkLst>
            <pc:docMk/>
            <pc:sldMk cId="594969772" sldId="260"/>
            <ac:picMk id="6" creationId="{9A59B96A-23F2-4DE3-8901-32D3198FA848}"/>
          </ac:picMkLst>
        </pc:picChg>
        <pc:picChg chg="add del mod">
          <ac:chgData name="saurabh pisal" userId="c42f00ca-5d2b-4585-b099-8ffdbcb7fb7f" providerId="ADAL" clId="{30F7A352-E032-4671-883C-3B5059A07CE4}" dt="2018-11-25T02:37:28.076" v="5089" actId="26606"/>
          <ac:picMkLst>
            <pc:docMk/>
            <pc:sldMk cId="594969772" sldId="260"/>
            <ac:picMk id="13" creationId="{AD27C419-ED5A-41B2-8002-141D64246780}"/>
          </ac:picMkLst>
        </pc:picChg>
        <pc:picChg chg="add del">
          <ac:chgData name="saurabh pisal" userId="c42f00ca-5d2b-4585-b099-8ffdbcb7fb7f" providerId="ADAL" clId="{30F7A352-E032-4671-883C-3B5059A07CE4}" dt="2018-11-25T02:37:28.076" v="5089" actId="26606"/>
          <ac:picMkLst>
            <pc:docMk/>
            <pc:sldMk cId="594969772" sldId="260"/>
            <ac:picMk id="15" creationId="{BA061C32-0067-4E9B-A78F-96F19B94A078}"/>
          </ac:picMkLst>
        </pc:picChg>
        <pc:picChg chg="add del">
          <ac:chgData name="saurabh pisal" userId="c42f00ca-5d2b-4585-b099-8ffdbcb7fb7f" providerId="ADAL" clId="{30F7A352-E032-4671-883C-3B5059A07CE4}" dt="2018-11-25T03:43:19.975" v="5412" actId="26606"/>
          <ac:picMkLst>
            <pc:docMk/>
            <pc:sldMk cId="594969772" sldId="260"/>
            <ac:picMk id="22" creationId="{07BD321D-C93F-45FE-8C85-A81062AA412F}"/>
          </ac:picMkLst>
        </pc:picChg>
        <pc:picChg chg="add del">
          <ac:chgData name="saurabh pisal" userId="c42f00ca-5d2b-4585-b099-8ffdbcb7fb7f" providerId="ADAL" clId="{30F7A352-E032-4671-883C-3B5059A07CE4}" dt="2018-11-25T03:43:19.975" v="5412" actId="26606"/>
          <ac:picMkLst>
            <pc:docMk/>
            <pc:sldMk cId="594969772" sldId="260"/>
            <ac:picMk id="26" creationId="{CF97C8A3-46D6-41E8-BE14-FB5EDE0985D1}"/>
          </ac:picMkLst>
        </pc:picChg>
        <pc:picChg chg="add mod">
          <ac:chgData name="saurabh pisal" userId="c42f00ca-5d2b-4585-b099-8ffdbcb7fb7f" providerId="ADAL" clId="{30F7A352-E032-4671-883C-3B5059A07CE4}" dt="2018-11-25T03:43:34.012" v="5415" actId="27614"/>
          <ac:picMkLst>
            <pc:docMk/>
            <pc:sldMk cId="594969772" sldId="260"/>
            <ac:picMk id="33" creationId="{07BD321D-C93F-45FE-8C85-A81062AA412F}"/>
          </ac:picMkLst>
        </pc:picChg>
        <pc:picChg chg="add">
          <ac:chgData name="saurabh pisal" userId="c42f00ca-5d2b-4585-b099-8ffdbcb7fb7f" providerId="ADAL" clId="{30F7A352-E032-4671-883C-3B5059A07CE4}" dt="2018-11-25T03:43:19.975" v="5412" actId="26606"/>
          <ac:picMkLst>
            <pc:docMk/>
            <pc:sldMk cId="594969772" sldId="260"/>
            <ac:picMk id="37" creationId="{CF97C8A3-46D6-41E8-BE14-FB5EDE0985D1}"/>
          </ac:picMkLst>
        </pc:picChg>
        <pc:cxnChg chg="add del">
          <ac:chgData name="saurabh pisal" userId="c42f00ca-5d2b-4585-b099-8ffdbcb7fb7f" providerId="ADAL" clId="{30F7A352-E032-4671-883C-3B5059A07CE4}" dt="2018-11-25T03:43:19.975" v="5412" actId="26606"/>
          <ac:cxnSpMkLst>
            <pc:docMk/>
            <pc:sldMk cId="594969772" sldId="260"/>
            <ac:cxnSpMk id="24" creationId="{869A403A-9D03-404A-8615-9FB21334409B}"/>
          </ac:cxnSpMkLst>
        </pc:cxnChg>
        <pc:cxnChg chg="add">
          <ac:chgData name="saurabh pisal" userId="c42f00ca-5d2b-4585-b099-8ffdbcb7fb7f" providerId="ADAL" clId="{30F7A352-E032-4671-883C-3B5059A07CE4}" dt="2018-11-25T03:43:19.975" v="5412" actId="26606"/>
          <ac:cxnSpMkLst>
            <pc:docMk/>
            <pc:sldMk cId="594969772" sldId="260"/>
            <ac:cxnSpMk id="35" creationId="{869A403A-9D03-404A-8615-9FB21334409B}"/>
          </ac:cxnSpMkLst>
        </pc:cxnChg>
      </pc:sldChg>
      <pc:sldChg chg="addSp modSp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1117808750" sldId="261"/>
        </pc:sldMkLst>
        <pc:spChg chg="mod">
          <ac:chgData name="saurabh pisal" userId="c42f00ca-5d2b-4585-b099-8ffdbcb7fb7f" providerId="ADAL" clId="{30F7A352-E032-4671-883C-3B5059A07CE4}" dt="2018-11-25T23:38:47.447" v="5500" actId="20577"/>
          <ac:spMkLst>
            <pc:docMk/>
            <pc:sldMk cId="1117808750" sldId="261"/>
            <ac:spMk id="2" creationId="{691A31B7-8A97-49E7-89E6-792536E81C75}"/>
          </ac:spMkLst>
        </pc:spChg>
        <pc:spChg chg="add mod">
          <ac:chgData name="saurabh pisal" userId="c42f00ca-5d2b-4585-b099-8ffdbcb7fb7f" providerId="ADAL" clId="{30F7A352-E032-4671-883C-3B5059A07CE4}" dt="2018-11-25T03:28:57.758" v="5385" actId="403"/>
          <ac:spMkLst>
            <pc:docMk/>
            <pc:sldMk cId="1117808750" sldId="261"/>
            <ac:spMk id="5" creationId="{17B3FB76-B2BB-479D-AA74-318C33645704}"/>
          </ac:spMkLst>
        </pc:spChg>
        <pc:graphicFrameChg chg="mod modGraphic">
          <ac:chgData name="saurabh pisal" userId="c42f00ca-5d2b-4585-b099-8ffdbcb7fb7f" providerId="ADAL" clId="{30F7A352-E032-4671-883C-3B5059A07CE4}" dt="2018-11-25T01:41:05.606" v="5030" actId="20577"/>
          <ac:graphicFrameMkLst>
            <pc:docMk/>
            <pc:sldMk cId="1117808750" sldId="261"/>
            <ac:graphicFrameMk id="4" creationId="{3A0B47CE-726C-4D9F-9ED3-2B3ABB0BF0FD}"/>
          </ac:graphicFrameMkLst>
        </pc:graphicFrameChg>
      </pc:sldChg>
      <pc:sldChg chg="addSp modSp modTransition modAnim">
        <pc:chgData name="saurabh pisal" userId="c42f00ca-5d2b-4585-b099-8ffdbcb7fb7f" providerId="ADAL" clId="{30F7A352-E032-4671-883C-3B5059A07CE4}" dt="2018-11-26T00:04:47.063" v="5600" actId="5793"/>
        <pc:sldMkLst>
          <pc:docMk/>
          <pc:sldMk cId="3778690623" sldId="262"/>
        </pc:sldMkLst>
        <pc:spChg chg="mod">
          <ac:chgData name="saurabh pisal" userId="c42f00ca-5d2b-4585-b099-8ffdbcb7fb7f" providerId="ADAL" clId="{30F7A352-E032-4671-883C-3B5059A07CE4}" dt="2018-11-25T23:26:32.350" v="5456" actId="403"/>
          <ac:spMkLst>
            <pc:docMk/>
            <pc:sldMk cId="3778690623" sldId="262"/>
            <ac:spMk id="3" creationId="{8AC31951-F5EA-4298-8517-5740C37301FD}"/>
          </ac:spMkLst>
        </pc:spChg>
        <pc:picChg chg="add mod">
          <ac:chgData name="saurabh pisal" userId="c42f00ca-5d2b-4585-b099-8ffdbcb7fb7f" providerId="ADAL" clId="{30F7A352-E032-4671-883C-3B5059A07CE4}" dt="2018-11-26T00:01:04.461" v="5574" actId="1076"/>
          <ac:picMkLst>
            <pc:docMk/>
            <pc:sldMk cId="3778690623" sldId="262"/>
            <ac:picMk id="5" creationId="{B158FCEF-DF97-4A47-A8C4-0B0AAC5141A9}"/>
          </ac:picMkLst>
        </pc:picChg>
        <pc:picChg chg="add mod">
          <ac:chgData name="saurabh pisal" userId="c42f00ca-5d2b-4585-b099-8ffdbcb7fb7f" providerId="ADAL" clId="{30F7A352-E032-4671-883C-3B5059A07CE4}" dt="2018-11-26T00:01:12.019" v="5575" actId="1076"/>
          <ac:picMkLst>
            <pc:docMk/>
            <pc:sldMk cId="3778690623" sldId="262"/>
            <ac:picMk id="7" creationId="{CB0E10E4-A373-482D-9C54-ACBCB90EC7C4}"/>
          </ac:picMkLst>
        </pc:picChg>
        <pc:picChg chg="add mod">
          <ac:chgData name="saurabh pisal" userId="c42f00ca-5d2b-4585-b099-8ffdbcb7fb7f" providerId="ADAL" clId="{30F7A352-E032-4671-883C-3B5059A07CE4}" dt="2018-11-26T00:01:37.550" v="5583" actId="1076"/>
          <ac:picMkLst>
            <pc:docMk/>
            <pc:sldMk cId="3778690623" sldId="262"/>
            <ac:picMk id="9" creationId="{FC24BFA4-0BEF-44D6-9157-55EC70605501}"/>
          </ac:picMkLst>
        </pc:picChg>
        <pc:picChg chg="add mod">
          <ac:chgData name="saurabh pisal" userId="c42f00ca-5d2b-4585-b099-8ffdbcb7fb7f" providerId="ADAL" clId="{30F7A352-E032-4671-883C-3B5059A07CE4}" dt="2018-11-26T00:04:28.587" v="5597" actId="207"/>
          <ac:picMkLst>
            <pc:docMk/>
            <pc:sldMk cId="3778690623" sldId="262"/>
            <ac:picMk id="11" creationId="{33A77173-4C69-4433-9E87-916C8D625384}"/>
          </ac:picMkLst>
        </pc:picChg>
      </pc:sldChg>
      <pc:sldChg chg="addSp delSp modSp mod modTransition setBg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1337113652" sldId="263"/>
        </pc:sldMkLst>
        <pc:spChg chg="mod">
          <ac:chgData name="saurabh pisal" userId="c42f00ca-5d2b-4585-b099-8ffdbcb7fb7f" providerId="ADAL" clId="{30F7A352-E032-4671-883C-3B5059A07CE4}" dt="2018-11-25T02:37:52.947" v="5090" actId="26606"/>
          <ac:spMkLst>
            <pc:docMk/>
            <pc:sldMk cId="1337113652" sldId="263"/>
            <ac:spMk id="2" creationId="{B35F2D21-EA89-4DDE-B268-12E1A5461E17}"/>
          </ac:spMkLst>
        </pc:spChg>
        <pc:spChg chg="del mod">
          <ac:chgData name="saurabh pisal" userId="c42f00ca-5d2b-4585-b099-8ffdbcb7fb7f" providerId="ADAL" clId="{30F7A352-E032-4671-883C-3B5059A07CE4}" dt="2018-11-25T02:37:52.947" v="5090" actId="26606"/>
          <ac:spMkLst>
            <pc:docMk/>
            <pc:sldMk cId="1337113652" sldId="263"/>
            <ac:spMk id="6" creationId="{56D3EE29-6A80-4535-8672-29ADCF302D08}"/>
          </ac:spMkLst>
        </pc:spChg>
        <pc:graphicFrameChg chg="add">
          <ac:chgData name="saurabh pisal" userId="c42f00ca-5d2b-4585-b099-8ffdbcb7fb7f" providerId="ADAL" clId="{30F7A352-E032-4671-883C-3B5059A07CE4}" dt="2018-11-25T02:37:52.947" v="5090" actId="26606"/>
          <ac:graphicFrameMkLst>
            <pc:docMk/>
            <pc:sldMk cId="1337113652" sldId="263"/>
            <ac:graphicFrameMk id="5" creationId="{94A38BA5-A97F-4ED4-80A0-A91D2B7C9FE4}"/>
          </ac:graphicFrameMkLst>
        </pc:graphicFrameChg>
      </pc:sldChg>
      <pc:sldChg chg="addSp delSp modSp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3272461124" sldId="264"/>
        </pc:sldMkLst>
        <pc:spChg chg="mod">
          <ac:chgData name="saurabh pisal" userId="c42f00ca-5d2b-4585-b099-8ffdbcb7fb7f" providerId="ADAL" clId="{30F7A352-E032-4671-883C-3B5059A07CE4}" dt="2018-11-24T02:06:41.726" v="153" actId="1076"/>
          <ac:spMkLst>
            <pc:docMk/>
            <pc:sldMk cId="3272461124" sldId="264"/>
            <ac:spMk id="2" creationId="{5C30B6C0-2EAA-4D9A-B5E0-04241E31B2C4}"/>
          </ac:spMkLst>
        </pc:spChg>
        <pc:spChg chg="add del">
          <ac:chgData name="saurabh pisal" userId="c42f00ca-5d2b-4585-b099-8ffdbcb7fb7f" providerId="ADAL" clId="{30F7A352-E032-4671-883C-3B5059A07CE4}" dt="2018-11-25T23:32:03.855" v="5471" actId="5793"/>
          <ac:spMkLst>
            <pc:docMk/>
            <pc:sldMk cId="3272461124" sldId="264"/>
            <ac:spMk id="8" creationId="{526E5177-3376-4848-85F6-741193B286DC}"/>
          </ac:spMkLst>
        </pc:spChg>
        <pc:picChg chg="add mod">
          <ac:chgData name="saurabh pisal" userId="c42f00ca-5d2b-4585-b099-8ffdbcb7fb7f" providerId="ADAL" clId="{30F7A352-E032-4671-883C-3B5059A07CE4}" dt="2018-11-25T23:32:47.376" v="5475" actId="207"/>
          <ac:picMkLst>
            <pc:docMk/>
            <pc:sldMk cId="3272461124" sldId="264"/>
            <ac:picMk id="5" creationId="{DEE1C072-0548-4DCB-98EE-C904979907BC}"/>
          </ac:picMkLst>
        </pc:picChg>
        <pc:picChg chg="add mod">
          <ac:chgData name="saurabh pisal" userId="c42f00ca-5d2b-4585-b099-8ffdbcb7fb7f" providerId="ADAL" clId="{30F7A352-E032-4671-883C-3B5059A07CE4}" dt="2018-11-25T23:33:18.037" v="5481" actId="1076"/>
          <ac:picMkLst>
            <pc:docMk/>
            <pc:sldMk cId="3272461124" sldId="264"/>
            <ac:picMk id="7" creationId="{00C4F870-2DB7-4F32-B9FB-23B44B7397DD}"/>
          </ac:picMkLst>
        </pc:picChg>
      </pc:sldChg>
      <pc:sldChg chg="addSp delSp modSp add mod ord modTransition setBg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2777557330" sldId="265"/>
        </pc:sldMkLst>
        <pc:spChg chg="mod">
          <ac:chgData name="saurabh pisal" userId="c42f00ca-5d2b-4585-b099-8ffdbcb7fb7f" providerId="ADAL" clId="{30F7A352-E032-4671-883C-3B5059A07CE4}" dt="2018-11-24T09:18:04.578" v="4712" actId="26606"/>
          <ac:spMkLst>
            <pc:docMk/>
            <pc:sldMk cId="2777557330" sldId="265"/>
            <ac:spMk id="2" creationId="{5DD52C5F-9617-4B17-9057-71123DBD78F1}"/>
          </ac:spMkLst>
        </pc:spChg>
        <pc:spChg chg="add del">
          <ac:chgData name="saurabh pisal" userId="c42f00ca-5d2b-4585-b099-8ffdbcb7fb7f" providerId="ADAL" clId="{30F7A352-E032-4671-883C-3B5059A07CE4}" dt="2018-11-24T09:17:52.098" v="4709" actId="26606"/>
          <ac:spMkLst>
            <pc:docMk/>
            <pc:sldMk cId="2777557330" sldId="265"/>
            <ac:spMk id="10" creationId="{403E0EB5-E446-4E2E-9AEC-3FEEEE7AB614}"/>
          </ac:spMkLst>
        </pc:spChg>
        <pc:spChg chg="add del">
          <ac:chgData name="saurabh pisal" userId="c42f00ca-5d2b-4585-b099-8ffdbcb7fb7f" providerId="ADAL" clId="{30F7A352-E032-4671-883C-3B5059A07CE4}" dt="2018-11-24T09:18:04.431" v="4711" actId="26606"/>
          <ac:spMkLst>
            <pc:docMk/>
            <pc:sldMk cId="2777557330" sldId="265"/>
            <ac:spMk id="14" creationId="{403E0EB5-E446-4E2E-9AEC-3FEEEE7AB614}"/>
          </ac:spMkLst>
        </pc:spChg>
        <pc:spChg chg="add">
          <ac:chgData name="saurabh pisal" userId="c42f00ca-5d2b-4585-b099-8ffdbcb7fb7f" providerId="ADAL" clId="{30F7A352-E032-4671-883C-3B5059A07CE4}" dt="2018-11-24T09:18:04.578" v="4712" actId="26606"/>
          <ac:spMkLst>
            <pc:docMk/>
            <pc:sldMk cId="2777557330" sldId="265"/>
            <ac:spMk id="18" creationId="{26F69CA3-A0C4-4B79-AF51-340E187981CA}"/>
          </ac:spMkLst>
        </pc:spChg>
        <pc:spChg chg="add del mod">
          <ac:chgData name="saurabh pisal" userId="c42f00ca-5d2b-4585-b099-8ffdbcb7fb7f" providerId="ADAL" clId="{30F7A352-E032-4671-883C-3B5059A07CE4}" dt="2018-11-24T09:18:04.578" v="4712" actId="26606"/>
          <ac:spMkLst>
            <pc:docMk/>
            <pc:sldMk cId="2777557330" sldId="265"/>
            <ac:spMk id="21" creationId="{5123A954-81CB-4266-B073-B4FCE4EF0FBD}"/>
          </ac:spMkLst>
        </pc:spChg>
        <pc:graphicFrameChg chg="add del">
          <ac:chgData name="saurabh pisal" userId="c42f00ca-5d2b-4585-b099-8ffdbcb7fb7f" providerId="ADAL" clId="{30F7A352-E032-4671-883C-3B5059A07CE4}" dt="2018-11-24T09:17:52.098" v="4709" actId="26606"/>
          <ac:graphicFrameMkLst>
            <pc:docMk/>
            <pc:sldMk cId="2777557330" sldId="265"/>
            <ac:graphicFrameMk id="5" creationId="{4A952426-F49B-4B27-96B8-8E23BC405722}"/>
          </ac:graphicFrameMkLst>
        </pc:graphicFrameChg>
        <pc:graphicFrameChg chg="add del">
          <ac:chgData name="saurabh pisal" userId="c42f00ca-5d2b-4585-b099-8ffdbcb7fb7f" providerId="ADAL" clId="{30F7A352-E032-4671-883C-3B5059A07CE4}" dt="2018-11-24T09:18:04.431" v="4711" actId="26606"/>
          <ac:graphicFrameMkLst>
            <pc:docMk/>
            <pc:sldMk cId="2777557330" sldId="265"/>
            <ac:graphicFrameMk id="16" creationId="{6D9430F6-DBCA-4F32-BB14-6637B5FB4799}"/>
          </ac:graphicFrameMkLst>
        </pc:graphicFrameChg>
        <pc:graphicFrameChg chg="add mod">
          <ac:chgData name="saurabh pisal" userId="c42f00ca-5d2b-4585-b099-8ffdbcb7fb7f" providerId="ADAL" clId="{30F7A352-E032-4671-883C-3B5059A07CE4}" dt="2018-11-24T09:21:55.759" v="4730" actId="20577"/>
          <ac:graphicFrameMkLst>
            <pc:docMk/>
            <pc:sldMk cId="2777557330" sldId="265"/>
            <ac:graphicFrameMk id="20" creationId="{A66904B5-FD74-43D5-A42F-D8DEDFA1B3C8}"/>
          </ac:graphicFrameMkLst>
        </pc:graphicFrameChg>
        <pc:picChg chg="add del">
          <ac:chgData name="saurabh pisal" userId="c42f00ca-5d2b-4585-b099-8ffdbcb7fb7f" providerId="ADAL" clId="{30F7A352-E032-4671-883C-3B5059A07CE4}" dt="2018-11-24T09:17:52.098" v="4709" actId="26606"/>
          <ac:picMkLst>
            <pc:docMk/>
            <pc:sldMk cId="2777557330" sldId="265"/>
            <ac:picMk id="12" creationId="{F27B3447-0A76-4E57-84A7-364FEBE4A096}"/>
          </ac:picMkLst>
        </pc:picChg>
        <pc:picChg chg="add del">
          <ac:chgData name="saurabh pisal" userId="c42f00ca-5d2b-4585-b099-8ffdbcb7fb7f" providerId="ADAL" clId="{30F7A352-E032-4671-883C-3B5059A07CE4}" dt="2018-11-24T09:18:04.431" v="4711" actId="26606"/>
          <ac:picMkLst>
            <pc:docMk/>
            <pc:sldMk cId="2777557330" sldId="265"/>
            <ac:picMk id="15" creationId="{F27B3447-0A76-4E57-84A7-364FEBE4A096}"/>
          </ac:picMkLst>
        </pc:picChg>
        <pc:picChg chg="add">
          <ac:chgData name="saurabh pisal" userId="c42f00ca-5d2b-4585-b099-8ffdbcb7fb7f" providerId="ADAL" clId="{30F7A352-E032-4671-883C-3B5059A07CE4}" dt="2018-11-24T09:18:04.578" v="4712" actId="26606"/>
          <ac:picMkLst>
            <pc:docMk/>
            <pc:sldMk cId="2777557330" sldId="265"/>
            <ac:picMk id="19" creationId="{6EDCA8DA-141B-4186-A061-75C17DCD5E06}"/>
          </ac:picMkLst>
        </pc:picChg>
      </pc:sldChg>
      <pc:sldChg chg="modSp add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3236009943" sldId="266"/>
        </pc:sldMkLst>
        <pc:spChg chg="mod">
          <ac:chgData name="saurabh pisal" userId="c42f00ca-5d2b-4585-b099-8ffdbcb7fb7f" providerId="ADAL" clId="{30F7A352-E032-4671-883C-3B5059A07CE4}" dt="2018-11-24T02:17:08.676" v="264" actId="20577"/>
          <ac:spMkLst>
            <pc:docMk/>
            <pc:sldMk cId="3236009943" sldId="266"/>
            <ac:spMk id="2" creationId="{FCB2B714-D743-45A6-A762-9A8389FF1545}"/>
          </ac:spMkLst>
        </pc:spChg>
        <pc:spChg chg="mod">
          <ac:chgData name="saurabh pisal" userId="c42f00ca-5d2b-4585-b099-8ffdbcb7fb7f" providerId="ADAL" clId="{30F7A352-E032-4671-883C-3B5059A07CE4}" dt="2018-11-25T23:39:58.198" v="5503" actId="404"/>
          <ac:spMkLst>
            <pc:docMk/>
            <pc:sldMk cId="3236009943" sldId="266"/>
            <ac:spMk id="3" creationId="{1FBA7921-5BFA-461E-BE1B-37D1990C4283}"/>
          </ac:spMkLst>
        </pc:spChg>
      </pc:sldChg>
      <pc:sldChg chg="addSp delSp modSp add modTransition modAnim">
        <pc:chgData name="saurabh pisal" userId="c42f00ca-5d2b-4585-b099-8ffdbcb7fb7f" providerId="ADAL" clId="{30F7A352-E032-4671-883C-3B5059A07CE4}" dt="2018-11-27T23:02:55.124" v="5657" actId="207"/>
        <pc:sldMkLst>
          <pc:docMk/>
          <pc:sldMk cId="3531396618" sldId="267"/>
        </pc:sldMkLst>
        <pc:spChg chg="mod">
          <ac:chgData name="saurabh pisal" userId="c42f00ca-5d2b-4585-b099-8ffdbcb7fb7f" providerId="ADAL" clId="{30F7A352-E032-4671-883C-3B5059A07CE4}" dt="2018-11-24T02:29:52.606" v="1007" actId="20577"/>
          <ac:spMkLst>
            <pc:docMk/>
            <pc:sldMk cId="3531396618" sldId="267"/>
            <ac:spMk id="2" creationId="{02F28A35-42A6-461A-B006-45658B3A2469}"/>
          </ac:spMkLst>
        </pc:spChg>
        <pc:spChg chg="del">
          <ac:chgData name="saurabh pisal" userId="c42f00ca-5d2b-4585-b099-8ffdbcb7fb7f" providerId="ADAL" clId="{30F7A352-E032-4671-883C-3B5059A07CE4}" dt="2018-11-24T02:30:00.544" v="1008" actId="20577"/>
          <ac:spMkLst>
            <pc:docMk/>
            <pc:sldMk cId="3531396618" sldId="267"/>
            <ac:spMk id="3" creationId="{69BCDFA7-213F-4CF1-B416-AC508B2B5178}"/>
          </ac:spMkLst>
        </pc:spChg>
        <pc:spChg chg="del">
          <ac:chgData name="saurabh pisal" userId="c42f00ca-5d2b-4585-b099-8ffdbcb7fb7f" providerId="ADAL" clId="{30F7A352-E032-4671-883C-3B5059A07CE4}" dt="2018-11-24T02:30:00.544" v="1008" actId="20577"/>
          <ac:spMkLst>
            <pc:docMk/>
            <pc:sldMk cId="3531396618" sldId="267"/>
            <ac:spMk id="4" creationId="{A1316F44-C0D4-41DB-BBF1-43837C0C3A6A}"/>
          </ac:spMkLst>
        </pc:spChg>
        <pc:spChg chg="del">
          <ac:chgData name="saurabh pisal" userId="c42f00ca-5d2b-4585-b099-8ffdbcb7fb7f" providerId="ADAL" clId="{30F7A352-E032-4671-883C-3B5059A07CE4}" dt="2018-11-24T02:30:00.544" v="1008" actId="20577"/>
          <ac:spMkLst>
            <pc:docMk/>
            <pc:sldMk cId="3531396618" sldId="267"/>
            <ac:spMk id="5" creationId="{219767AE-2A4E-44EB-B9C5-6CE501726D95}"/>
          </ac:spMkLst>
        </pc:spChg>
        <pc:spChg chg="del">
          <ac:chgData name="saurabh pisal" userId="c42f00ca-5d2b-4585-b099-8ffdbcb7fb7f" providerId="ADAL" clId="{30F7A352-E032-4671-883C-3B5059A07CE4}" dt="2018-11-24T02:30:00.544" v="1008" actId="20577"/>
          <ac:spMkLst>
            <pc:docMk/>
            <pc:sldMk cId="3531396618" sldId="267"/>
            <ac:spMk id="6" creationId="{E1D3BCB5-ED75-42EA-8611-95590287D883}"/>
          </ac:spMkLst>
        </pc:spChg>
        <pc:spChg chg="add mod">
          <ac:chgData name="saurabh pisal" userId="c42f00ca-5d2b-4585-b099-8ffdbcb7fb7f" providerId="ADAL" clId="{30F7A352-E032-4671-883C-3B5059A07CE4}" dt="2018-11-27T23:02:55.124" v="5657" actId="207"/>
          <ac:spMkLst>
            <pc:docMk/>
            <pc:sldMk cId="3531396618" sldId="267"/>
            <ac:spMk id="7" creationId="{7DF921E8-3E8C-4140-A8BC-BB0A662A6799}"/>
          </ac:spMkLst>
        </pc:spChg>
      </pc:sldChg>
      <pc:sldChg chg="modSp add modTransition modAnim">
        <pc:chgData name="saurabh pisal" userId="c42f00ca-5d2b-4585-b099-8ffdbcb7fb7f" providerId="ADAL" clId="{30F7A352-E032-4671-883C-3B5059A07CE4}" dt="2018-11-27T20:29:17.185" v="5655" actId="6549"/>
        <pc:sldMkLst>
          <pc:docMk/>
          <pc:sldMk cId="3613334807" sldId="268"/>
        </pc:sldMkLst>
        <pc:spChg chg="mod">
          <ac:chgData name="saurabh pisal" userId="c42f00ca-5d2b-4585-b099-8ffdbcb7fb7f" providerId="ADAL" clId="{30F7A352-E032-4671-883C-3B5059A07CE4}" dt="2018-11-24T02:36:34.564" v="1643" actId="20577"/>
          <ac:spMkLst>
            <pc:docMk/>
            <pc:sldMk cId="3613334807" sldId="268"/>
            <ac:spMk id="2" creationId="{2F02BC35-9BAD-4124-8E0C-A309A4838013}"/>
          </ac:spMkLst>
        </pc:spChg>
        <pc:spChg chg="mod">
          <ac:chgData name="saurabh pisal" userId="c42f00ca-5d2b-4585-b099-8ffdbcb7fb7f" providerId="ADAL" clId="{30F7A352-E032-4671-883C-3B5059A07CE4}" dt="2018-11-27T20:29:17.185" v="5655" actId="6549"/>
          <ac:spMkLst>
            <pc:docMk/>
            <pc:sldMk cId="3613334807" sldId="268"/>
            <ac:spMk id="3" creationId="{8984EAB8-758E-4EF0-AB9D-28479C1DC9F5}"/>
          </ac:spMkLst>
        </pc:spChg>
      </pc:sldChg>
      <pc:sldChg chg="modSp add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1772903321" sldId="269"/>
        </pc:sldMkLst>
        <pc:spChg chg="mod">
          <ac:chgData name="saurabh pisal" userId="c42f00ca-5d2b-4585-b099-8ffdbcb7fb7f" providerId="ADAL" clId="{30F7A352-E032-4671-883C-3B5059A07CE4}" dt="2018-11-24T08:55:31.199" v="3776" actId="5793"/>
          <ac:spMkLst>
            <pc:docMk/>
            <pc:sldMk cId="1772903321" sldId="269"/>
            <ac:spMk id="2" creationId="{5976EA30-06C2-4D67-A3CC-5DA148B9963B}"/>
          </ac:spMkLst>
        </pc:spChg>
        <pc:graphicFrameChg chg="mod modGraphic">
          <ac:chgData name="saurabh pisal" userId="c42f00ca-5d2b-4585-b099-8ffdbcb7fb7f" providerId="ADAL" clId="{30F7A352-E032-4671-883C-3B5059A07CE4}" dt="2018-11-24T09:05:38.614" v="3968" actId="108"/>
          <ac:graphicFrameMkLst>
            <pc:docMk/>
            <pc:sldMk cId="1772903321" sldId="269"/>
            <ac:graphicFrameMk id="4" creationId="{CE6EEE4B-D65B-4352-B9D6-44C2B004399B}"/>
          </ac:graphicFrameMkLst>
        </pc:graphicFrameChg>
      </pc:sldChg>
      <pc:sldChg chg="modSp add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3323304973" sldId="270"/>
        </pc:sldMkLst>
        <pc:spChg chg="mod">
          <ac:chgData name="saurabh pisal" userId="c42f00ca-5d2b-4585-b099-8ffdbcb7fb7f" providerId="ADAL" clId="{30F7A352-E032-4671-883C-3B5059A07CE4}" dt="2018-11-24T09:05:50.126" v="3972" actId="20577"/>
          <ac:spMkLst>
            <pc:docMk/>
            <pc:sldMk cId="3323304973" sldId="270"/>
            <ac:spMk id="2" creationId="{64763BB2-C615-46AD-B7DA-4CA33AA653F2}"/>
          </ac:spMkLst>
        </pc:spChg>
        <pc:spChg chg="mod">
          <ac:chgData name="saurabh pisal" userId="c42f00ca-5d2b-4585-b099-8ffdbcb7fb7f" providerId="ADAL" clId="{30F7A352-E032-4671-883C-3B5059A07CE4}" dt="2018-11-25T23:24:14.398" v="5450" actId="207"/>
          <ac:spMkLst>
            <pc:docMk/>
            <pc:sldMk cId="3323304973" sldId="270"/>
            <ac:spMk id="3" creationId="{730DF34A-CC11-4D0F-97AD-9CA1D0B78B65}"/>
          </ac:spMkLst>
        </pc:spChg>
      </pc:sldChg>
      <pc:sldChg chg="addSp delSp modSp add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1398923803" sldId="271"/>
        </pc:sldMkLst>
        <pc:spChg chg="del">
          <ac:chgData name="saurabh pisal" userId="c42f00ca-5d2b-4585-b099-8ffdbcb7fb7f" providerId="ADAL" clId="{30F7A352-E032-4671-883C-3B5059A07CE4}" dt="2018-11-25T02:34:56.857" v="5077" actId="478"/>
          <ac:spMkLst>
            <pc:docMk/>
            <pc:sldMk cId="1398923803" sldId="271"/>
            <ac:spMk id="2" creationId="{1FC9C511-D893-485E-900A-59CACC44D936}"/>
          </ac:spMkLst>
        </pc:spChg>
        <pc:spChg chg="del">
          <ac:chgData name="saurabh pisal" userId="c42f00ca-5d2b-4585-b099-8ffdbcb7fb7f" providerId="ADAL" clId="{30F7A352-E032-4671-883C-3B5059A07CE4}" dt="2018-11-25T02:34:52.992" v="5076" actId="27614"/>
          <ac:spMkLst>
            <pc:docMk/>
            <pc:sldMk cId="1398923803" sldId="271"/>
            <ac:spMk id="3" creationId="{26989836-E506-4D75-AF95-E51842EBCDFC}"/>
          </ac:spMkLst>
        </pc:spChg>
        <pc:picChg chg="add mod">
          <ac:chgData name="saurabh pisal" userId="c42f00ca-5d2b-4585-b099-8ffdbcb7fb7f" providerId="ADAL" clId="{30F7A352-E032-4671-883C-3B5059A07CE4}" dt="2018-11-25T23:27:39.125" v="5457" actId="14100"/>
          <ac:picMkLst>
            <pc:docMk/>
            <pc:sldMk cId="1398923803" sldId="271"/>
            <ac:picMk id="4" creationId="{3176DEC6-DC4F-4673-BB58-6EB936AF9915}"/>
          </ac:picMkLst>
        </pc:picChg>
      </pc:sldChg>
      <pc:sldChg chg="addSp delSp modSp add modTransition modAnim">
        <pc:chgData name="saurabh pisal" userId="c42f00ca-5d2b-4585-b099-8ffdbcb7fb7f" providerId="ADAL" clId="{30F7A352-E032-4671-883C-3B5059A07CE4}" dt="2018-11-25T23:44:45.033" v="5520" actId="5793"/>
        <pc:sldMkLst>
          <pc:docMk/>
          <pc:sldMk cId="2360145090" sldId="272"/>
        </pc:sldMkLst>
        <pc:spChg chg="del">
          <ac:chgData name="saurabh pisal" userId="c42f00ca-5d2b-4585-b099-8ffdbcb7fb7f" providerId="ADAL" clId="{30F7A352-E032-4671-883C-3B5059A07CE4}" dt="2018-11-25T02:36:49.301" v="5081" actId="27614"/>
          <ac:spMkLst>
            <pc:docMk/>
            <pc:sldMk cId="2360145090" sldId="272"/>
            <ac:spMk id="3" creationId="{527F78B3-79BE-4EE8-9EA6-E3E9D1A0B299}"/>
          </ac:spMkLst>
        </pc:spChg>
        <pc:picChg chg="add mod">
          <ac:chgData name="saurabh pisal" userId="c42f00ca-5d2b-4585-b099-8ffdbcb7fb7f" providerId="ADAL" clId="{30F7A352-E032-4671-883C-3B5059A07CE4}" dt="2018-11-25T23:27:45.248" v="5458" actId="14100"/>
          <ac:picMkLst>
            <pc:docMk/>
            <pc:sldMk cId="2360145090" sldId="272"/>
            <ac:picMk id="4" creationId="{755F18FF-9D1E-4AF7-852E-9000C47D21C4}"/>
          </ac:picMkLst>
        </pc:picChg>
      </pc:sldChg>
      <pc:sldChg chg="modSp add modTransition">
        <pc:chgData name="saurabh pisal" userId="c42f00ca-5d2b-4585-b099-8ffdbcb7fb7f" providerId="ADAL" clId="{30F7A352-E032-4671-883C-3B5059A07CE4}" dt="2018-11-25T23:44:45.033" v="5520" actId="5793"/>
        <pc:sldMkLst>
          <pc:docMk/>
          <pc:sldMk cId="1166025200" sldId="273"/>
        </pc:sldMkLst>
        <pc:spChg chg="mod">
          <ac:chgData name="saurabh pisal" userId="c42f00ca-5d2b-4585-b099-8ffdbcb7fb7f" providerId="ADAL" clId="{30F7A352-E032-4671-883C-3B5059A07CE4}" dt="2018-11-25T23:40:21.952" v="5504" actId="1076"/>
          <ac:spMkLst>
            <pc:docMk/>
            <pc:sldMk cId="1166025200" sldId="273"/>
            <ac:spMk id="2" creationId="{1C58D63D-6E9E-445D-A75A-046134D0169B}"/>
          </ac:spMkLst>
        </pc:spChg>
      </pc:sldChg>
      <pc:sldMasterChg chg="modTransition modSldLayout">
        <pc:chgData name="saurabh pisal" userId="c42f00ca-5d2b-4585-b099-8ffdbcb7fb7f" providerId="ADAL" clId="{30F7A352-E032-4671-883C-3B5059A07CE4}" dt="2018-11-25T23:44:45.033" v="5520" actId="5793"/>
        <pc:sldMasterMkLst>
          <pc:docMk/>
          <pc:sldMasterMk cId="0" sldId="2147483648"/>
        </pc:sldMasterMkLst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saurabh pisal" userId="c42f00ca-5d2b-4585-b099-8ffdbcb7fb7f" providerId="ADAL" clId="{30F7A352-E032-4671-883C-3B5059A07CE4}" dt="2018-11-25T23:44:45.033" v="5520" actId="5793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 DISSATISFACTION SURVERY RESULT IN PERCENTAGE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8B7-4ABE-A07F-D209C5374678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8B7-4ABE-A07F-D209C537467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8B7-4ABE-A07F-D209C5374678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F8B7-4ABE-A07F-D209C5374678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8B7-4ABE-A07F-D209C537467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F8B7-4ABE-A07F-D209C5374678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8B7-4ABE-A07F-D209C5374678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F8B7-4ABE-A07F-D209C5374678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9AC43E"/>
                </a:solidFill>
                <a:round/>
              </a:ln>
              <a:effectLst>
                <a:outerShdw blurRad="50800" dist="38100" dir="2700000" algn="tl" rotWithShape="0">
                  <a:srgbClr val="9AC43E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LATE</c:v>
                </c:pt>
                <c:pt idx="1">
                  <c:v>NEVER CAME</c:v>
                </c:pt>
                <c:pt idx="2">
                  <c:v>INCORRECT INVOICE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0.38</c:v>
                </c:pt>
                <c:pt idx="1">
                  <c:v>0.31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7-4ABE-A07F-D209C537467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BAAF7-CB51-4436-A393-67F5A6D4F2E6}" type="doc">
      <dgm:prSet loTypeId="urn:microsoft.com/office/officeart/2005/8/layout/cycle8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883BB2-5C7F-49E5-BBD2-D57FB09A22F2}">
      <dgm:prSet/>
      <dgm:spPr/>
      <dgm:t>
        <a:bodyPr/>
        <a:lstStyle/>
        <a:p>
          <a:r>
            <a:rPr lang="en-US" baseline="0" dirty="0"/>
            <a:t>A cross-functional team of 9 (plays role of tester, developer, UI designer)</a:t>
          </a:r>
          <a:endParaRPr lang="en-US" dirty="0"/>
        </a:p>
      </dgm:t>
    </dgm:pt>
    <dgm:pt modelId="{2C1AF24F-EF88-4957-AFC6-A78902BE6BF6}" type="parTrans" cxnId="{8622FD57-DDCD-44BF-83B0-A10E1E267302}">
      <dgm:prSet/>
      <dgm:spPr/>
      <dgm:t>
        <a:bodyPr/>
        <a:lstStyle/>
        <a:p>
          <a:endParaRPr lang="en-US"/>
        </a:p>
      </dgm:t>
    </dgm:pt>
    <dgm:pt modelId="{B4E7007B-82AE-4405-B58F-0EB415094801}" type="sibTrans" cxnId="{8622FD57-DDCD-44BF-83B0-A10E1E267302}">
      <dgm:prSet/>
      <dgm:spPr/>
      <dgm:t>
        <a:bodyPr/>
        <a:lstStyle/>
        <a:p>
          <a:endParaRPr lang="en-US"/>
        </a:p>
      </dgm:t>
    </dgm:pt>
    <dgm:pt modelId="{A89B9769-D725-4289-A90A-4A32F5765A59}">
      <dgm:prSet/>
      <dgm:spPr/>
      <dgm:t>
        <a:bodyPr/>
        <a:lstStyle/>
        <a:p>
          <a:r>
            <a:rPr lang="en-US" baseline="0" dirty="0"/>
            <a:t>1 PRODUCT OWNER (Maintaining Product Backlog and Data analysis to check requirement)</a:t>
          </a:r>
          <a:endParaRPr lang="en-US" dirty="0"/>
        </a:p>
      </dgm:t>
    </dgm:pt>
    <dgm:pt modelId="{33D62693-7311-4FF2-96C2-D1B5F86020CF}" type="parTrans" cxnId="{0903C702-98D2-4D20-9B3E-0F6F585FCA57}">
      <dgm:prSet/>
      <dgm:spPr/>
      <dgm:t>
        <a:bodyPr/>
        <a:lstStyle/>
        <a:p>
          <a:endParaRPr lang="en-US"/>
        </a:p>
      </dgm:t>
    </dgm:pt>
    <dgm:pt modelId="{69F212BA-F34B-41E8-BAD0-8FB395235E11}" type="sibTrans" cxnId="{0903C702-98D2-4D20-9B3E-0F6F585FCA57}">
      <dgm:prSet/>
      <dgm:spPr/>
      <dgm:t>
        <a:bodyPr/>
        <a:lstStyle/>
        <a:p>
          <a:endParaRPr lang="en-US"/>
        </a:p>
      </dgm:t>
    </dgm:pt>
    <dgm:pt modelId="{951892B9-9DFA-42F6-B834-DAC08A81037C}">
      <dgm:prSet/>
      <dgm:spPr/>
      <dgm:t>
        <a:bodyPr/>
        <a:lstStyle/>
        <a:p>
          <a:r>
            <a:rPr lang="en-US" baseline="0" dirty="0"/>
            <a:t>1 SCRUM MASTER (FACILITATOR)</a:t>
          </a:r>
          <a:endParaRPr lang="en-US" dirty="0"/>
        </a:p>
      </dgm:t>
    </dgm:pt>
    <dgm:pt modelId="{524DB262-AAF6-41C5-AD1D-AA63883D4B54}" type="parTrans" cxnId="{C4973AD5-44C0-4965-A199-3F9EDCDDAB61}">
      <dgm:prSet/>
      <dgm:spPr/>
      <dgm:t>
        <a:bodyPr/>
        <a:lstStyle/>
        <a:p>
          <a:endParaRPr lang="en-US"/>
        </a:p>
      </dgm:t>
    </dgm:pt>
    <dgm:pt modelId="{C0AA517A-CD93-4B3D-B9DF-7992E1909AF1}" type="sibTrans" cxnId="{C4973AD5-44C0-4965-A199-3F9EDCDDAB61}">
      <dgm:prSet/>
      <dgm:spPr/>
      <dgm:t>
        <a:bodyPr/>
        <a:lstStyle/>
        <a:p>
          <a:endParaRPr lang="en-US"/>
        </a:p>
      </dgm:t>
    </dgm:pt>
    <dgm:pt modelId="{BE97971D-AEC7-42C4-A96F-20B56D2EC29B}" type="pres">
      <dgm:prSet presAssocID="{E0ABAAF7-CB51-4436-A393-67F5A6D4F2E6}" presName="compositeShape" presStyleCnt="0">
        <dgm:presLayoutVars>
          <dgm:chMax val="7"/>
          <dgm:dir/>
          <dgm:resizeHandles val="exact"/>
        </dgm:presLayoutVars>
      </dgm:prSet>
      <dgm:spPr/>
    </dgm:pt>
    <dgm:pt modelId="{5190C814-6272-4070-AE0B-9C20EE1897AD}" type="pres">
      <dgm:prSet presAssocID="{E0ABAAF7-CB51-4436-A393-67F5A6D4F2E6}" presName="wedge1" presStyleLbl="node1" presStyleIdx="0" presStyleCnt="3"/>
      <dgm:spPr/>
    </dgm:pt>
    <dgm:pt modelId="{5C5127E4-A3B8-4874-8E42-CF767DAB7309}" type="pres">
      <dgm:prSet presAssocID="{E0ABAAF7-CB51-4436-A393-67F5A6D4F2E6}" presName="dummy1a" presStyleCnt="0"/>
      <dgm:spPr/>
    </dgm:pt>
    <dgm:pt modelId="{05D43727-9775-4B2E-96B9-4E6F397DCFEC}" type="pres">
      <dgm:prSet presAssocID="{E0ABAAF7-CB51-4436-A393-67F5A6D4F2E6}" presName="dummy1b" presStyleCnt="0"/>
      <dgm:spPr/>
    </dgm:pt>
    <dgm:pt modelId="{C4D02A7F-9F2F-40F2-8C3E-FEDA9F39DFB3}" type="pres">
      <dgm:prSet presAssocID="{E0ABAAF7-CB51-4436-A393-67F5A6D4F2E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949D71-C30E-471C-8110-A431E6CA7E03}" type="pres">
      <dgm:prSet presAssocID="{E0ABAAF7-CB51-4436-A393-67F5A6D4F2E6}" presName="wedge2" presStyleLbl="node1" presStyleIdx="1" presStyleCnt="3"/>
      <dgm:spPr/>
    </dgm:pt>
    <dgm:pt modelId="{210A8B08-706E-423E-97A9-E7BAB84E6ECD}" type="pres">
      <dgm:prSet presAssocID="{E0ABAAF7-CB51-4436-A393-67F5A6D4F2E6}" presName="dummy2a" presStyleCnt="0"/>
      <dgm:spPr/>
    </dgm:pt>
    <dgm:pt modelId="{10DAF11A-A163-44AF-9FB1-97BB654D1EC9}" type="pres">
      <dgm:prSet presAssocID="{E0ABAAF7-CB51-4436-A393-67F5A6D4F2E6}" presName="dummy2b" presStyleCnt="0"/>
      <dgm:spPr/>
    </dgm:pt>
    <dgm:pt modelId="{0699DBE4-957F-4E5B-84FB-F02B6980F91A}" type="pres">
      <dgm:prSet presAssocID="{E0ABAAF7-CB51-4436-A393-67F5A6D4F2E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1E1E4EF-9049-4567-B019-9DB06B4C181F}" type="pres">
      <dgm:prSet presAssocID="{E0ABAAF7-CB51-4436-A393-67F5A6D4F2E6}" presName="wedge3" presStyleLbl="node1" presStyleIdx="2" presStyleCnt="3"/>
      <dgm:spPr/>
    </dgm:pt>
    <dgm:pt modelId="{66EC2E43-5943-4E47-A719-5A67543CFF38}" type="pres">
      <dgm:prSet presAssocID="{E0ABAAF7-CB51-4436-A393-67F5A6D4F2E6}" presName="dummy3a" presStyleCnt="0"/>
      <dgm:spPr/>
    </dgm:pt>
    <dgm:pt modelId="{98F6DF96-70A5-45FC-83A3-75DB6C034EA9}" type="pres">
      <dgm:prSet presAssocID="{E0ABAAF7-CB51-4436-A393-67F5A6D4F2E6}" presName="dummy3b" presStyleCnt="0"/>
      <dgm:spPr/>
    </dgm:pt>
    <dgm:pt modelId="{ED8ADA65-A15D-4262-8EF8-038619B7ED2D}" type="pres">
      <dgm:prSet presAssocID="{E0ABAAF7-CB51-4436-A393-67F5A6D4F2E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6108349-5E19-4B78-A653-F1B031B140EB}" type="pres">
      <dgm:prSet presAssocID="{B4E7007B-82AE-4405-B58F-0EB415094801}" presName="arrowWedge1" presStyleLbl="fgSibTrans2D1" presStyleIdx="0" presStyleCnt="3"/>
      <dgm:spPr/>
    </dgm:pt>
    <dgm:pt modelId="{EB71221F-0CF2-4D50-84BD-2DD590D66000}" type="pres">
      <dgm:prSet presAssocID="{69F212BA-F34B-41E8-BAD0-8FB395235E11}" presName="arrowWedge2" presStyleLbl="fgSibTrans2D1" presStyleIdx="1" presStyleCnt="3"/>
      <dgm:spPr/>
    </dgm:pt>
    <dgm:pt modelId="{C309F752-7845-4A60-ADF7-C2EA6247F0A9}" type="pres">
      <dgm:prSet presAssocID="{C0AA517A-CD93-4B3D-B9DF-7992E1909AF1}" presName="arrowWedge3" presStyleLbl="fgSibTrans2D1" presStyleIdx="2" presStyleCnt="3"/>
      <dgm:spPr/>
    </dgm:pt>
  </dgm:ptLst>
  <dgm:cxnLst>
    <dgm:cxn modelId="{0903C702-98D2-4D20-9B3E-0F6F585FCA57}" srcId="{E0ABAAF7-CB51-4436-A393-67F5A6D4F2E6}" destId="{A89B9769-D725-4289-A90A-4A32F5765A59}" srcOrd="1" destOrd="0" parTransId="{33D62693-7311-4FF2-96C2-D1B5F86020CF}" sibTransId="{69F212BA-F34B-41E8-BAD0-8FB395235E11}"/>
    <dgm:cxn modelId="{567CCC0F-7FD3-4F11-AFB7-040025C6D261}" type="presOf" srcId="{951892B9-9DFA-42F6-B834-DAC08A81037C}" destId="{E1E1E4EF-9049-4567-B019-9DB06B4C181F}" srcOrd="0" destOrd="0" presId="urn:microsoft.com/office/officeart/2005/8/layout/cycle8"/>
    <dgm:cxn modelId="{8622FD57-DDCD-44BF-83B0-A10E1E267302}" srcId="{E0ABAAF7-CB51-4436-A393-67F5A6D4F2E6}" destId="{95883BB2-5C7F-49E5-BBD2-D57FB09A22F2}" srcOrd="0" destOrd="0" parTransId="{2C1AF24F-EF88-4957-AFC6-A78902BE6BF6}" sibTransId="{B4E7007B-82AE-4405-B58F-0EB415094801}"/>
    <dgm:cxn modelId="{E379CC88-4A0A-41C2-B922-E46BAF898312}" type="presOf" srcId="{951892B9-9DFA-42F6-B834-DAC08A81037C}" destId="{ED8ADA65-A15D-4262-8EF8-038619B7ED2D}" srcOrd="1" destOrd="0" presId="urn:microsoft.com/office/officeart/2005/8/layout/cycle8"/>
    <dgm:cxn modelId="{929D0E94-6125-4239-A056-74D83414B3FD}" type="presOf" srcId="{95883BB2-5C7F-49E5-BBD2-D57FB09A22F2}" destId="{5190C814-6272-4070-AE0B-9C20EE1897AD}" srcOrd="0" destOrd="0" presId="urn:microsoft.com/office/officeart/2005/8/layout/cycle8"/>
    <dgm:cxn modelId="{E9C952A4-2E42-4C99-B5CA-096F256CF00A}" type="presOf" srcId="{A89B9769-D725-4289-A90A-4A32F5765A59}" destId="{0699DBE4-957F-4E5B-84FB-F02B6980F91A}" srcOrd="1" destOrd="0" presId="urn:microsoft.com/office/officeart/2005/8/layout/cycle8"/>
    <dgm:cxn modelId="{4B1FEAAF-1FFB-42B2-AEBB-358D326D4F88}" type="presOf" srcId="{E0ABAAF7-CB51-4436-A393-67F5A6D4F2E6}" destId="{BE97971D-AEC7-42C4-A96F-20B56D2EC29B}" srcOrd="0" destOrd="0" presId="urn:microsoft.com/office/officeart/2005/8/layout/cycle8"/>
    <dgm:cxn modelId="{52F435C0-0A2C-4557-BE66-A59E8EDEE6EF}" type="presOf" srcId="{A89B9769-D725-4289-A90A-4A32F5765A59}" destId="{1E949D71-C30E-471C-8110-A431E6CA7E03}" srcOrd="0" destOrd="0" presId="urn:microsoft.com/office/officeart/2005/8/layout/cycle8"/>
    <dgm:cxn modelId="{C4973AD5-44C0-4965-A199-3F9EDCDDAB61}" srcId="{E0ABAAF7-CB51-4436-A393-67F5A6D4F2E6}" destId="{951892B9-9DFA-42F6-B834-DAC08A81037C}" srcOrd="2" destOrd="0" parTransId="{524DB262-AAF6-41C5-AD1D-AA63883D4B54}" sibTransId="{C0AA517A-CD93-4B3D-B9DF-7992E1909AF1}"/>
    <dgm:cxn modelId="{FA1836E4-A242-4E0A-AC96-F11FA4B92C61}" type="presOf" srcId="{95883BB2-5C7F-49E5-BBD2-D57FB09A22F2}" destId="{C4D02A7F-9F2F-40F2-8C3E-FEDA9F39DFB3}" srcOrd="1" destOrd="0" presId="urn:microsoft.com/office/officeart/2005/8/layout/cycle8"/>
    <dgm:cxn modelId="{675B8463-A4F4-40F7-9B10-49F13437E7B2}" type="presParOf" srcId="{BE97971D-AEC7-42C4-A96F-20B56D2EC29B}" destId="{5190C814-6272-4070-AE0B-9C20EE1897AD}" srcOrd="0" destOrd="0" presId="urn:microsoft.com/office/officeart/2005/8/layout/cycle8"/>
    <dgm:cxn modelId="{A8ACA739-C292-4BCE-A819-25890E715EE8}" type="presParOf" srcId="{BE97971D-AEC7-42C4-A96F-20B56D2EC29B}" destId="{5C5127E4-A3B8-4874-8E42-CF767DAB7309}" srcOrd="1" destOrd="0" presId="urn:microsoft.com/office/officeart/2005/8/layout/cycle8"/>
    <dgm:cxn modelId="{7D3880B0-69D3-47A6-8D0F-9C1E667DB9CD}" type="presParOf" srcId="{BE97971D-AEC7-42C4-A96F-20B56D2EC29B}" destId="{05D43727-9775-4B2E-96B9-4E6F397DCFEC}" srcOrd="2" destOrd="0" presId="urn:microsoft.com/office/officeart/2005/8/layout/cycle8"/>
    <dgm:cxn modelId="{FCD568AA-087C-47D6-99A3-86DC4A0026EE}" type="presParOf" srcId="{BE97971D-AEC7-42C4-A96F-20B56D2EC29B}" destId="{C4D02A7F-9F2F-40F2-8C3E-FEDA9F39DFB3}" srcOrd="3" destOrd="0" presId="urn:microsoft.com/office/officeart/2005/8/layout/cycle8"/>
    <dgm:cxn modelId="{7C4A5EC6-95D1-427F-BF4F-017130DBACC0}" type="presParOf" srcId="{BE97971D-AEC7-42C4-A96F-20B56D2EC29B}" destId="{1E949D71-C30E-471C-8110-A431E6CA7E03}" srcOrd="4" destOrd="0" presId="urn:microsoft.com/office/officeart/2005/8/layout/cycle8"/>
    <dgm:cxn modelId="{F66F21B2-22C8-4468-9667-C5875C6FE39C}" type="presParOf" srcId="{BE97971D-AEC7-42C4-A96F-20B56D2EC29B}" destId="{210A8B08-706E-423E-97A9-E7BAB84E6ECD}" srcOrd="5" destOrd="0" presId="urn:microsoft.com/office/officeart/2005/8/layout/cycle8"/>
    <dgm:cxn modelId="{288B3B5F-B8E6-4C38-BDFB-8EBBD67D28D1}" type="presParOf" srcId="{BE97971D-AEC7-42C4-A96F-20B56D2EC29B}" destId="{10DAF11A-A163-44AF-9FB1-97BB654D1EC9}" srcOrd="6" destOrd="0" presId="urn:microsoft.com/office/officeart/2005/8/layout/cycle8"/>
    <dgm:cxn modelId="{12EA0859-3940-49B0-A147-57481D59E377}" type="presParOf" srcId="{BE97971D-AEC7-42C4-A96F-20B56D2EC29B}" destId="{0699DBE4-957F-4E5B-84FB-F02B6980F91A}" srcOrd="7" destOrd="0" presId="urn:microsoft.com/office/officeart/2005/8/layout/cycle8"/>
    <dgm:cxn modelId="{C413F882-88F7-4C0A-AC91-E4326C3CC14B}" type="presParOf" srcId="{BE97971D-AEC7-42C4-A96F-20B56D2EC29B}" destId="{E1E1E4EF-9049-4567-B019-9DB06B4C181F}" srcOrd="8" destOrd="0" presId="urn:microsoft.com/office/officeart/2005/8/layout/cycle8"/>
    <dgm:cxn modelId="{CB2E0258-135A-45F4-A88F-7F579370D04D}" type="presParOf" srcId="{BE97971D-AEC7-42C4-A96F-20B56D2EC29B}" destId="{66EC2E43-5943-4E47-A719-5A67543CFF38}" srcOrd="9" destOrd="0" presId="urn:microsoft.com/office/officeart/2005/8/layout/cycle8"/>
    <dgm:cxn modelId="{ACF5C7DE-5791-4FF9-8B46-00C4AF054954}" type="presParOf" srcId="{BE97971D-AEC7-42C4-A96F-20B56D2EC29B}" destId="{98F6DF96-70A5-45FC-83A3-75DB6C034EA9}" srcOrd="10" destOrd="0" presId="urn:microsoft.com/office/officeart/2005/8/layout/cycle8"/>
    <dgm:cxn modelId="{F90D9849-9747-4F75-9B19-6C6A6AC40D32}" type="presParOf" srcId="{BE97971D-AEC7-42C4-A96F-20B56D2EC29B}" destId="{ED8ADA65-A15D-4262-8EF8-038619B7ED2D}" srcOrd="11" destOrd="0" presId="urn:microsoft.com/office/officeart/2005/8/layout/cycle8"/>
    <dgm:cxn modelId="{1FCD81FB-0C83-481A-95F4-52813203D16F}" type="presParOf" srcId="{BE97971D-AEC7-42C4-A96F-20B56D2EC29B}" destId="{36108349-5E19-4B78-A653-F1B031B140EB}" srcOrd="12" destOrd="0" presId="urn:microsoft.com/office/officeart/2005/8/layout/cycle8"/>
    <dgm:cxn modelId="{69957B64-601D-4965-B020-D0C4A69DFDF3}" type="presParOf" srcId="{BE97971D-AEC7-42C4-A96F-20B56D2EC29B}" destId="{EB71221F-0CF2-4D50-84BD-2DD590D66000}" srcOrd="13" destOrd="0" presId="urn:microsoft.com/office/officeart/2005/8/layout/cycle8"/>
    <dgm:cxn modelId="{34B25E2F-AAFD-4BAB-9747-5827B63256A3}" type="presParOf" srcId="{BE97971D-AEC7-42C4-A96F-20B56D2EC29B}" destId="{C309F752-7845-4A60-ADF7-C2EA6247F0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72530-E6FC-47A8-A41D-11CC7381FAD5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927EF3-8A5B-44C0-8A92-1232102BC53B}">
      <dgm:prSet/>
      <dgm:spPr/>
      <dgm:t>
        <a:bodyPr/>
        <a:lstStyle/>
        <a:p>
          <a:r>
            <a:rPr lang="en-US"/>
            <a:t>Sick leaves</a:t>
          </a:r>
        </a:p>
      </dgm:t>
    </dgm:pt>
    <dgm:pt modelId="{7947A62D-2B56-4015-87A3-34A990052F26}" type="parTrans" cxnId="{5FC176FF-1A65-48DA-8ED0-E0934BF6B225}">
      <dgm:prSet/>
      <dgm:spPr/>
      <dgm:t>
        <a:bodyPr/>
        <a:lstStyle/>
        <a:p>
          <a:endParaRPr lang="en-US"/>
        </a:p>
      </dgm:t>
    </dgm:pt>
    <dgm:pt modelId="{A02FF360-E217-4EE8-8C4B-D7C9B9E7739A}" type="sibTrans" cxnId="{5FC176FF-1A65-48DA-8ED0-E0934BF6B225}">
      <dgm:prSet/>
      <dgm:spPr/>
      <dgm:t>
        <a:bodyPr/>
        <a:lstStyle/>
        <a:p>
          <a:endParaRPr lang="en-US"/>
        </a:p>
      </dgm:t>
    </dgm:pt>
    <dgm:pt modelId="{A0D84A66-B001-4DB8-BCF0-65B7D43BBD4A}">
      <dgm:prSet/>
      <dgm:spPr/>
      <dgm:t>
        <a:bodyPr/>
        <a:lstStyle/>
        <a:p>
          <a:r>
            <a:rPr lang="en-US"/>
            <a:t>Scrum master goes on a vacation</a:t>
          </a:r>
        </a:p>
      </dgm:t>
    </dgm:pt>
    <dgm:pt modelId="{71726365-D5B1-40BC-911D-281ABB2D4651}" type="parTrans" cxnId="{90C2C6E7-CDA9-42C5-B1D9-E9BB5839B440}">
      <dgm:prSet/>
      <dgm:spPr/>
      <dgm:t>
        <a:bodyPr/>
        <a:lstStyle/>
        <a:p>
          <a:endParaRPr lang="en-US"/>
        </a:p>
      </dgm:t>
    </dgm:pt>
    <dgm:pt modelId="{6BC6F522-0841-44E3-81E5-D349E728A63D}" type="sibTrans" cxnId="{90C2C6E7-CDA9-42C5-B1D9-E9BB5839B440}">
      <dgm:prSet/>
      <dgm:spPr/>
      <dgm:t>
        <a:bodyPr/>
        <a:lstStyle/>
        <a:p>
          <a:endParaRPr lang="en-US"/>
        </a:p>
      </dgm:t>
    </dgm:pt>
    <dgm:pt modelId="{237B07CE-3A9E-4694-87D3-D5A2FE2CACA9}" type="pres">
      <dgm:prSet presAssocID="{83F72530-E6FC-47A8-A41D-11CC7381FA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B9644C-28E5-4C8B-A2B7-9DE78F4DF11E}" type="pres">
      <dgm:prSet presAssocID="{21927EF3-8A5B-44C0-8A92-1232102BC53B}" presName="hierRoot1" presStyleCnt="0">
        <dgm:presLayoutVars>
          <dgm:hierBranch val="init"/>
        </dgm:presLayoutVars>
      </dgm:prSet>
      <dgm:spPr/>
    </dgm:pt>
    <dgm:pt modelId="{2D7E00F8-04CF-48D4-AB0E-B84C0931D7D4}" type="pres">
      <dgm:prSet presAssocID="{21927EF3-8A5B-44C0-8A92-1232102BC53B}" presName="rootComposite1" presStyleCnt="0"/>
      <dgm:spPr/>
    </dgm:pt>
    <dgm:pt modelId="{0747A04B-4A67-4998-9F18-3FFEB8D7F0C9}" type="pres">
      <dgm:prSet presAssocID="{21927EF3-8A5B-44C0-8A92-1232102BC53B}" presName="rootText1" presStyleLbl="node0" presStyleIdx="0" presStyleCnt="2">
        <dgm:presLayoutVars>
          <dgm:chPref val="3"/>
        </dgm:presLayoutVars>
      </dgm:prSet>
      <dgm:spPr/>
    </dgm:pt>
    <dgm:pt modelId="{293749F1-9B31-4D20-B091-143516903E9C}" type="pres">
      <dgm:prSet presAssocID="{21927EF3-8A5B-44C0-8A92-1232102BC53B}" presName="rootConnector1" presStyleLbl="node1" presStyleIdx="0" presStyleCnt="0"/>
      <dgm:spPr/>
    </dgm:pt>
    <dgm:pt modelId="{CE7E674F-CD3E-4AA4-91A1-11A2F44CB3AB}" type="pres">
      <dgm:prSet presAssocID="{21927EF3-8A5B-44C0-8A92-1232102BC53B}" presName="hierChild2" presStyleCnt="0"/>
      <dgm:spPr/>
    </dgm:pt>
    <dgm:pt modelId="{8A3F2015-5761-4649-84DC-1B376C3A2FBE}" type="pres">
      <dgm:prSet presAssocID="{21927EF3-8A5B-44C0-8A92-1232102BC53B}" presName="hierChild3" presStyleCnt="0"/>
      <dgm:spPr/>
    </dgm:pt>
    <dgm:pt modelId="{16039E4A-D6F1-4C1E-8CF6-0CFF42FD3A9F}" type="pres">
      <dgm:prSet presAssocID="{A0D84A66-B001-4DB8-BCF0-65B7D43BBD4A}" presName="hierRoot1" presStyleCnt="0">
        <dgm:presLayoutVars>
          <dgm:hierBranch val="init"/>
        </dgm:presLayoutVars>
      </dgm:prSet>
      <dgm:spPr/>
    </dgm:pt>
    <dgm:pt modelId="{E4CB846C-B76D-405F-B858-FF8E705BC38B}" type="pres">
      <dgm:prSet presAssocID="{A0D84A66-B001-4DB8-BCF0-65B7D43BBD4A}" presName="rootComposite1" presStyleCnt="0"/>
      <dgm:spPr/>
    </dgm:pt>
    <dgm:pt modelId="{A5357847-FF3E-421C-A64A-B6C7FA1ABE0F}" type="pres">
      <dgm:prSet presAssocID="{A0D84A66-B001-4DB8-BCF0-65B7D43BBD4A}" presName="rootText1" presStyleLbl="node0" presStyleIdx="1" presStyleCnt="2">
        <dgm:presLayoutVars>
          <dgm:chPref val="3"/>
        </dgm:presLayoutVars>
      </dgm:prSet>
      <dgm:spPr/>
    </dgm:pt>
    <dgm:pt modelId="{A4581CD0-DC7B-456C-974B-EC15795B48DB}" type="pres">
      <dgm:prSet presAssocID="{A0D84A66-B001-4DB8-BCF0-65B7D43BBD4A}" presName="rootConnector1" presStyleLbl="node1" presStyleIdx="0" presStyleCnt="0"/>
      <dgm:spPr/>
    </dgm:pt>
    <dgm:pt modelId="{42665110-8990-4360-B113-53AD5EEDFE7F}" type="pres">
      <dgm:prSet presAssocID="{A0D84A66-B001-4DB8-BCF0-65B7D43BBD4A}" presName="hierChild2" presStyleCnt="0"/>
      <dgm:spPr/>
    </dgm:pt>
    <dgm:pt modelId="{6D08D4FB-3DA7-494E-BD0F-BC70B0CD0723}" type="pres">
      <dgm:prSet presAssocID="{A0D84A66-B001-4DB8-BCF0-65B7D43BBD4A}" presName="hierChild3" presStyleCnt="0"/>
      <dgm:spPr/>
    </dgm:pt>
  </dgm:ptLst>
  <dgm:cxnLst>
    <dgm:cxn modelId="{B614989E-D84F-4B1C-AC2C-0B84F8E6446B}" type="presOf" srcId="{83F72530-E6FC-47A8-A41D-11CC7381FAD5}" destId="{237B07CE-3A9E-4694-87D3-D5A2FE2CACA9}" srcOrd="0" destOrd="0" presId="urn:microsoft.com/office/officeart/2005/8/layout/orgChart1"/>
    <dgm:cxn modelId="{8EE454A7-0C1D-42C5-982D-19E272246BDF}" type="presOf" srcId="{A0D84A66-B001-4DB8-BCF0-65B7D43BBD4A}" destId="{A5357847-FF3E-421C-A64A-B6C7FA1ABE0F}" srcOrd="0" destOrd="0" presId="urn:microsoft.com/office/officeart/2005/8/layout/orgChart1"/>
    <dgm:cxn modelId="{23A1DBBD-68AA-4B0F-A2A1-19002E69CBC8}" type="presOf" srcId="{21927EF3-8A5B-44C0-8A92-1232102BC53B}" destId="{0747A04B-4A67-4998-9F18-3FFEB8D7F0C9}" srcOrd="0" destOrd="0" presId="urn:microsoft.com/office/officeart/2005/8/layout/orgChart1"/>
    <dgm:cxn modelId="{F431F3D1-A4E4-44DF-8DE7-6F8EDAED063A}" type="presOf" srcId="{A0D84A66-B001-4DB8-BCF0-65B7D43BBD4A}" destId="{A4581CD0-DC7B-456C-974B-EC15795B48DB}" srcOrd="1" destOrd="0" presId="urn:microsoft.com/office/officeart/2005/8/layout/orgChart1"/>
    <dgm:cxn modelId="{54B5C5DA-300E-4D63-9DE1-051741E99088}" type="presOf" srcId="{21927EF3-8A5B-44C0-8A92-1232102BC53B}" destId="{293749F1-9B31-4D20-B091-143516903E9C}" srcOrd="1" destOrd="0" presId="urn:microsoft.com/office/officeart/2005/8/layout/orgChart1"/>
    <dgm:cxn modelId="{90C2C6E7-CDA9-42C5-B1D9-E9BB5839B440}" srcId="{83F72530-E6FC-47A8-A41D-11CC7381FAD5}" destId="{A0D84A66-B001-4DB8-BCF0-65B7D43BBD4A}" srcOrd="1" destOrd="0" parTransId="{71726365-D5B1-40BC-911D-281ABB2D4651}" sibTransId="{6BC6F522-0841-44E3-81E5-D349E728A63D}"/>
    <dgm:cxn modelId="{5FC176FF-1A65-48DA-8ED0-E0934BF6B225}" srcId="{83F72530-E6FC-47A8-A41D-11CC7381FAD5}" destId="{21927EF3-8A5B-44C0-8A92-1232102BC53B}" srcOrd="0" destOrd="0" parTransId="{7947A62D-2B56-4015-87A3-34A990052F26}" sibTransId="{A02FF360-E217-4EE8-8C4B-D7C9B9E7739A}"/>
    <dgm:cxn modelId="{3E97C09E-3345-4AB0-9F12-F0D23750B002}" type="presParOf" srcId="{237B07CE-3A9E-4694-87D3-D5A2FE2CACA9}" destId="{ADB9644C-28E5-4C8B-A2B7-9DE78F4DF11E}" srcOrd="0" destOrd="0" presId="urn:microsoft.com/office/officeart/2005/8/layout/orgChart1"/>
    <dgm:cxn modelId="{D3E12A12-2868-448D-BF8F-71AE1D1847C3}" type="presParOf" srcId="{ADB9644C-28E5-4C8B-A2B7-9DE78F4DF11E}" destId="{2D7E00F8-04CF-48D4-AB0E-B84C0931D7D4}" srcOrd="0" destOrd="0" presId="urn:microsoft.com/office/officeart/2005/8/layout/orgChart1"/>
    <dgm:cxn modelId="{C8583DF8-A9EF-4E26-99BC-B38723C01224}" type="presParOf" srcId="{2D7E00F8-04CF-48D4-AB0E-B84C0931D7D4}" destId="{0747A04B-4A67-4998-9F18-3FFEB8D7F0C9}" srcOrd="0" destOrd="0" presId="urn:microsoft.com/office/officeart/2005/8/layout/orgChart1"/>
    <dgm:cxn modelId="{B6F8C535-3075-452B-B251-336FCE84C727}" type="presParOf" srcId="{2D7E00F8-04CF-48D4-AB0E-B84C0931D7D4}" destId="{293749F1-9B31-4D20-B091-143516903E9C}" srcOrd="1" destOrd="0" presId="urn:microsoft.com/office/officeart/2005/8/layout/orgChart1"/>
    <dgm:cxn modelId="{55719EE5-272F-4CC6-8436-1308C87E724B}" type="presParOf" srcId="{ADB9644C-28E5-4C8B-A2B7-9DE78F4DF11E}" destId="{CE7E674F-CD3E-4AA4-91A1-11A2F44CB3AB}" srcOrd="1" destOrd="0" presId="urn:microsoft.com/office/officeart/2005/8/layout/orgChart1"/>
    <dgm:cxn modelId="{802773AA-6B44-4A83-9813-06E28B3A079F}" type="presParOf" srcId="{ADB9644C-28E5-4C8B-A2B7-9DE78F4DF11E}" destId="{8A3F2015-5761-4649-84DC-1B376C3A2FBE}" srcOrd="2" destOrd="0" presId="urn:microsoft.com/office/officeart/2005/8/layout/orgChart1"/>
    <dgm:cxn modelId="{0B969454-679C-40DC-9536-6D8513AB48DC}" type="presParOf" srcId="{237B07CE-3A9E-4694-87D3-D5A2FE2CACA9}" destId="{16039E4A-D6F1-4C1E-8CF6-0CFF42FD3A9F}" srcOrd="1" destOrd="0" presId="urn:microsoft.com/office/officeart/2005/8/layout/orgChart1"/>
    <dgm:cxn modelId="{ADDAD4A5-6F9E-445E-BB6B-6EBC1FE219AA}" type="presParOf" srcId="{16039E4A-D6F1-4C1E-8CF6-0CFF42FD3A9F}" destId="{E4CB846C-B76D-405F-B858-FF8E705BC38B}" srcOrd="0" destOrd="0" presId="urn:microsoft.com/office/officeart/2005/8/layout/orgChart1"/>
    <dgm:cxn modelId="{4FD8AA39-9ABC-49DD-A26D-D3BD4D7E2168}" type="presParOf" srcId="{E4CB846C-B76D-405F-B858-FF8E705BC38B}" destId="{A5357847-FF3E-421C-A64A-B6C7FA1ABE0F}" srcOrd="0" destOrd="0" presId="urn:microsoft.com/office/officeart/2005/8/layout/orgChart1"/>
    <dgm:cxn modelId="{F60D87D0-FF8C-47AC-8E2B-5A7EE182B29F}" type="presParOf" srcId="{E4CB846C-B76D-405F-B858-FF8E705BC38B}" destId="{A4581CD0-DC7B-456C-974B-EC15795B48DB}" srcOrd="1" destOrd="0" presId="urn:microsoft.com/office/officeart/2005/8/layout/orgChart1"/>
    <dgm:cxn modelId="{61DC62D4-B4E0-40A0-8E8D-96E76C449330}" type="presParOf" srcId="{16039E4A-D6F1-4C1E-8CF6-0CFF42FD3A9F}" destId="{42665110-8990-4360-B113-53AD5EEDFE7F}" srcOrd="1" destOrd="0" presId="urn:microsoft.com/office/officeart/2005/8/layout/orgChart1"/>
    <dgm:cxn modelId="{4E85D4D9-F313-474B-8F9B-8F214F0EFFAF}" type="presParOf" srcId="{16039E4A-D6F1-4C1E-8CF6-0CFF42FD3A9F}" destId="{6D08D4FB-3DA7-494E-BD0F-BC70B0CD07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0C814-6272-4070-AE0B-9C20EE1897AD}">
      <dsp:nvSpPr>
        <dsp:cNvPr id="0" name=""/>
        <dsp:cNvSpPr/>
      </dsp:nvSpPr>
      <dsp:spPr>
        <a:xfrm>
          <a:off x="967955" y="412394"/>
          <a:ext cx="5329404" cy="532940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A cross-functional team of 9 (plays role of tester, developer, UI designer)</a:t>
          </a:r>
          <a:endParaRPr lang="en-US" sz="2100" kern="1200" dirty="0"/>
        </a:p>
      </dsp:txBody>
      <dsp:txXfrm>
        <a:off x="3776678" y="1541720"/>
        <a:ext cx="1903358" cy="1586132"/>
      </dsp:txXfrm>
    </dsp:sp>
    <dsp:sp modelId="{1E949D71-C30E-471C-8110-A431E6CA7E03}">
      <dsp:nvSpPr>
        <dsp:cNvPr id="0" name=""/>
        <dsp:cNvSpPr/>
      </dsp:nvSpPr>
      <dsp:spPr>
        <a:xfrm>
          <a:off x="858195" y="602730"/>
          <a:ext cx="5329404" cy="532940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7974588"/>
                <a:satOff val="258"/>
                <a:lumOff val="-343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-7974588"/>
                <a:satOff val="258"/>
                <a:lumOff val="-343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7974588"/>
                <a:satOff val="258"/>
                <a:lumOff val="-343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1 PRODUCT OWNER (Maintaining Product Backlog and Data analysis to check requirement)</a:t>
          </a:r>
          <a:endParaRPr lang="en-US" sz="2100" kern="1200" dirty="0"/>
        </a:p>
      </dsp:txBody>
      <dsp:txXfrm>
        <a:off x="2127101" y="4060498"/>
        <a:ext cx="2855038" cy="1395796"/>
      </dsp:txXfrm>
    </dsp:sp>
    <dsp:sp modelId="{E1E1E4EF-9049-4567-B019-9DB06B4C181F}">
      <dsp:nvSpPr>
        <dsp:cNvPr id="0" name=""/>
        <dsp:cNvSpPr/>
      </dsp:nvSpPr>
      <dsp:spPr>
        <a:xfrm>
          <a:off x="748434" y="412394"/>
          <a:ext cx="5329404" cy="532940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15949177"/>
                <a:satOff val="517"/>
                <a:lumOff val="-686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-15949177"/>
                <a:satOff val="517"/>
                <a:lumOff val="-686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15949177"/>
                <a:satOff val="517"/>
                <a:lumOff val="-686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1 SCRUM MASTER (FACILITATOR)</a:t>
          </a:r>
          <a:endParaRPr lang="en-US" sz="2100" kern="1200" dirty="0"/>
        </a:p>
      </dsp:txBody>
      <dsp:txXfrm>
        <a:off x="1365757" y="1541720"/>
        <a:ext cx="1903358" cy="1586132"/>
      </dsp:txXfrm>
    </dsp:sp>
    <dsp:sp modelId="{36108349-5E19-4B78-A653-F1B031B140EB}">
      <dsp:nvSpPr>
        <dsp:cNvPr id="0" name=""/>
        <dsp:cNvSpPr/>
      </dsp:nvSpPr>
      <dsp:spPr>
        <a:xfrm>
          <a:off x="638480" y="82478"/>
          <a:ext cx="5989235" cy="59892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1221F-0CF2-4D50-84BD-2DD590D66000}">
      <dsp:nvSpPr>
        <dsp:cNvPr id="0" name=""/>
        <dsp:cNvSpPr/>
      </dsp:nvSpPr>
      <dsp:spPr>
        <a:xfrm>
          <a:off x="528279" y="272477"/>
          <a:ext cx="5989235" cy="59892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7974588"/>
                <a:satOff val="258"/>
                <a:lumOff val="-343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-7974588"/>
                <a:satOff val="258"/>
                <a:lumOff val="-343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7974588"/>
                <a:satOff val="258"/>
                <a:lumOff val="-343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09F752-7845-4A60-ADF7-C2EA6247F0A9}">
      <dsp:nvSpPr>
        <dsp:cNvPr id="0" name=""/>
        <dsp:cNvSpPr/>
      </dsp:nvSpPr>
      <dsp:spPr>
        <a:xfrm>
          <a:off x="418079" y="82478"/>
          <a:ext cx="5989235" cy="59892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15949177"/>
                <a:satOff val="517"/>
                <a:lumOff val="-686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-15949177"/>
                <a:satOff val="517"/>
                <a:lumOff val="-686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15949177"/>
                <a:satOff val="517"/>
                <a:lumOff val="-686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7A04B-4A67-4998-9F18-3FFEB8D7F0C9}">
      <dsp:nvSpPr>
        <dsp:cNvPr id="0" name=""/>
        <dsp:cNvSpPr/>
      </dsp:nvSpPr>
      <dsp:spPr>
        <a:xfrm>
          <a:off x="2498" y="342791"/>
          <a:ext cx="4686969" cy="23434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Sick leaves</a:t>
          </a:r>
        </a:p>
      </dsp:txBody>
      <dsp:txXfrm>
        <a:off x="2498" y="342791"/>
        <a:ext cx="4686969" cy="2343484"/>
      </dsp:txXfrm>
    </dsp:sp>
    <dsp:sp modelId="{A5357847-FF3E-421C-A64A-B6C7FA1ABE0F}">
      <dsp:nvSpPr>
        <dsp:cNvPr id="0" name=""/>
        <dsp:cNvSpPr/>
      </dsp:nvSpPr>
      <dsp:spPr>
        <a:xfrm>
          <a:off x="5673731" y="342791"/>
          <a:ext cx="4686969" cy="23434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Scrum master goes on a vacation</a:t>
          </a:r>
        </a:p>
      </dsp:txBody>
      <dsp:txXfrm>
        <a:off x="5673731" y="342791"/>
        <a:ext cx="4686969" cy="23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EC679-2877-42BE-A8DF-35025C811C2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CCD8-CC4A-4F3D-A425-CF887E4BA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DISCOVERED DURING THE ANALYSIS BY DALYNTON - ANALYST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CCD8-CC4A-4F3D-A425-CF887E4BA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issues / the companies objective to </a:t>
            </a:r>
            <a:r>
              <a:rPr lang="en-US" dirty="0" err="1"/>
              <a:t>achives</a:t>
            </a:r>
            <a:r>
              <a:rPr lang="en-US" dirty="0"/>
              <a:t> does it resolve/help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CCD8-CC4A-4F3D-A425-CF887E4BA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randomBar dir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2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D67F-ABF7-4D5C-A10A-1574E07A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49416"/>
            <a:ext cx="8689976" cy="1559167"/>
          </a:xfrm>
          <a:gradFill flip="none" rotWithShape="1">
            <a:gsLst>
              <a:gs pos="0">
                <a:schemeClr val="dk1">
                  <a:tint val="94000"/>
                  <a:satMod val="100000"/>
                  <a:lumMod val="108000"/>
                  <a:alpha val="0"/>
                </a:schemeClr>
              </a:gs>
              <a:gs pos="85000">
                <a:schemeClr val="dk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dk1">
                  <a:shade val="72000"/>
                  <a:satMod val="12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Delivery management System for U.P’s Catering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887FE-64E6-4976-B978-D9D377C309B2}"/>
              </a:ext>
            </a:extLst>
          </p:cNvPr>
          <p:cNvSpPr txBox="1"/>
          <p:nvPr/>
        </p:nvSpPr>
        <p:spPr>
          <a:xfrm>
            <a:off x="3134751" y="4543865"/>
            <a:ext cx="5922498" cy="503912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94000"/>
                  <a:satMod val="100000"/>
                  <a:lumMod val="108000"/>
                  <a:alpha val="0"/>
                </a:schemeClr>
              </a:gs>
              <a:gs pos="85000">
                <a:schemeClr val="dk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dk1">
                  <a:shade val="72000"/>
                  <a:satMod val="12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800" cap="all" baseline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Saurabh Shekhar pisal – A20403781</a:t>
            </a:r>
          </a:p>
        </p:txBody>
      </p:sp>
    </p:spTree>
    <p:extLst>
      <p:ext uri="{BB962C8B-B14F-4D97-AF65-F5344CB8AC3E}">
        <p14:creationId xmlns:p14="http://schemas.microsoft.com/office/powerpoint/2010/main" val="107466583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D7F5-6282-4FBB-B32B-880372A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5F18FF-9D1E-4AF7-852E-9000C47D21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944" y="171675"/>
            <a:ext cx="11212954" cy="6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5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6F69CA3-A0C4-4B79-AF51-340E18798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320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6EDCA8DA-141B-4186-A061-75C17DCD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0"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52C5F-9617-4B17-9057-71123DBD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Resource Needed for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66904B5-FD74-43D5-A42F-D8DEDFA1B3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0886503"/>
              </p:ext>
            </p:extLst>
          </p:nvPr>
        </p:nvGraphicFramePr>
        <p:xfrm>
          <a:off x="478302" y="267286"/>
          <a:ext cx="7045795" cy="6344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5573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190C814-6272-4070-AE0B-9C20EE189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190C814-6272-4070-AE0B-9C20EE189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190C814-6272-4070-AE0B-9C20EE189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190C814-6272-4070-AE0B-9C20EE189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190C814-6272-4070-AE0B-9C20EE189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6108349-5E19-4B78-A653-F1B031B14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6108349-5E19-4B78-A653-F1B031B14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6108349-5E19-4B78-A653-F1B031B14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6108349-5E19-4B78-A653-F1B031B14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36108349-5E19-4B78-A653-F1B031B14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949D71-C30E-471C-8110-A431E6CA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949D71-C30E-471C-8110-A431E6CA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949D71-C30E-471C-8110-A431E6CA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949D71-C30E-471C-8110-A431E6CA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949D71-C30E-471C-8110-A431E6CA7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B71221F-0CF2-4D50-84BD-2DD590D66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B71221F-0CF2-4D50-84BD-2DD590D66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B71221F-0CF2-4D50-84BD-2DD590D66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B71221F-0CF2-4D50-84BD-2DD590D66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B71221F-0CF2-4D50-84BD-2DD590D66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1E1E4EF-9049-4567-B019-9DB06B4C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1E1E4EF-9049-4567-B019-9DB06B4C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1E1E4EF-9049-4567-B019-9DB06B4C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1E1E4EF-9049-4567-B019-9DB06B4C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1E1E4EF-9049-4567-B019-9DB06B4C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309F752-7845-4A60-ADF7-C2EA6247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309F752-7845-4A60-ADF7-C2EA6247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309F752-7845-4A60-ADF7-C2EA6247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309F752-7845-4A60-ADF7-C2EA6247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309F752-7845-4A60-ADF7-C2EA6247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31B7-8A97-49E7-89E6-792536E8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B47CE-726C-4D9F-9ED3-2B3ABB0BF0F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8286200"/>
              </p:ext>
            </p:extLst>
          </p:nvPr>
        </p:nvGraphicFramePr>
        <p:xfrm>
          <a:off x="914400" y="2366963"/>
          <a:ext cx="10363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45300891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6306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hours estimated to build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5-6 months = 24weeks = 120 Business days = 960hrs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$45/hour = $43,200*6=$2,59,200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3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$50/hour = $48,000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$33/hour = $31,680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1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$65/hour = $62,400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$65/hour = $62,400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=$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4,63,680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41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3FB76-B2BB-479D-AA74-318C33645704}"/>
              </a:ext>
            </a:extLst>
          </p:cNvPr>
          <p:cNvSpPr txBox="1"/>
          <p:nvPr/>
        </p:nvSpPr>
        <p:spPr>
          <a:xfrm>
            <a:off x="913775" y="560231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Maintenance cost is expected to be 0 for first year and $7,000 for 1</a:t>
            </a:r>
            <a:r>
              <a:rPr lang="en-US" sz="2400" baseline="30000" dirty="0"/>
              <a:t>st</a:t>
            </a:r>
            <a:r>
              <a:rPr lang="en-US" sz="2400" dirty="0"/>
              <a:t> year and 10% increase every year further</a:t>
            </a:r>
          </a:p>
        </p:txBody>
      </p:sp>
    </p:spTree>
    <p:extLst>
      <p:ext uri="{BB962C8B-B14F-4D97-AF65-F5344CB8AC3E}">
        <p14:creationId xmlns:p14="http://schemas.microsoft.com/office/powerpoint/2010/main" val="1117808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EA30-06C2-4D67-A3CC-5DA148B9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Cash flow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EEE4B-D65B-4352-B9D6-44C2B00439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384487"/>
              </p:ext>
            </p:extLst>
          </p:nvPr>
        </p:nvGraphicFramePr>
        <p:xfrm>
          <a:off x="3037267" y="2214694"/>
          <a:ext cx="6117466" cy="424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98">
                  <a:extLst>
                    <a:ext uri="{9D8B030D-6E8A-4147-A177-3AD203B41FA5}">
                      <a16:colId xmlns:a16="http://schemas.microsoft.com/office/drawing/2014/main" val="1722953079"/>
                    </a:ext>
                  </a:extLst>
                </a:gridCol>
                <a:gridCol w="2151743">
                  <a:extLst>
                    <a:ext uri="{9D8B030D-6E8A-4147-A177-3AD203B41FA5}">
                      <a16:colId xmlns:a16="http://schemas.microsoft.com/office/drawing/2014/main" val="523279131"/>
                    </a:ext>
                  </a:extLst>
                </a:gridCol>
                <a:gridCol w="1721325">
                  <a:extLst>
                    <a:ext uri="{9D8B030D-6E8A-4147-A177-3AD203B41FA5}">
                      <a16:colId xmlns:a16="http://schemas.microsoft.com/office/drawing/2014/main" val="1140053572"/>
                    </a:ext>
                  </a:extLst>
                </a:gridCol>
              </a:tblGrid>
              <a:tr h="369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Rate of 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Maintenance 10% yearly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54763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100,000.00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100,000.00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617835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150,000.00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  7,000.00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143,000.00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388008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200,000.00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  7,700.00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192,300.00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929517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250,000.00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  8,470.00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241,530.00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7432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300,000.00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  9,317.00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290,683.00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964836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350,000.00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10,248.70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339,751.30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573069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400,000.00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11,273.57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388,726.43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406117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450,000.00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12,400.93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437,599.07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783729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500,000.00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13,641.02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486,358.98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550075"/>
                  </a:ext>
                </a:extLst>
              </a:tr>
              <a:tr h="282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550,000.00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15,005.12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  534,994.88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93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903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BB2-C615-46AD-B7DA-4CA33AA6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F34A-CC11-4D0F-97AD-9CA1D0B78B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Npv</a:t>
            </a:r>
            <a:r>
              <a:rPr lang="en-US" dirty="0"/>
              <a:t> 	= 	(1,00,000)/(1.15) + {(1,43,000)/(1.15)^2} + {(1,92,300)/(1.15)^3} + 				{(2,41,530)/(1.15)^4} + {290683/(1.15)^5} + {339751.30/(1.15)^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 – 			(534,994.88 )</a:t>
            </a:r>
          </a:p>
          <a:p>
            <a:pPr marL="0" indent="0">
              <a:buNone/>
            </a:pPr>
            <a:r>
              <a:rPr lang="en-US" dirty="0"/>
              <a:t>	=	575,448.69 – 4,63,680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=	</a:t>
            </a:r>
            <a:r>
              <a:rPr lang="en-US" b="1" u="sng" dirty="0">
                <a:solidFill>
                  <a:srgbClr val="00FF00"/>
                </a:solidFill>
              </a:rPr>
              <a:t>$111768.70</a:t>
            </a:r>
          </a:p>
          <a:p>
            <a:r>
              <a:rPr lang="en-US" dirty="0"/>
              <a:t>From NPV it is understood that the initial investment can be recovered within </a:t>
            </a:r>
            <a:r>
              <a:rPr lang="en-US" dirty="0">
                <a:solidFill>
                  <a:srgbClr val="FF0000"/>
                </a:solidFill>
              </a:rPr>
              <a:t>6 years of active application </a:t>
            </a:r>
            <a:r>
              <a:rPr lang="en-US" dirty="0"/>
              <a:t>with predicted cash flow</a:t>
            </a:r>
          </a:p>
        </p:txBody>
      </p:sp>
    </p:spTree>
    <p:extLst>
      <p:ext uri="{BB962C8B-B14F-4D97-AF65-F5344CB8AC3E}">
        <p14:creationId xmlns:p14="http://schemas.microsoft.com/office/powerpoint/2010/main" val="3323304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ED8B-9A3A-4AE1-9E11-4BCA001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matrix???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951-F5EA-4298-8517-5740C37301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effectLst/>
              </a:rPr>
              <a:t>Check the velocity for first 2-3 iterations</a:t>
            </a:r>
          </a:p>
          <a:p>
            <a:pPr lvl="0"/>
            <a:r>
              <a:rPr lang="en-US" sz="2400" dirty="0">
                <a:effectLst/>
              </a:rPr>
              <a:t>Make a note of the velocity and use it as a reference while the team drives in a capacity-driven iteration</a:t>
            </a:r>
          </a:p>
          <a:p>
            <a:pPr lvl="0"/>
            <a:r>
              <a:rPr lang="en-US" sz="2400" dirty="0">
                <a:effectLst/>
              </a:rPr>
              <a:t>Test-driven development at  place to test developments in each iteration to avoid future failure</a:t>
            </a:r>
          </a:p>
        </p:txBody>
      </p:sp>
      <p:pic>
        <p:nvPicPr>
          <p:cNvPr id="5" name="Graphic 4" descr="Firecracker">
            <a:extLst>
              <a:ext uri="{FF2B5EF4-FFF2-40B4-BE49-F238E27FC236}">
                <a16:creationId xmlns:a16="http://schemas.microsoft.com/office/drawing/2014/main" id="{B158FCEF-DF97-4A47-A8C4-0B0AAC514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1765" y="1709065"/>
            <a:ext cx="1074465" cy="1074465"/>
          </a:xfrm>
          <a:prstGeom prst="rect">
            <a:avLst/>
          </a:prstGeom>
        </p:spPr>
      </p:pic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CB0E10E4-A373-482D-9C54-ACBCB90EC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9616">
            <a:off x="10977573" y="2864717"/>
            <a:ext cx="1006067" cy="1006067"/>
          </a:xfrm>
          <a:prstGeom prst="rect">
            <a:avLst/>
          </a:prstGeom>
        </p:spPr>
      </p:pic>
      <p:pic>
        <p:nvPicPr>
          <p:cNvPr id="9" name="Graphic 8" descr="Beaker">
            <a:extLst>
              <a:ext uri="{FF2B5EF4-FFF2-40B4-BE49-F238E27FC236}">
                <a16:creationId xmlns:a16="http://schemas.microsoft.com/office/drawing/2014/main" id="{FC24BFA4-0BEF-44D6-9157-55EC70605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4584" y="3267290"/>
            <a:ext cx="807181" cy="807181"/>
          </a:xfrm>
          <a:prstGeom prst="rect">
            <a:avLst/>
          </a:prstGeom>
        </p:spPr>
      </p:pic>
      <p:pic>
        <p:nvPicPr>
          <p:cNvPr id="11" name="Graphic 10" descr="Warning">
            <a:extLst>
              <a:ext uri="{FF2B5EF4-FFF2-40B4-BE49-F238E27FC236}">
                <a16:creationId xmlns:a16="http://schemas.microsoft.com/office/drawing/2014/main" id="{33A77173-4C69-4433-9E87-916C8D625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687" y="43054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90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2D21-EA89-4DDE-B268-12E1A54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38BA5-A97F-4ED4-80A0-A91D2B7C9FE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500018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136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714-D743-45A6-A762-9A8389FF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7921-5BFA-461E-BE1B-37D1990C42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don’t have a retrospect yet on this project </a:t>
            </a:r>
          </a:p>
          <a:p>
            <a:r>
              <a:rPr lang="en-US" sz="2400" dirty="0"/>
              <a:t>But based on teams work in previous scrum projects,  the team can work on their </a:t>
            </a:r>
            <a:r>
              <a:rPr lang="en-US" sz="2400" b="1" dirty="0">
                <a:solidFill>
                  <a:srgbClr val="00FF00"/>
                </a:solidFill>
              </a:rPr>
              <a:t>communication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FF00"/>
                </a:solidFill>
              </a:rPr>
              <a:t>handovers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FF00"/>
                </a:solidFill>
              </a:rPr>
              <a:t>dependent work</a:t>
            </a:r>
          </a:p>
        </p:txBody>
      </p:sp>
    </p:spTree>
    <p:extLst>
      <p:ext uri="{BB962C8B-B14F-4D97-AF65-F5344CB8AC3E}">
        <p14:creationId xmlns:p14="http://schemas.microsoft.com/office/powerpoint/2010/main" val="32360099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D63D-6E9E-445D-A75A-046134D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7FED-1C5F-477E-BA53-AA83553DE8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520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B6C0-2EAA-4D9A-B5E0-04241E31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5160"/>
            <a:ext cx="10364451" cy="1596177"/>
          </a:xfrm>
        </p:spPr>
        <p:txBody>
          <a:bodyPr/>
          <a:lstStyle/>
          <a:p>
            <a:r>
              <a:rPr lang="en-US" dirty="0"/>
              <a:t>SCOPE</a:t>
            </a:r>
            <a:br>
              <a:rPr lang="en-US" dirty="0"/>
            </a:br>
            <a:r>
              <a:rPr lang="en-US" dirty="0"/>
              <a:t>Why we need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97BF-095D-42FB-BA88-4C442D9B1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94324" cy="3424107"/>
          </a:xfrm>
        </p:spPr>
        <p:txBody>
          <a:bodyPr/>
          <a:lstStyle/>
          <a:p>
            <a:r>
              <a:rPr lang="en-US" dirty="0"/>
              <a:t>New delivery service expected to shoot the sales and Customer satisfaction</a:t>
            </a:r>
          </a:p>
          <a:p>
            <a:r>
              <a:rPr lang="en-US" dirty="0"/>
              <a:t>Rather the sales dropped and rating decreased from 4.5 to 4.2 out of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9D173A-622A-4A0B-8BCE-3337DB27B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423526"/>
              </p:ext>
            </p:extLst>
          </p:nvPr>
        </p:nvGraphicFramePr>
        <p:xfrm>
          <a:off x="5008097" y="1575582"/>
          <a:ext cx="6400801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DEE1C072-0548-4DCB-98EE-C9049799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342" y="2714559"/>
            <a:ext cx="914400" cy="914400"/>
          </a:xfrm>
          <a:prstGeom prst="rect">
            <a:avLst/>
          </a:prstGeom>
        </p:spPr>
      </p:pic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00C4F870-2DB7-4F32-B9FB-23B44B739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013" y="4058338"/>
            <a:ext cx="1542085" cy="15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611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Graphic spid="10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0846-D101-4D4D-B82F-2F8A916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workflow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4B5D75-5F07-4493-A63E-E6915AB52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workflow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60279F-182E-4952-B47F-93C816B3CC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effectLst/>
              </a:rPr>
              <a:t>Employees utilized the main system to enter an order (</a:t>
            </a:r>
            <a:r>
              <a:rPr lang="en-US" dirty="0">
                <a:solidFill>
                  <a:srgbClr val="00FF00"/>
                </a:solidFill>
                <a:effectLst/>
              </a:rPr>
              <a:t>only place using IT</a:t>
            </a:r>
            <a:r>
              <a:rPr lang="en-US" dirty="0">
                <a:effectLst/>
              </a:rPr>
              <a:t>)</a:t>
            </a:r>
          </a:p>
          <a:p>
            <a:pPr lvl="0"/>
            <a:r>
              <a:rPr lang="en-US" dirty="0">
                <a:effectLst/>
              </a:rPr>
              <a:t>Printed order details after order delivery(address, phone #, time, date) and handed </a:t>
            </a:r>
            <a:r>
              <a:rPr lang="en-US" dirty="0">
                <a:solidFill>
                  <a:srgbClr val="00FF00"/>
                </a:solidFill>
                <a:effectLst/>
              </a:rPr>
              <a:t>manually</a:t>
            </a:r>
            <a:r>
              <a:rPr lang="en-US" dirty="0">
                <a:effectLst/>
              </a:rPr>
              <a:t> to order manager</a:t>
            </a:r>
          </a:p>
          <a:p>
            <a:pPr lvl="0"/>
            <a:r>
              <a:rPr lang="en-US" dirty="0">
                <a:effectLst/>
              </a:rPr>
              <a:t>Manager manually views current date order and gives the order to delivery boys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F66118-D1CC-419D-9FE3-6F57B67694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Delivery boy delivers and customers signs at the bottom of the receipt</a:t>
            </a:r>
          </a:p>
          <a:p>
            <a:pPr lvl="0"/>
            <a:r>
              <a:rPr lang="en-US" dirty="0">
                <a:effectLst/>
              </a:rPr>
              <a:t>All delivered slips are stapled together</a:t>
            </a:r>
          </a:p>
          <a:p>
            <a:pPr lvl="0"/>
            <a:r>
              <a:rPr lang="en-US" dirty="0">
                <a:effectLst/>
              </a:rPr>
              <a:t>Order manager add a delivery fee to invoice and puts in a file cabinet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E28F54-08A5-4564-A2E9-A6C9F0AE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797" y="2371018"/>
            <a:ext cx="4881804" cy="679994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C62734F6-8010-4764-9AA6-C6F7DD621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1" y="2894688"/>
            <a:ext cx="914400" cy="914400"/>
          </a:xfrm>
          <a:prstGeom prst="rect">
            <a:avLst/>
          </a:prstGeom>
        </p:spPr>
      </p:pic>
      <p:pic>
        <p:nvPicPr>
          <p:cNvPr id="18" name="Graphic 17" descr="Printer">
            <a:extLst>
              <a:ext uri="{FF2B5EF4-FFF2-40B4-BE49-F238E27FC236}">
                <a16:creationId xmlns:a16="http://schemas.microsoft.com/office/drawing/2014/main" id="{B119BE1D-0BAF-4F28-95F9-97CE432B4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31" y="3731006"/>
            <a:ext cx="914400" cy="914400"/>
          </a:xfrm>
          <a:prstGeom prst="rect">
            <a:avLst/>
          </a:prstGeom>
        </p:spPr>
      </p:pic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DEA46552-C08B-4EA8-8DEC-314900FE3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31" y="4761102"/>
            <a:ext cx="914400" cy="914400"/>
          </a:xfrm>
          <a:prstGeom prst="rect">
            <a:avLst/>
          </a:prstGeom>
        </p:spPr>
      </p:pic>
      <p:pic>
        <p:nvPicPr>
          <p:cNvPr id="22" name="Graphic 21" descr="Blackboard">
            <a:extLst>
              <a:ext uri="{FF2B5EF4-FFF2-40B4-BE49-F238E27FC236}">
                <a16:creationId xmlns:a16="http://schemas.microsoft.com/office/drawing/2014/main" id="{2F1B5B2F-C805-4216-8FCB-7107E4A94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0401" y="2971800"/>
            <a:ext cx="914400" cy="914400"/>
          </a:xfrm>
          <a:prstGeom prst="rect">
            <a:avLst/>
          </a:prstGeom>
        </p:spPr>
      </p:pic>
      <p:pic>
        <p:nvPicPr>
          <p:cNvPr id="24" name="Graphic 23" descr="Stapler">
            <a:extLst>
              <a:ext uri="{FF2B5EF4-FFF2-40B4-BE49-F238E27FC236}">
                <a16:creationId xmlns:a16="http://schemas.microsoft.com/office/drawing/2014/main" id="{3C51E1E9-535E-46B1-BA9E-4BC7A63AB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4883" y="3924299"/>
            <a:ext cx="914400" cy="914400"/>
          </a:xfrm>
          <a:prstGeom prst="rect">
            <a:avLst/>
          </a:prstGeom>
        </p:spPr>
      </p:pic>
      <p:pic>
        <p:nvPicPr>
          <p:cNvPr id="26" name="Graphic 25" descr="Gold bars">
            <a:extLst>
              <a:ext uri="{FF2B5EF4-FFF2-40B4-BE49-F238E27FC236}">
                <a16:creationId xmlns:a16="http://schemas.microsoft.com/office/drawing/2014/main" id="{4DDCD428-192F-4813-993E-7EACBED9ED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0401" y="46433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293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8A35-42A6-461A-B006-45658B3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921E8-3E8C-4140-A8BC-BB0A662A67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effectLst/>
              </a:rPr>
              <a:t>Employee forgets </a:t>
            </a:r>
            <a:r>
              <a:rPr lang="en-US" dirty="0">
                <a:effectLst/>
              </a:rPr>
              <a:t>to print the order details and give to order manager</a:t>
            </a:r>
          </a:p>
          <a:p>
            <a:pPr lvl="0"/>
            <a:r>
              <a:rPr lang="en-US" dirty="0">
                <a:effectLst/>
              </a:rPr>
              <a:t>Handwritten information is sometimes illegible</a:t>
            </a:r>
          </a:p>
          <a:p>
            <a:pPr lvl="0"/>
            <a:r>
              <a:rPr lang="en-US" dirty="0">
                <a:effectLst/>
              </a:rPr>
              <a:t>Receipts are sometimes lost/destroyed</a:t>
            </a:r>
          </a:p>
          <a:p>
            <a:pPr lvl="0"/>
            <a:r>
              <a:rPr lang="en-US" dirty="0">
                <a:effectLst/>
              </a:rPr>
              <a:t>Customers don’t receive receipt copy during the delivery</a:t>
            </a:r>
          </a:p>
          <a:p>
            <a:pPr lvl="0"/>
            <a:r>
              <a:rPr lang="en-US" dirty="0">
                <a:effectLst/>
              </a:rPr>
              <a:t>Timely delivery is not cross-verified as per the commitment</a:t>
            </a:r>
          </a:p>
          <a:p>
            <a:pPr lvl="0"/>
            <a:r>
              <a:rPr lang="en-US" dirty="0">
                <a:effectLst/>
              </a:rPr>
              <a:t>Delivery information is not captured after the delivery into the company’s system</a:t>
            </a:r>
          </a:p>
          <a:p>
            <a:pPr lvl="0"/>
            <a:r>
              <a:rPr lang="en-US" dirty="0">
                <a:effectLst/>
              </a:rPr>
              <a:t>No CRM to track complaints by the customers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396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C35-9BAD-4124-8E0C-A309A48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EAB8-758E-4EF0-AB9D-28479C1DC9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>
                <a:effectLst/>
              </a:rPr>
              <a:t>redefine </a:t>
            </a:r>
            <a:r>
              <a:rPr lang="en-US" dirty="0">
                <a:effectLst/>
              </a:rPr>
              <a:t>the delivery process</a:t>
            </a:r>
          </a:p>
          <a:p>
            <a:pPr lvl="0"/>
            <a:r>
              <a:rPr lang="en-US" dirty="0">
                <a:effectLst/>
              </a:rPr>
              <a:t>Implement those changes to the current legacy system</a:t>
            </a:r>
          </a:p>
          <a:p>
            <a:pPr lvl="0"/>
            <a:r>
              <a:rPr lang="en-US" dirty="0">
                <a:effectLst/>
              </a:rPr>
              <a:t>Adding features like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* Data captures,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* delivery tracking,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* auto-charging delivery fees,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* delivery time slots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334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D32BE2E-9D0F-4897-B1A2-5DB9C1103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2CC7B7A1-0461-4062-B4C0-B498934C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6" descr="Head with Gears">
            <a:extLst>
              <a:ext uri="{FF2B5EF4-FFF2-40B4-BE49-F238E27FC236}">
                <a16:creationId xmlns:a16="http://schemas.microsoft.com/office/drawing/2014/main" id="{545FFC77-04C2-44F0-9177-CA9D5435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445" y="1719913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9C2490D7-F4B6-41C0-B220-8232D045F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1A108-70CB-4731-88DA-E0B56082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Scrum-Agile methodology will be used for development the delivery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2C9-533A-4C15-AA36-9B3A682EE0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300" b="1" dirty="0">
                <a:effectLst/>
              </a:rPr>
              <a:t>Reasons for using scrum are</a:t>
            </a:r>
          </a:p>
          <a:p>
            <a:pPr lvl="0"/>
            <a:r>
              <a:rPr lang="en-US" dirty="0">
                <a:effectLst/>
              </a:rPr>
              <a:t>Multiple iterations of 2 weeks</a:t>
            </a:r>
          </a:p>
          <a:p>
            <a:pPr lvl="0"/>
            <a:r>
              <a:rPr lang="en-US" dirty="0">
                <a:effectLst/>
              </a:rPr>
              <a:t>Each iteration will have a part of the product ready to deliver to the stakeholders</a:t>
            </a:r>
          </a:p>
          <a:p>
            <a:pPr lvl="0"/>
            <a:r>
              <a:rPr lang="en-US" dirty="0">
                <a:effectLst/>
              </a:rPr>
              <a:t>An estimate can be made on when the product will be release ready based on story points, the capacity of the team and the velocity as a reference to keep capacity at check</a:t>
            </a:r>
          </a:p>
          <a:p>
            <a:pPr lvl="0"/>
            <a:r>
              <a:rPr lang="en-US" dirty="0">
                <a:effectLst/>
              </a:rPr>
              <a:t>Any changes to the product / new features can be added to the product backlog </a:t>
            </a:r>
          </a:p>
          <a:p>
            <a:pPr lvl="0"/>
            <a:r>
              <a:rPr lang="en-US" dirty="0">
                <a:effectLst/>
              </a:rPr>
              <a:t>Analyst can do analysis based on the theme of the user story to help prioritize what should be built first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E6DAB400-9933-4BC1-8D42-E0A2EF782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848" y="2539909"/>
            <a:ext cx="631231" cy="631231"/>
          </a:xfrm>
          <a:prstGeom prst="rect">
            <a:avLst/>
          </a:prstGeom>
        </p:spPr>
      </p:pic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0729A91D-4CB7-42B9-AC73-B8A65836D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110" y="3171140"/>
            <a:ext cx="360705" cy="360705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BE6BEE58-484D-4EDA-9A33-B55B42AE7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316" y="3496355"/>
            <a:ext cx="631231" cy="631231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F88D5C3-AE1F-4C5A-B98A-2C12F084F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331392" y="3714956"/>
            <a:ext cx="631231" cy="6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3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32BE2E-9D0F-4897-B1A2-5DB9C1103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2CC7B7A1-0461-4062-B4C0-B498934C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6" descr="Business Growth">
            <a:extLst>
              <a:ext uri="{FF2B5EF4-FFF2-40B4-BE49-F238E27FC236}">
                <a16:creationId xmlns:a16="http://schemas.microsoft.com/office/drawing/2014/main" id="{812A7A75-51FB-46B7-ABE9-8921A783D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1445" y="1719913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2490D7-F4B6-41C0-B220-8232D045F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AA7AA-B46C-44DE-B610-C0A16BC8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Value to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5364-5AFC-4914-A500-CF81B90099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Leverage employee familiarity of the current system</a:t>
            </a:r>
          </a:p>
          <a:p>
            <a:r>
              <a:rPr lang="en-US" dirty="0">
                <a:effectLst/>
              </a:rPr>
              <a:t>Add delivery process automation which will increase employee efficiency</a:t>
            </a:r>
          </a:p>
          <a:p>
            <a:r>
              <a:rPr lang="en-US" dirty="0">
                <a:effectLst/>
              </a:rPr>
              <a:t>Solves most of the identified customer satisfaction concerns</a:t>
            </a:r>
          </a:p>
        </p:txBody>
      </p:sp>
    </p:spTree>
    <p:extLst>
      <p:ext uri="{BB962C8B-B14F-4D97-AF65-F5344CB8AC3E}">
        <p14:creationId xmlns:p14="http://schemas.microsoft.com/office/powerpoint/2010/main" val="3957543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A91FD-72A8-4EE2-A061-96BD6F39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07BD321D-C93F-45FE-8C85-A81062AA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06A07D1-02BC-4B37-88B8-3ECCD1E7D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r="33604"/>
          <a:stretch/>
        </p:blipFill>
        <p:spPr>
          <a:xfrm>
            <a:off x="1" y="10"/>
            <a:ext cx="7552944" cy="6857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9A403A-9D03-404A-8615-9FB213344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20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97C8A3-46D6-41E8-BE14-FB5EDE09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CFFD3-B81A-4659-B19F-23BB10B1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300"/>
              <a:t>Milestones (Agile planning and Estimation)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FA3E-5B3D-41D9-BA54-EF73A4363F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Expected delivery of the project is 10-12 iterations </a:t>
            </a:r>
            <a:r>
              <a:rPr lang="en-US" sz="1800"/>
              <a:t>i.e</a:t>
            </a:r>
            <a:r>
              <a:rPr lang="en-US" sz="1800" dirty="0"/>
              <a:t> 20-24 weeks=5-6 months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969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76DEC6-DC4F-4673-BB58-6EB936AF99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5875"/>
            <a:ext cx="11718387" cy="65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238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681</TotalTime>
  <Words>719</Words>
  <Application>Microsoft Office PowerPoint</Application>
  <PresentationFormat>Widescreen</PresentationFormat>
  <Paragraphs>119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Droplet</vt:lpstr>
      <vt:lpstr>Delivery management System for U.P’s Catering</vt:lpstr>
      <vt:lpstr>SCOPE Why we need a project?</vt:lpstr>
      <vt:lpstr>Manual workflow </vt:lpstr>
      <vt:lpstr>Issues found</vt:lpstr>
      <vt:lpstr>Purpose of this project</vt:lpstr>
      <vt:lpstr>Scrum-Agile methodology will be used for development the delivery system</vt:lpstr>
      <vt:lpstr>Value to the company</vt:lpstr>
      <vt:lpstr>Milestones (Agile planning and Estimation)</vt:lpstr>
      <vt:lpstr>PowerPoint Presentation</vt:lpstr>
      <vt:lpstr>PowerPoint Presentation</vt:lpstr>
      <vt:lpstr>Resource Needed for The Project</vt:lpstr>
      <vt:lpstr>Cost</vt:lpstr>
      <vt:lpstr>Expected Cash flow </vt:lpstr>
      <vt:lpstr>NPV</vt:lpstr>
      <vt:lpstr>Quality matrix???</vt:lpstr>
      <vt:lpstr>risks</vt:lpstr>
      <vt:lpstr>retrospect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management System for UP’s Catering</dc:title>
  <dc:creator>saurabh pisal</dc:creator>
  <cp:lastModifiedBy>saurabh pisal</cp:lastModifiedBy>
  <cp:revision>10</cp:revision>
  <dcterms:created xsi:type="dcterms:W3CDTF">2018-11-24T00:14:55Z</dcterms:created>
  <dcterms:modified xsi:type="dcterms:W3CDTF">2018-11-27T23:03:00Z</dcterms:modified>
</cp:coreProperties>
</file>