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7"/>
      <p:bold r:id="rId48"/>
      <p:italic r:id="rId49"/>
      <p:bold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Fira Code" panose="020B0809050000020004" pitchFamily="49" charset="0"/>
      <p:regular r:id="rId55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infg1Cml+u10HOe4ihVD6r6c+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E8A58-3394-4C66-942F-A45F5BFA32BB}">
  <a:tblStyle styleId="{B01E8A58-3394-4C66-942F-A45F5BFA32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customschemas.google.com/relationships/presentationmetadata" Target="meta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5f0c5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5f0c5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5f0c5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5f0c5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5f0c53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5f0c53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5f0c53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5f0c53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5f0c53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5f0c53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5f0c5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5f0c5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5f0c5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5f0c5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5f0c5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5f0c5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5f0c5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5f0c53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5f0c53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5f0c53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5f0c5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5f0c5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35f0c53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4635f0c53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35f0c53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4635f0c53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5f0c53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4635f0c53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635f0c5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4635f0c5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35f0c53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4635f0c53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5f0c53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4635f0c53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5f0c53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4635f0c53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5f0c53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14635f0c53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5f0c53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4635f0c53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5f0c53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4635f0c535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5f0c53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4635f0c53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5f0c53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4635f0c53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635f0c53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4635f0c53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635f0c535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635f0c535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635f0c53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4635f0c535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635f0c53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4635f0c53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635f0c53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4635f0c53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635f0c53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4635f0c53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5f0c5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5f0c53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5f0c5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5f0c5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5f0c535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5f0c535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5f0c535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5f0c535_0_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5f0c535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5f0c535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5f0c535_0_2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5f0c53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podem armazenar todos os tipos de objetos Python, portanto podemos ter listas que armazenam outras listas.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5f0c535_0_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5f0c53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5f0c53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5f0c535_0_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5f0c53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5f0c535_0_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[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"a", 2]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5f0c535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5f0c535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5f0c535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5f0c535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5f0c535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5f0c535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5f0c535_0_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["y",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"y", 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["n", "o", "h", "t", "y", "p"]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5f0c535_0_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lista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5f0c535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5f0c535_0_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5f0c535_0_6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5f0c535_0_6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5f0c535_0_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5f0c535_0_6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5f0c535_0_7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5f0c535_0_7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5f0c535_0_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5f0c535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5f0c535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5f0c535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5f0c535_0_7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lista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5f0c535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compreensão de lista oferece uma sintaxe mais curta quando você deseja: criar uma nova lista com base nos valores de uma lista existente (filtro) ou gerar uma nova lista aplicando alguma modificação nos elementos de uma lista existente.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635f0c535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Compreensão de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4635f0c535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5f0c535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4635f0c535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4635f0c535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2" name="Google Shape;212;g14635f0c535_0_9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pares.append(numero)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35f0c535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4635f0c535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4635f0c535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4635f0c535_0_1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35f0c535_0_10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4635f0c535_0_10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4635f0c535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4635f0c535_0_10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quadrado.append(numero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635f0c535_0_11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4635f0c535_0_11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4635f0c53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6" name="Google Shape;236;g14635f0c535_0_11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3" name="Google Shape;243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635f0c535_0_121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4635f0c535_0_12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4635f0c535_0_12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list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4635f0c535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4635f0c535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635f0c535_0_2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4635f0c535_0_2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[].append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4635f0c535_0_2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3" name="Google Shape;263;g14635f0c535_0_2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635f0c535_0_2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4635f0c535_0_2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4635f0c535_0_2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1" name="Google Shape;271;g14635f0c535_0_21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35f0c535_0_2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4635f0c535_0_2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g14635f0c535_0_2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9" name="Google Shape;279;g14635f0c535_0_22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35f0c535_0_2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35f0c535_0_22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4635f0c535_0_2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7" name="Google Shape;287;g14635f0c535_0_22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635f0c535_0_2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4635f0c535_0_2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[].extend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4635f0c535_0_2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5" name="Google Shape;295;g14635f0c535_0_2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linguagens.extend([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635f0c535_0_2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4635f0c535_0_2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14635f0c535_0_2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3" name="Google Shape;303;g14635f0c535_0_24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635f0c535_0_2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4635f0c535_0_2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4635f0c535_0_2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1" name="Google Shape;311;g14635f0c535_0_25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csharp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java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python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635f0c535_0_2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4635f0c535_0_2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14635f0c535_0_2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9" name="Google Shape;319;g14635f0c535_0_25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linguagens.remove(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35f0c535_0_2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4635f0c535_0_2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[].reverse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14635f0c535_0_2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27" name="Google Shape;327;g14635f0c535_0_26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linguagens.reverse()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["csharp", "java", "c", "js", "python"]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635f0c535_0_27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4635f0c535_0_27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[].sort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4635f0c535_0_2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35" name="Google Shape;335;g14635f0c535_0_27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"csharp", "java", "js", "python"]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635f0c535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4635f0c535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g14635f0c535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43" name="Google Shape;343;g14635f0c535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635f0c535_0_2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4635f0c535_0_2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sorted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4635f0c535_0_2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51" name="Google Shape;351;g14635f0c535_0_28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635f0c535_0_1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14635f0c535_0_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358" name="Google Shape;358;g14635f0c535_0_1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4635f0c535_0_1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4635f0c535_0_129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4635f0c535_0_129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em Python podem armazenar de maneira sequencial qualquer tipo de objeto. Podemos criar listas utilizando o construtor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range ou colocando valores separados por vírgula dentro de colchetes. Listas são objetos mutáveis, portanto podemos alterar seus valores após a criação.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list(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list(range(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"Ferrari"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"F8"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4200000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"São Paulo"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5f0c535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lista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5f0c535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5f0c535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5f0c535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5f0c535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5f0c535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5f0c535_0_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738E3CE-DBF1-4BEC-A5C4-967392F29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E83CDB-4137-45F9-BF9E-5BC2A79F2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37AD59-A0B2-4EE6-B55A-E1315BC78B7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41</Slides>
  <Notes>41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2024-04-27T23:40:58Z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