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45c28538_0_5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45c28538_0_5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45c28538_0_5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45c28538_0_5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45c285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145c285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145c28538_0_5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145c28538_0_5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45c28538_0_5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45c28538_0_5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45c28538_0_5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45c28538_0_5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45c28538_0_5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45c28538_0_5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45c28538_0_5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45c28538_0_5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45c28538_0_5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45c28538_0_5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45c28538_0_5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45c28538_0_5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udents.washington.edu/delz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Web Application to Remotely Access Electrical Engineering Labs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Jakob Delzer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Advisor : Min Chen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CSS497 Winter 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Courses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475- Database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390- Scripting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498- Independent study/Creating Websites with HTML/CSS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75" y="2981925"/>
            <a:ext cx="4980350" cy="150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31975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https://students.washington.edu/delzer/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EE students have lab homework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Labs need NI ELVIS machine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 Berger is working with multiple capstone groups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50" y="2848475"/>
            <a:ext cx="4448025" cy="15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200" y="2712100"/>
            <a:ext cx="3309024" cy="186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UWB students to work from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more ways to complete lab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scheduling website that can create appointments and provide remote access to the reserved pc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025" y="2444400"/>
            <a:ext cx="3480500" cy="23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4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with calendar to select appointment date and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UW NetID only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Downloads RDP file to correct 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Emails user with confirmation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computers and multiple labs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274" y="940225"/>
            <a:ext cx="3585625" cy="3052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8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5.6 Server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on UWB machine in the EE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by website and Lab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Appointments, Users, Labs, and Computer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Website, Database, and Lab computers all on same UWB network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150" y="1229963"/>
            <a:ext cx="2038350" cy="2028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Desktop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78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Husky OnNet and .RDP file to remotely connect to correct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Powershell scripts with Task Scheduler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for User - Every 1 minute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Users - Every 2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Warnings - Every 2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are only warned and removed if there is an upcoming appointment for that computer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475" y="1370399"/>
            <a:ext cx="3702826" cy="221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for future students working with this website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EE students are working on creating more labs for the remote Lab Machines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testing and improving website to handle many students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Project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and PHP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the database, MySQL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on Azure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PowerShell scripts and commands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Windows Task scheduler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63" y="1110075"/>
            <a:ext cx="52863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