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9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6F31-3CBE-1346-B36D-55C621C3C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27" y="89452"/>
            <a:ext cx="8183482" cy="3917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Sofy.AI</a:t>
            </a:r>
            <a:br>
              <a:rPr lang="en-US" dirty="0"/>
            </a:br>
            <a:r>
              <a:rPr lang="en-US" dirty="0"/>
              <a:t>Software Development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91AC2-35BC-3A48-A91C-29DB88FB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007060"/>
            <a:ext cx="7315200" cy="914400"/>
          </a:xfrm>
        </p:spPr>
        <p:txBody>
          <a:bodyPr/>
          <a:lstStyle/>
          <a:p>
            <a:pPr algn="ctr"/>
            <a:r>
              <a:rPr lang="en-US" dirty="0"/>
              <a:t>Emir Dzaferovic</a:t>
            </a:r>
          </a:p>
          <a:p>
            <a:pPr algn="ctr"/>
            <a:r>
              <a:rPr lang="en-US" sz="1200" dirty="0"/>
              <a:t>Faculty Advisor: Munehiro Fukuda</a:t>
            </a:r>
          </a:p>
        </p:txBody>
      </p:sp>
    </p:spTree>
    <p:extLst>
      <p:ext uri="{BB962C8B-B14F-4D97-AF65-F5344CB8AC3E}">
        <p14:creationId xmlns:p14="http://schemas.microsoft.com/office/powerpoint/2010/main" val="305580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085F-8737-AE4A-B346-DC463E2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Parts of the capstone I liked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877D-B6BF-9742-9536-06F225AF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enjoyed learning about cloud computing and machine learning </a:t>
            </a:r>
          </a:p>
          <a:p>
            <a:r>
              <a:rPr lang="en-US" dirty="0"/>
              <a:t>I enjoyed working with the other intern and finding new ways to solve complex problems </a:t>
            </a:r>
          </a:p>
        </p:txBody>
      </p:sp>
    </p:spTree>
    <p:extLst>
      <p:ext uri="{BB962C8B-B14F-4D97-AF65-F5344CB8AC3E}">
        <p14:creationId xmlns:p14="http://schemas.microsoft.com/office/powerpoint/2010/main" val="117857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A908-E2D9-FA40-89BB-A3FD7A71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CSS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FCA9-6471-8947-B863-9122CE09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301 – Helped me create weekly reports</a:t>
            </a:r>
          </a:p>
          <a:p>
            <a:r>
              <a:rPr lang="en-US" dirty="0"/>
              <a:t>CSS 370 – Helped me with System Design</a:t>
            </a:r>
          </a:p>
          <a:p>
            <a:r>
              <a:rPr lang="en-US" dirty="0"/>
              <a:t>CSS 436 – Understand cloud computing concepts</a:t>
            </a:r>
          </a:p>
          <a:p>
            <a:r>
              <a:rPr lang="en-US" dirty="0"/>
              <a:t>CSS 340 – Taught me Python  </a:t>
            </a:r>
          </a:p>
        </p:txBody>
      </p:sp>
    </p:spTree>
    <p:extLst>
      <p:ext uri="{BB962C8B-B14F-4D97-AF65-F5344CB8AC3E}">
        <p14:creationId xmlns:p14="http://schemas.microsoft.com/office/powerpoint/2010/main" val="380374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B90F-83BA-3545-9267-01944EAA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2E36-FCD2-474C-9287-1305D42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my mentor, Syed Hamid, for allowing me this internship. Thank you also to my faculty advisor, Dr. Munehiro Fukuda, for his guidance over the summer.</a:t>
            </a:r>
          </a:p>
          <a:p>
            <a:r>
              <a:rPr lang="en-US" dirty="0"/>
              <a:t>Thank you to the entire UW Bothell Faculty for providing me with an environment that promotes learning and achieving excellence.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77D0-CE7F-0F4B-A7FD-84B472BB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Company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6D0B-ACED-2B46-8C76-CD548347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Sofy.AI is one of the industry’s leading autonomous software testing platforms</a:t>
            </a:r>
          </a:p>
          <a:p>
            <a:r>
              <a:rPr lang="en-US" dirty="0"/>
              <a:t>Sofy.AI automates the entire process of software test case development and execution</a:t>
            </a:r>
          </a:p>
          <a:p>
            <a:r>
              <a:rPr lang="en-US" dirty="0"/>
              <a:t>Sofy.AI leverages machine learning to identify missing test coverage and execute tests</a:t>
            </a:r>
          </a:p>
          <a:p>
            <a:r>
              <a:rPr lang="en-US" dirty="0"/>
              <a:t>Startup based in Bellevue</a:t>
            </a:r>
            <a:r>
              <a:rPr lang="en-US"/>
              <a:t>, Washington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2E31E6-7F60-6843-BBC6-D6E92C66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80" y="4735087"/>
            <a:ext cx="2145288" cy="12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523C49-35D7-8A49-A20D-E6C96AE1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17" y="551981"/>
            <a:ext cx="9979766" cy="5744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5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B65A-34D5-8943-B90B-71A87375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Did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962F50-54F8-7746-9013-BAEF2641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480" y="2262533"/>
            <a:ext cx="3557298" cy="2323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08370-88F9-C844-BA6E-53660EE0F696}"/>
              </a:ext>
            </a:extLst>
          </p:cNvPr>
          <p:cNvSpPr txBox="1"/>
          <p:nvPr/>
        </p:nvSpPr>
        <p:spPr>
          <a:xfrm>
            <a:off x="3644723" y="1716268"/>
            <a:ext cx="321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web APK testing and gathering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and worked on web crawler on several retail mobile applications to collect app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weekly updates of progress on script for automated mobile application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8819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09489-422B-F14A-96C7-A4995CDE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81" y="1128659"/>
            <a:ext cx="8429999" cy="5568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05512-70DF-4846-ABDA-9EC41567268D}"/>
              </a:ext>
            </a:extLst>
          </p:cNvPr>
          <p:cNvSpPr txBox="1"/>
          <p:nvPr/>
        </p:nvSpPr>
        <p:spPr>
          <a:xfrm>
            <a:off x="4726593" y="427382"/>
            <a:ext cx="277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Web/App Crawler</a:t>
            </a:r>
          </a:p>
        </p:txBody>
      </p:sp>
    </p:spTree>
    <p:extLst>
      <p:ext uri="{BB962C8B-B14F-4D97-AF65-F5344CB8AC3E}">
        <p14:creationId xmlns:p14="http://schemas.microsoft.com/office/powerpoint/2010/main" val="31168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3DFBE-A272-ED48-96FC-CF40DCF1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98" y="1102683"/>
            <a:ext cx="7780404" cy="5675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70DF6-A932-0B4E-AA7F-85AA7143CD24}"/>
              </a:ext>
            </a:extLst>
          </p:cNvPr>
          <p:cNvSpPr txBox="1"/>
          <p:nvPr/>
        </p:nvSpPr>
        <p:spPr>
          <a:xfrm>
            <a:off x="4306631" y="579463"/>
            <a:ext cx="3578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Sofy.AI Client Interface</a:t>
            </a:r>
          </a:p>
        </p:txBody>
      </p:sp>
    </p:spTree>
    <p:extLst>
      <p:ext uri="{BB962C8B-B14F-4D97-AF65-F5344CB8AC3E}">
        <p14:creationId xmlns:p14="http://schemas.microsoft.com/office/powerpoint/2010/main" val="21081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FE9-1EF2-0B45-8D1B-AA504C1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Learned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73F8-14D9-AD41-B53A-339F9EAB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RESTful services</a:t>
            </a:r>
          </a:p>
          <a:p>
            <a:r>
              <a:rPr lang="en-US" dirty="0"/>
              <a:t>Interacting with the cloud and leveraging it</a:t>
            </a:r>
          </a:p>
          <a:p>
            <a:r>
              <a:rPr lang="en-US" dirty="0"/>
              <a:t>The impact of software testing and its importance in the SDLC</a:t>
            </a:r>
          </a:p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Machine Learning methodologies</a:t>
            </a:r>
          </a:p>
          <a:p>
            <a:pPr lvl="1"/>
            <a:r>
              <a:rPr lang="en-US" dirty="0"/>
              <a:t>Postman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Google Lighthouse</a:t>
            </a:r>
          </a:p>
          <a:p>
            <a:r>
              <a:rPr lang="en-US" dirty="0"/>
              <a:t>Adjusting to a startup environment and working with people remotely</a:t>
            </a:r>
          </a:p>
        </p:txBody>
      </p:sp>
    </p:spTree>
    <p:extLst>
      <p:ext uri="{BB962C8B-B14F-4D97-AF65-F5344CB8AC3E}">
        <p14:creationId xmlns:p14="http://schemas.microsoft.com/office/powerpoint/2010/main" val="194324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F79-CDD5-2648-A6B2-5B2F3BEA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7194-61BC-334F-9EFB-AABB7392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613" y="955546"/>
            <a:ext cx="7315200" cy="2895601"/>
          </a:xfrm>
        </p:spPr>
        <p:txBody>
          <a:bodyPr/>
          <a:lstStyle/>
          <a:p>
            <a:r>
              <a:rPr lang="en-US" sz="2400" dirty="0"/>
              <a:t>Number of new technologies to learn</a:t>
            </a:r>
          </a:p>
          <a:p>
            <a:pPr marL="0" indent="0">
              <a:buNone/>
            </a:pPr>
            <a:r>
              <a:rPr lang="en-US" sz="1500" dirty="0"/>
              <a:t>	Selenium, Postman, Machine Learning methodologies </a:t>
            </a:r>
          </a:p>
          <a:p>
            <a:r>
              <a:rPr lang="en-US" sz="2400" dirty="0"/>
              <a:t>Startup environment with fast pace</a:t>
            </a:r>
          </a:p>
          <a:p>
            <a:pPr marL="0" indent="0">
              <a:buNone/>
            </a:pPr>
            <a:r>
              <a:rPr lang="en-US" sz="1500" dirty="0"/>
              <a:t>	Weekly updates, fast-moving pace, “just do it” mentality</a:t>
            </a:r>
          </a:p>
          <a:p>
            <a:r>
              <a:rPr lang="en-US" sz="2400" dirty="0"/>
              <a:t>Remotely working with another intern</a:t>
            </a:r>
          </a:p>
          <a:p>
            <a:pPr marL="0" indent="0">
              <a:buNone/>
            </a:pPr>
            <a:r>
              <a:rPr lang="en-US" sz="1500" dirty="0"/>
              <a:t>	My partner for this summer internship was not located in WA, so we worked 	together remotely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A5EC3-28CA-F041-85FD-A371523A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0" y="3545793"/>
            <a:ext cx="4567766" cy="25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3F9-2BEC-584D-815E-74430E80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4F0B-9B04-0746-9BFD-FEC367BB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54" y="2320844"/>
            <a:ext cx="3099568" cy="2216312"/>
          </a:xfrm>
        </p:spPr>
        <p:txBody>
          <a:bodyPr/>
          <a:lstStyle/>
          <a:p>
            <a:r>
              <a:rPr lang="en-US" dirty="0"/>
              <a:t>RESTful APIs</a:t>
            </a:r>
          </a:p>
          <a:p>
            <a:r>
              <a:rPr lang="en-US" dirty="0"/>
              <a:t>Postman 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Selenium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A759862-E1CD-824B-BE02-852ABD83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69" y="1408844"/>
            <a:ext cx="1158212" cy="120032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BCB759-A0AD-5C44-8A94-4E1C4490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1" y="4524691"/>
            <a:ext cx="1200329" cy="120032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4E93F43-BE91-D34D-B374-332F3A10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765" y="1733144"/>
            <a:ext cx="1200329" cy="1200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F6AA3-77D3-2E48-B4AD-DB9B67DF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021" y="3425176"/>
            <a:ext cx="1431322" cy="14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257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1422</TotalTime>
  <Words>339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Sofy.AI Software Development Internship</vt:lpstr>
      <vt:lpstr>Company  Overview</vt:lpstr>
      <vt:lpstr>PowerPoint Presentation</vt:lpstr>
      <vt:lpstr>What I Did </vt:lpstr>
      <vt:lpstr>PowerPoint Presentation</vt:lpstr>
      <vt:lpstr>PowerPoint Presentation</vt:lpstr>
      <vt:lpstr>What I Learned </vt:lpstr>
      <vt:lpstr>Challenges</vt:lpstr>
      <vt:lpstr>Technologies Used</vt:lpstr>
      <vt:lpstr>Parts of the capstone I liked </vt:lpstr>
      <vt:lpstr>Relevant CSS Courses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emird</dc:creator>
  <cp:lastModifiedBy>emird</cp:lastModifiedBy>
  <cp:revision>51</cp:revision>
  <dcterms:created xsi:type="dcterms:W3CDTF">2020-03-13T05:40:06Z</dcterms:created>
  <dcterms:modified xsi:type="dcterms:W3CDTF">2020-03-18T05:55:21Z</dcterms:modified>
</cp:coreProperties>
</file>