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2" r:id="rId4"/>
    <p:sldId id="258" r:id="rId5"/>
    <p:sldId id="269" r:id="rId6"/>
    <p:sldId id="259" r:id="rId7"/>
    <p:sldId id="260" r:id="rId8"/>
    <p:sldId id="261" r:id="rId9"/>
    <p:sldId id="265" r:id="rId10"/>
    <p:sldId id="266" r:id="rId11"/>
    <p:sldId id="275" r:id="rId12"/>
    <p:sldId id="268" r:id="rId13"/>
    <p:sldId id="271" r:id="rId14"/>
    <p:sldId id="274" r:id="rId15"/>
    <p:sldId id="272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783" autoAdjust="0"/>
  </p:normalViewPr>
  <p:slideViewPr>
    <p:cSldViewPr snapToGrid="0">
      <p:cViewPr varScale="1">
        <p:scale>
          <a:sx n="75" d="100"/>
          <a:sy n="75" d="100"/>
        </p:scale>
        <p:origin x="2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AB15-5FBF-4AF4-94F9-287C3CAD059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28ED0-0F43-4467-B803-9C7DBC05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Achroma</a:t>
            </a:r>
            <a:r>
              <a:rPr lang="en-US" dirty="0"/>
              <a:t> is a tabletop card game I developed in High School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idea sprung out of nowhere  -&gt;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game started out 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28ED0-0F43-4467-B803-9C7DBC0509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4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Achroma</a:t>
            </a:r>
            <a:r>
              <a:rPr lang="en-US" dirty="0"/>
              <a:t> is a tabletop card game I developed in High School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idea sprung out of nowhere  -&gt;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game started out 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28ED0-0F43-4467-B803-9C7DBC0509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6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4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2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6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5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6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9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y78d3Taxf0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1988C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02A76-C465-444D-879F-B358CD9F2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1094" y="750667"/>
            <a:ext cx="5602705" cy="2678333"/>
          </a:xfrm>
        </p:spPr>
        <p:txBody>
          <a:bodyPr anchor="b">
            <a:normAutofit/>
          </a:bodyPr>
          <a:lstStyle/>
          <a:p>
            <a:r>
              <a:rPr lang="en-US" sz="6000" b="1" i="0" dirty="0"/>
              <a:t>The Making of A Digital Card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374D8-2BC4-46AD-B644-0ABEE7320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1094" y="3572613"/>
            <a:ext cx="5602705" cy="850411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By: Aaron Handjojo</a:t>
            </a:r>
          </a:p>
          <a:p>
            <a:r>
              <a:rPr lang="en-US" dirty="0"/>
              <a:t>Faculty Advisor: William </a:t>
            </a:r>
            <a:r>
              <a:rPr lang="en-US" dirty="0" err="1"/>
              <a:t>Erdly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EAA6ED4-F12F-4025-932A-601DE3631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4" b="12765"/>
          <a:stretch/>
        </p:blipFill>
        <p:spPr>
          <a:xfrm>
            <a:off x="542264" y="3328228"/>
            <a:ext cx="4410736" cy="248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4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1329-FB4C-4427-8517-85DF7690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Software Development – Turn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C8A-3C12-4EDD-8AEF-5579041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2133600"/>
          </a:xfrm>
        </p:spPr>
        <p:txBody>
          <a:bodyPr/>
          <a:lstStyle/>
          <a:p>
            <a:r>
              <a:rPr lang="en-US" dirty="0"/>
              <a:t>The game’s “Main Component” is a state machine that controls the flow of the game.</a:t>
            </a:r>
          </a:p>
          <a:p>
            <a:pPr marL="457200" lvl="1" indent="0">
              <a:buNone/>
            </a:pPr>
            <a:r>
              <a:rPr lang="en-US" dirty="0"/>
              <a:t>- Since the game is a turn-based card game, the game simply needs to prompt the user of what they want to do depending on the phase of the game.</a:t>
            </a:r>
          </a:p>
        </p:txBody>
      </p:sp>
    </p:spTree>
    <p:extLst>
      <p:ext uri="{BB962C8B-B14F-4D97-AF65-F5344CB8AC3E}">
        <p14:creationId xmlns:p14="http://schemas.microsoft.com/office/powerpoint/2010/main" val="298602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1329-FB4C-4427-8517-85DF7690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Software Development – Simplified Architecture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4EFE19-7C0A-4AB9-98A4-78CDE9D76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12" y="1893888"/>
            <a:ext cx="6379376" cy="4352646"/>
          </a:xfrm>
        </p:spPr>
      </p:pic>
    </p:spTree>
    <p:extLst>
      <p:ext uri="{BB962C8B-B14F-4D97-AF65-F5344CB8AC3E}">
        <p14:creationId xmlns:p14="http://schemas.microsoft.com/office/powerpoint/2010/main" val="34926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1329-FB4C-4427-8517-85DF7690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Digital Game</a:t>
            </a:r>
          </a:p>
        </p:txBody>
      </p:sp>
      <p:pic>
        <p:nvPicPr>
          <p:cNvPr id="11" name="Online Media 10" title="Achroma Trailer">
            <a:hlinkClick r:id="" action="ppaction://media"/>
            <a:extLst>
              <a:ext uri="{FF2B5EF4-FFF2-40B4-BE49-F238E27FC236}">
                <a16:creationId xmlns:a16="http://schemas.microsoft.com/office/drawing/2014/main" id="{53D802A1-3CC7-435F-A3D8-8A5C0860835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43100" y="1517967"/>
            <a:ext cx="8305800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1329-FB4C-4427-8517-85DF7690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C8A-3C12-4EDD-8AEF-5579041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084320"/>
          </a:xfrm>
        </p:spPr>
        <p:txBody>
          <a:bodyPr>
            <a:normAutofit/>
          </a:bodyPr>
          <a:lstStyle/>
          <a:p>
            <a:r>
              <a:rPr lang="en-US" dirty="0"/>
              <a:t>Balancing and developing games through the perspective of the elemental tetrad and player experience</a:t>
            </a:r>
          </a:p>
          <a:p>
            <a:r>
              <a:rPr lang="en-US" dirty="0"/>
              <a:t>Game development with Unity</a:t>
            </a:r>
          </a:p>
          <a:p>
            <a:r>
              <a:rPr lang="en-US" dirty="0"/>
              <a:t>Video game architecture</a:t>
            </a:r>
          </a:p>
          <a:p>
            <a:r>
              <a:rPr lang="en-US" dirty="0"/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156035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25C5-63FC-44EF-BC3B-35510D04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9E17-988A-4490-AD89-60C43612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Polish Animations</a:t>
            </a:r>
          </a:p>
          <a:p>
            <a:r>
              <a:rPr lang="en-US" dirty="0" err="1"/>
              <a:t>PvP</a:t>
            </a:r>
            <a:r>
              <a:rPr lang="en-US" dirty="0"/>
              <a:t> development</a:t>
            </a:r>
          </a:p>
          <a:p>
            <a:r>
              <a:rPr lang="en-US" dirty="0"/>
              <a:t>Tutorial Scene</a:t>
            </a:r>
          </a:p>
          <a:p>
            <a:r>
              <a:rPr lang="en-US" dirty="0"/>
              <a:t>Online Play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8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1329-FB4C-4427-8517-85DF7690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Related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C8A-3C12-4EDD-8AEF-5579041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084320"/>
          </a:xfrm>
        </p:spPr>
        <p:txBody>
          <a:bodyPr>
            <a:normAutofit/>
          </a:bodyPr>
          <a:lstStyle/>
          <a:p>
            <a:r>
              <a:rPr lang="en-US" b="1" dirty="0"/>
              <a:t>CSS490 – Interactive Game Design</a:t>
            </a:r>
            <a:r>
              <a:rPr lang="en-US" dirty="0"/>
              <a:t>: Game development mainly focusing on what makes a game good such as the elemental tetrad and player experience. </a:t>
            </a:r>
          </a:p>
          <a:p>
            <a:r>
              <a:rPr lang="en-US" b="1" dirty="0"/>
              <a:t>CSS385 – Intro to Game Design</a:t>
            </a:r>
            <a:r>
              <a:rPr lang="en-US" dirty="0"/>
              <a:t>: Game development with Unity and how to develop the right architecture for video games.</a:t>
            </a:r>
          </a:p>
          <a:p>
            <a:r>
              <a:rPr lang="en-US" b="1" dirty="0"/>
              <a:t>CSS342 &amp; CSS343 – Algorithms</a:t>
            </a:r>
            <a:r>
              <a:rPr lang="en-US" dirty="0"/>
              <a:t>: Effective algorithms to use when coding.</a:t>
            </a:r>
          </a:p>
        </p:txBody>
      </p:sp>
    </p:spTree>
    <p:extLst>
      <p:ext uri="{BB962C8B-B14F-4D97-AF65-F5344CB8AC3E}">
        <p14:creationId xmlns:p14="http://schemas.microsoft.com/office/powerpoint/2010/main" val="91056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ED91-6748-41AC-91D1-4B66BF3B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6022-3E10-47BF-A120-12B45DF3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special thank you to Dr. </a:t>
            </a:r>
            <a:r>
              <a:rPr lang="en-US" dirty="0" err="1"/>
              <a:t>Erdly</a:t>
            </a:r>
            <a:r>
              <a:rPr lang="en-US" dirty="0"/>
              <a:t> for approving and guiding my personal project. I learned a lot about making games properly from him.</a:t>
            </a:r>
          </a:p>
          <a:p>
            <a:r>
              <a:rPr lang="en-US" dirty="0"/>
              <a:t>Thank you to Professor Sung for teaching me to use Unity and the best ways to structure games in a software development standpoint.</a:t>
            </a:r>
          </a:p>
          <a:p>
            <a:r>
              <a:rPr lang="en-US" dirty="0"/>
              <a:t>And thank you to Professor Kool for helping me with the aesthetics and grammar of the game.</a:t>
            </a:r>
          </a:p>
        </p:txBody>
      </p:sp>
    </p:spTree>
    <p:extLst>
      <p:ext uri="{BB962C8B-B14F-4D97-AF65-F5344CB8AC3E}">
        <p14:creationId xmlns:p14="http://schemas.microsoft.com/office/powerpoint/2010/main" val="2329858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ED91-6748-41AC-91D1-4B66BF3B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6022-3E10-47BF-A120-12B45DF3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8454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F55F-D2F2-4111-9899-8E60271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Context –Developing a Card Game</a:t>
            </a:r>
            <a:endParaRPr lang="en-US" i="0" dirty="0"/>
          </a:p>
        </p:txBody>
      </p:sp>
      <p:pic>
        <p:nvPicPr>
          <p:cNvPr id="18" name="Content Placeholder 4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A7861DEC-147C-4549-83F6-4CE808B0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7" t="30103" r="13174" b="31072"/>
          <a:stretch/>
        </p:blipFill>
        <p:spPr>
          <a:xfrm>
            <a:off x="390290" y="2346642"/>
            <a:ext cx="5976244" cy="3302318"/>
          </a:xfrm>
          <a:prstGeom prst="rect">
            <a:avLst/>
          </a:prstGeom>
        </p:spPr>
      </p:pic>
      <p:pic>
        <p:nvPicPr>
          <p:cNvPr id="20" name="Picture 19" descr="A picture containing indoor, person, child, young&#10;&#10;Description automatically generated">
            <a:extLst>
              <a:ext uri="{FF2B5EF4-FFF2-40B4-BE49-F238E27FC236}">
                <a16:creationId xmlns:a16="http://schemas.microsoft.com/office/drawing/2014/main" id="{49A00062-974B-4870-8FFF-D73393E6E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 b="10815"/>
          <a:stretch/>
        </p:blipFill>
        <p:spPr>
          <a:xfrm>
            <a:off x="6679365" y="2052002"/>
            <a:ext cx="4818043" cy="414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6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F55F-D2F2-4111-9899-8E60271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Context –Developing a Card Game</a:t>
            </a:r>
            <a:endParaRPr lang="en-US" i="0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1A6D057-2F50-4B77-9B76-17CCB4CB697B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6" b="98438" l="9903" r="89976">
                        <a14:foregroundMark x1="36836" y1="79008" x2="19082" y2="92731"/>
                        <a14:foregroundMark x1="19082" y1="92731" x2="16908" y2="98438"/>
                        <a14:foregroundMark x1="16908" y1="98438" x2="16908" y2="98438"/>
                        <a14:foregroundMark x1="41667" y1="84918" x2="37560" y2="95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334"/>
          <a:stretch/>
        </p:blipFill>
        <p:spPr>
          <a:xfrm>
            <a:off x="838200" y="2235917"/>
            <a:ext cx="4285615" cy="462208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7B526F9-B1FA-495D-A9DD-A48B3308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0" y="2011680"/>
            <a:ext cx="5623560" cy="4160520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Arial" panose="020B0604020202020204" pitchFamily="34" charset="0"/>
              </a:rPr>
              <a:t>Created in high school</a:t>
            </a:r>
          </a:p>
          <a:p>
            <a:r>
              <a:rPr lang="en-US" dirty="0">
                <a:cs typeface="Arial" panose="020B0604020202020204" pitchFamily="34" charset="0"/>
              </a:rPr>
              <a:t>Players become “characters” in the game with special abilities.</a:t>
            </a:r>
          </a:p>
          <a:p>
            <a:r>
              <a:rPr lang="en-US" dirty="0">
                <a:cs typeface="Arial" panose="020B0604020202020204" pitchFamily="34" charset="0"/>
              </a:rPr>
              <a:t>They fight one another until one becomes victorious.</a:t>
            </a:r>
          </a:p>
          <a:p>
            <a:r>
              <a:rPr lang="en-US" dirty="0">
                <a:cs typeface="Arial" panose="020B0604020202020204" pitchFamily="34" charset="0"/>
              </a:rPr>
              <a:t>They do this using “actions” provided to them in the form of cards.</a:t>
            </a:r>
          </a:p>
        </p:txBody>
      </p:sp>
    </p:spTree>
    <p:extLst>
      <p:ext uri="{BB962C8B-B14F-4D97-AF65-F5344CB8AC3E}">
        <p14:creationId xmlns:p14="http://schemas.microsoft.com/office/powerpoint/2010/main" val="160428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D8D0-0A7C-404F-BD0F-0DE98436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Objective – Digital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C05C-FEA4-4410-A237-DE6FB26E4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pPr>
              <a:buFontTx/>
              <a:buChar char="-"/>
            </a:pPr>
            <a:r>
              <a:rPr lang="en-US" dirty="0"/>
              <a:t>Polish the game in terms of balance and “fun”</a:t>
            </a:r>
          </a:p>
          <a:p>
            <a:pPr>
              <a:buFontTx/>
              <a:buChar char="-"/>
            </a:pPr>
            <a:r>
              <a:rPr lang="en-US" dirty="0"/>
              <a:t>Develop a working 3D digital version of the game which includes:</a:t>
            </a:r>
          </a:p>
          <a:p>
            <a:pPr lvl="1">
              <a:buFontTx/>
              <a:buChar char="-"/>
            </a:pPr>
            <a:r>
              <a:rPr lang="en-US" dirty="0"/>
              <a:t>Cards that will work as they do in real life</a:t>
            </a:r>
          </a:p>
          <a:p>
            <a:pPr lvl="1">
              <a:buFontTx/>
              <a:buChar char="-"/>
            </a:pPr>
            <a:r>
              <a:rPr lang="en-US" dirty="0"/>
              <a:t>UI that is clear and helps the player understand what to do</a:t>
            </a:r>
          </a:p>
          <a:p>
            <a:pPr lvl="1">
              <a:buFontTx/>
              <a:buChar char="-"/>
            </a:pPr>
            <a:r>
              <a:rPr lang="en-US" dirty="0"/>
              <a:t>A responsive AI to play as the opponent</a:t>
            </a:r>
          </a:p>
          <a:p>
            <a:pPr lvl="1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455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1329-FB4C-4427-8517-85DF7690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C8A-3C12-4EDD-8AEF-5579041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6154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Unity (Game Engine)</a:t>
            </a:r>
          </a:p>
          <a:p>
            <a:r>
              <a:rPr lang="en-US" dirty="0"/>
              <a:t>Visual Studio (C# IDE)</a:t>
            </a:r>
          </a:p>
          <a:p>
            <a:r>
              <a:rPr lang="en-US" dirty="0"/>
              <a:t>Paint Tool SAI (Game Art)</a:t>
            </a:r>
          </a:p>
          <a:p>
            <a:r>
              <a:rPr lang="en-US" dirty="0"/>
              <a:t>GitHub (Version Control)</a:t>
            </a:r>
          </a:p>
        </p:txBody>
      </p:sp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412F7FED-CC9C-48EE-B3B3-F80FEA000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4246879"/>
            <a:ext cx="2134050" cy="2085179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EEA524-6298-45B5-8006-F9CD1A82F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06" y="1063970"/>
            <a:ext cx="5757258" cy="3294431"/>
          </a:xfrm>
          <a:prstGeom prst="rect">
            <a:avLst/>
          </a:prstGeom>
        </p:spPr>
      </p:pic>
      <p:pic>
        <p:nvPicPr>
          <p:cNvPr id="9" name="Picture 8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83AAD6A5-BD28-4BA1-A5CA-18D5CB07B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03" y="4679393"/>
            <a:ext cx="5973132" cy="1209063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3A346A5D-A33E-4C9F-BF58-E5F33E155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967" y="1742268"/>
            <a:ext cx="1937833" cy="19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3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E22ADCD1-4A28-4201-B566-DD50C21C3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2348"/>
            <a:ext cx="1810115" cy="24683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CE17E2-3F53-436B-97B3-8DAA2D923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50" y="3832273"/>
            <a:ext cx="1810115" cy="2468339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A9C88AF-4CD6-4E7E-8F39-5B6DCEAFF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43" y="3832273"/>
            <a:ext cx="1810115" cy="2468339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01BE0305-71BD-48E6-AFBE-DE9A379A0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94" y="3832273"/>
            <a:ext cx="1810115" cy="2468339"/>
          </a:xfrm>
          <a:prstGeom prst="rect">
            <a:avLst/>
          </a:prstGeom>
        </p:spPr>
      </p:pic>
      <p:pic>
        <p:nvPicPr>
          <p:cNvPr id="28" name="Picture 2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D2F9993-AE30-4299-A7AB-74768965C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00" y="3832243"/>
            <a:ext cx="1810115" cy="2468339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3ACE40C2-2942-4059-ACFF-CEBC27B6F9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522" y="3832243"/>
            <a:ext cx="1810115" cy="2468339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00702C18-EDF3-40BE-BE5E-644EF1F55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23" y="3832243"/>
            <a:ext cx="1810115" cy="2468339"/>
          </a:xfrm>
          <a:prstGeom prst="rect">
            <a:avLst/>
          </a:prstGeom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346CDA24-0DE6-4EE9-A34D-70D1E6729F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650" y="3832243"/>
            <a:ext cx="1810115" cy="2468339"/>
          </a:xfrm>
          <a:prstGeom prst="rect">
            <a:avLst/>
          </a:prstGeom>
        </p:spPr>
      </p:pic>
      <p:pic>
        <p:nvPicPr>
          <p:cNvPr id="30" name="Picture 2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FAD0C06-3475-40AE-BAB9-2C09C3C225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21" y="3826406"/>
            <a:ext cx="1810115" cy="2468339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F8BC82C-39E8-496E-B1A8-52387484A2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65" y="3832243"/>
            <a:ext cx="1810115" cy="2468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2E1329-FB4C-4427-8517-85DF7690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Game Development – Player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C8A-3C12-4EDD-8AEF-5579041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615440"/>
          </a:xfrm>
        </p:spPr>
        <p:txBody>
          <a:bodyPr/>
          <a:lstStyle/>
          <a:p>
            <a:r>
              <a:rPr lang="en-US" dirty="0"/>
              <a:t>Player Experience </a:t>
            </a:r>
            <a:r>
              <a:rPr lang="en-US" dirty="0">
                <a:sym typeface="Wingdings" panose="05000000000000000000" pitchFamily="2" charset="2"/>
              </a:rPr>
              <a:t> Battling/Strategizing</a:t>
            </a:r>
          </a:p>
          <a:p>
            <a:r>
              <a:rPr lang="en-US" dirty="0"/>
              <a:t>Each “Character Card” enables a different player experience:</a:t>
            </a:r>
          </a:p>
        </p:txBody>
      </p:sp>
    </p:spTree>
    <p:extLst>
      <p:ext uri="{BB962C8B-B14F-4D97-AF65-F5344CB8AC3E}">
        <p14:creationId xmlns:p14="http://schemas.microsoft.com/office/powerpoint/2010/main" val="401965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1329-FB4C-4427-8517-85DF7690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Game Development – Elemental Tetrad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C8A-3C12-4EDD-8AEF-5579041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115"/>
            <a:ext cx="10515600" cy="4683760"/>
          </a:xfrm>
        </p:spPr>
        <p:txBody>
          <a:bodyPr>
            <a:normAutofit/>
          </a:bodyPr>
          <a:lstStyle/>
          <a:p>
            <a:r>
              <a:rPr lang="en-US" sz="2300" b="1" dirty="0"/>
              <a:t>Mechanics:</a:t>
            </a:r>
          </a:p>
          <a:p>
            <a:pPr marL="457200" lvl="1" indent="0">
              <a:buNone/>
            </a:pPr>
            <a:r>
              <a:rPr lang="en-US" sz="2300" dirty="0"/>
              <a:t>- Strategy battle card game</a:t>
            </a:r>
          </a:p>
          <a:p>
            <a:r>
              <a:rPr lang="en-US" sz="2300" b="1" dirty="0"/>
              <a:t>Story:</a:t>
            </a:r>
          </a:p>
          <a:p>
            <a:pPr marL="457200" lvl="1" indent="0">
              <a:buNone/>
            </a:pPr>
            <a:r>
              <a:rPr lang="en-US" sz="2300" dirty="0"/>
              <a:t>- The player is transported into another dimension where they are granted special powers and forced to battle others trapped in the mysterious “Chroma World”</a:t>
            </a:r>
          </a:p>
          <a:p>
            <a:r>
              <a:rPr lang="en-US" sz="2300" b="1" dirty="0"/>
              <a:t>Aesthetics:</a:t>
            </a:r>
          </a:p>
          <a:p>
            <a:pPr lvl="1">
              <a:buFontTx/>
              <a:buChar char="-"/>
            </a:pPr>
            <a:r>
              <a:rPr lang="en-US" sz="2300" dirty="0"/>
              <a:t>Colorful Space</a:t>
            </a:r>
          </a:p>
          <a:p>
            <a:pPr lvl="1">
              <a:buFontTx/>
              <a:buChar char="-"/>
            </a:pPr>
            <a:r>
              <a:rPr lang="en-US" sz="2300" dirty="0"/>
              <a:t>Static/Simple art style</a:t>
            </a:r>
          </a:p>
          <a:p>
            <a:r>
              <a:rPr lang="en-US" sz="2300" b="1" dirty="0"/>
              <a:t>Technology:</a:t>
            </a:r>
          </a:p>
          <a:p>
            <a:pPr marL="457200" lvl="1" indent="0">
              <a:buNone/>
            </a:pPr>
            <a:r>
              <a:rPr lang="en-US" dirty="0"/>
              <a:t>- Computer/Android</a:t>
            </a:r>
          </a:p>
        </p:txBody>
      </p:sp>
    </p:spTree>
    <p:extLst>
      <p:ext uri="{BB962C8B-B14F-4D97-AF65-F5344CB8AC3E}">
        <p14:creationId xmlns:p14="http://schemas.microsoft.com/office/powerpoint/2010/main" val="24950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1329-FB4C-4427-8517-85DF7690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Game Development – Visual and Audio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C8A-3C12-4EDD-8AEF-5579041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4040"/>
            <a:ext cx="5257800" cy="4328160"/>
          </a:xfrm>
        </p:spPr>
        <p:txBody>
          <a:bodyPr/>
          <a:lstStyle/>
          <a:p>
            <a:r>
              <a:rPr lang="en-US" dirty="0"/>
              <a:t>Visuals must clearly indicate what the player can and cannot interact with.</a:t>
            </a:r>
          </a:p>
          <a:p>
            <a:r>
              <a:rPr lang="en-US" dirty="0"/>
              <a:t>Audio must match the situation and event to immerse the player into the game.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1404C-62CC-46A5-A767-98C5899D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1844040"/>
            <a:ext cx="52959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0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1329-FB4C-4427-8517-85DF7690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Software Development – Game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C8A-3C12-4EDD-8AEF-5579041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68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card is an object with:</a:t>
            </a:r>
          </a:p>
          <a:p>
            <a:pPr lvl="1">
              <a:buFontTx/>
              <a:buChar char="-"/>
            </a:pPr>
            <a:r>
              <a:rPr lang="en-US" dirty="0"/>
              <a:t>Identity</a:t>
            </a:r>
          </a:p>
          <a:p>
            <a:pPr lvl="1">
              <a:buFontTx/>
              <a:buChar char="-"/>
            </a:pPr>
            <a:r>
              <a:rPr lang="en-US" dirty="0"/>
              <a:t>State (Active, Inactive)</a:t>
            </a:r>
          </a:p>
          <a:p>
            <a:pPr lvl="1">
              <a:buFontTx/>
              <a:buChar char="-"/>
            </a:pPr>
            <a:r>
              <a:rPr lang="en-US" dirty="0"/>
              <a:t>Location (Hand, Deck,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buFontTx/>
              <a:buChar char="-"/>
            </a:pPr>
            <a:r>
              <a:rPr lang="en-US" dirty="0"/>
              <a:t>Owner (Player or Enemy)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31B74-FB58-42CC-A0EA-2651E484E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17"/>
          <a:stretch/>
        </p:blipFill>
        <p:spPr>
          <a:xfrm>
            <a:off x="838200" y="4333444"/>
            <a:ext cx="5887720" cy="1502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2756B-C2E2-4D82-AFD1-F6D81D2C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04" y="1690688"/>
            <a:ext cx="3320415" cy="41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3628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1988C"/>
      </a:accent1>
      <a:accent2>
        <a:srgbClr val="B5A17C"/>
      </a:accent2>
      <a:accent3>
        <a:srgbClr val="A4A67E"/>
      </a:accent3>
      <a:accent4>
        <a:srgbClr val="90AA74"/>
      </a:accent4>
      <a:accent5>
        <a:srgbClr val="86AB81"/>
      </a:accent5>
      <a:accent6>
        <a:srgbClr val="77AF89"/>
      </a:accent6>
      <a:hlink>
        <a:srgbClr val="5C8A9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585</Words>
  <Application>Microsoft Office PowerPoint</Application>
  <PresentationFormat>Widescreen</PresentationFormat>
  <Paragraphs>76</Paragraphs>
  <Slides>17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Elephant</vt:lpstr>
      <vt:lpstr>BrushVTI</vt:lpstr>
      <vt:lpstr>The Making of A Digital Card Game</vt:lpstr>
      <vt:lpstr>Context –Developing a Card Game</vt:lpstr>
      <vt:lpstr>Context –Developing a Card Game</vt:lpstr>
      <vt:lpstr>Objective – Digital Conversion</vt:lpstr>
      <vt:lpstr>Tools</vt:lpstr>
      <vt:lpstr>Game Development – Player Experience</vt:lpstr>
      <vt:lpstr>Game Development – Elemental Tetrad</vt:lpstr>
      <vt:lpstr>Game Development – Visual and Audio Queues</vt:lpstr>
      <vt:lpstr>Software Development – Game Objects</vt:lpstr>
      <vt:lpstr>Software Development – Turn State Machine</vt:lpstr>
      <vt:lpstr>Software Development – Simplified Architecture</vt:lpstr>
      <vt:lpstr>Digital Game</vt:lpstr>
      <vt:lpstr>What I Learned</vt:lpstr>
      <vt:lpstr>Next Steps</vt:lpstr>
      <vt:lpstr>Related Courses</vt:lpstr>
      <vt:lpstr>Acknowledgements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Making of A Digital Card Game</dc:title>
  <dc:creator>Aaron Handjojo</dc:creator>
  <cp:lastModifiedBy>Aaron A Handjojo</cp:lastModifiedBy>
  <cp:revision>47</cp:revision>
  <dcterms:created xsi:type="dcterms:W3CDTF">2020-03-14T10:00:05Z</dcterms:created>
  <dcterms:modified xsi:type="dcterms:W3CDTF">2020-03-18T09:13:58Z</dcterms:modified>
</cp:coreProperties>
</file>