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0f089e69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0f089e69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0f089e69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0f089e69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0f089e69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0f089e69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9101ad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9101ad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0f089e69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0f089e69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0f089e69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0f089e69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19101ad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19101ad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</a:t>
            </a:r>
            <a:r>
              <a:rPr lang="en"/>
              <a:t> at SAP Concur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Chyanne Haugen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20900"/>
            <a:ext cx="3058200" cy="31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 Concur is a software as a service company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Produces and maintains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travel, expense, and invoice management services for businesses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1254" l="19395" r="19766" t="15675"/>
          <a:stretch/>
        </p:blipFill>
        <p:spPr>
          <a:xfrm>
            <a:off x="3369900" y="435350"/>
            <a:ext cx="5562726" cy="42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97725" y="982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Worked on team moving current service into Amazon web services (AWS)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owned the profile service, which contains all user data.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10233" t="0"/>
          <a:stretch/>
        </p:blipFill>
        <p:spPr>
          <a:xfrm>
            <a:off x="4012875" y="152400"/>
            <a:ext cx="46248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9225"/>
            <a:ext cx="5504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 during Internship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38100"/>
            <a:ext cx="67605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Developed monitor using an AWS lambda function to continuously test if service is running 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Updated fields stored in an SQL database 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Implemented a new feature using Clojure to properly sync data fields in DynamoDB coming from an SQL database.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80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Lambda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81675"/>
            <a:ext cx="82143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an AWS Lambda function to 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testing monitor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Lambda is a serverless compute service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8611" l="0" r="6759" t="25946"/>
          <a:stretch/>
        </p:blipFill>
        <p:spPr>
          <a:xfrm>
            <a:off x="507663" y="2774950"/>
            <a:ext cx="8128674" cy="20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502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ain project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Used an AWS lambda function and Ruby to continuously test if service is running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Designed to work with New Relic to immediately notify Slack and PagerDuty if service goes down.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22224" l="3591" r="7944" t="9997"/>
          <a:stretch/>
        </p:blipFill>
        <p:spPr>
          <a:xfrm>
            <a:off x="3759775" y="1389600"/>
            <a:ext cx="5157500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25675" y="206175"/>
            <a:ext cx="518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 during Internship: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17135" l="0" r="0" t="-5779"/>
          <a:stretch/>
        </p:blipFill>
        <p:spPr>
          <a:xfrm>
            <a:off x="709400" y="961863"/>
            <a:ext cx="7725199" cy="384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