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Source Sans Pr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SansPro-bold.fntdata"/><Relationship Id="rId25" Type="http://schemas.openxmlformats.org/officeDocument/2006/relationships/font" Target="fonts/SourceSansPro-regular.fntdata"/><Relationship Id="rId28" Type="http://schemas.openxmlformats.org/officeDocument/2006/relationships/font" Target="fonts/SourceSansPro-boldItalic.fntdata"/><Relationship Id="rId27" Type="http://schemas.openxmlformats.org/officeDocument/2006/relationships/font" Target="fonts/SourceSans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9346dcc3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9346dcc3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b887e938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b887e938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that students have been using events already, and there are other kinds of events.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9346dcc3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9346dcc3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b887e938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b887e938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that students have been using events already, and there are other kinds of events.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b887e938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b887e938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fa35cad88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fa35cad88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fbf05ae4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fbf05ae4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f76332c3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f76332c3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Activity: 3:15-3:30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b887e938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b887e938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fa35cad8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fa35cad8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9346dcc3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9346dcc3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3cf3e46d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3cf3e46d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that students have been using events already, and there are other kinds of events.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9346dcc3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9346dcc3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b887e938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b887e938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that students have been using events already, and there are other kinds of events.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Relationship Id="rId4" Type="http://schemas.openxmlformats.org/officeDocument/2006/relationships/image" Target="../media/image9.jpg"/><Relationship Id="rId5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0150" y="509000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Cloud Computing Internship</a:t>
            </a:r>
            <a:r>
              <a:rPr b="1" lang="en" sz="4200">
                <a:latin typeface="Raleway"/>
                <a:ea typeface="Raleway"/>
                <a:cs typeface="Raleway"/>
                <a:sym typeface="Raleway"/>
              </a:rPr>
              <a:t> </a:t>
            </a:r>
            <a:endParaRPr b="1" sz="4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Unity Technologies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0138" y="17971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Emily Krasser</a:t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414" y="1702600"/>
            <a:ext cx="8111175" cy="4312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575" y="724500"/>
            <a:ext cx="4237600" cy="369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0675" y="1084959"/>
            <a:ext cx="4237600" cy="2973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indication that </a:t>
            </a:r>
            <a:r>
              <a:rPr lang="en"/>
              <a:t>objects</a:t>
            </a:r>
            <a:r>
              <a:rPr lang="en"/>
              <a:t> had notes attached to them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way to access notes attached to an object via said object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After: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Indication (icon) that an object has notes attached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view notes on object by selecting icon</a:t>
            </a:r>
            <a:endParaRPr/>
          </a:p>
        </p:txBody>
      </p:sp>
      <p:sp>
        <p:nvSpPr>
          <p:cNvPr id="121" name="Google Shape;121;p23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Icons</a:t>
            </a:r>
            <a:endParaRPr/>
          </a:p>
        </p:txBody>
      </p:sp>
      <p:sp>
        <p:nvSpPr>
          <p:cNvPr id="122" name="Google Shape;122;p2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Notify the users of objects that have notes attached to them and create a workflow to access notes from a specific object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900" y="152400"/>
            <a:ext cx="755219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Playmode Notes</a:t>
            </a:r>
            <a:endParaRPr/>
          </a:p>
        </p:txBody>
      </p:sp>
      <p:sp>
        <p:nvSpPr>
          <p:cNvPr id="133" name="Google Shape;133;p2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workflow that allows users the create notes while in playmode</a:t>
            </a:r>
            <a:endParaRPr/>
          </a:p>
        </p:txBody>
      </p:sp>
      <p:sp>
        <p:nvSpPr>
          <p:cNvPr id="134" name="Google Shape;134;p2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were unable to consistently create notes during playmode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After: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have the ability to create notes during playmode under a generic ‘playmode’ object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Conclusion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Contributed to a project that will eventually ship with the Unity Engine as a package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While the package was not made production-ready during the internship, it is much closer than it was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Improved my programming and problem solving skills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Made me much more comfortable in my abilities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Taught me how to learn at a much faster rate than I was used to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Made meaningful changes and contributed to a tool that I use in my daily life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46" name="Google Shape;146;p27"/>
          <p:cNvSpPr txBox="1"/>
          <p:nvPr>
            <p:ph idx="1" type="subTitle"/>
          </p:nvPr>
        </p:nvSpPr>
        <p:spPr>
          <a:xfrm>
            <a:off x="480150" y="2353975"/>
            <a:ext cx="8183700" cy="27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emilylk@uw.edu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808037">
            <a:off x="6073000" y="-64299"/>
            <a:ext cx="3114668" cy="2335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00255">
            <a:off x="5279229" y="1943875"/>
            <a:ext cx="4157672" cy="3118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669019">
            <a:off x="2807500" y="3252199"/>
            <a:ext cx="2750331" cy="2062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Notes</a:t>
            </a:r>
            <a:endParaRPr/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</a:t>
            </a:r>
            <a:r>
              <a:rPr lang="en"/>
              <a:t>ive commenting service in the Unity Engine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Converse with your team directly in the editor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notes associated with GameObjects in a scene or assets in your project</a:t>
            </a:r>
            <a:endParaRPr/>
          </a:p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490250" y="526350"/>
            <a:ext cx="5604000" cy="8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Expectations, </a:t>
            </a:r>
            <a:r>
              <a:rPr lang="en" sz="3000"/>
              <a:t>Environments, &amp; Tools</a:t>
            </a:r>
            <a:endParaRPr sz="3000"/>
          </a:p>
        </p:txBody>
      </p:sp>
      <p:sp>
        <p:nvSpPr>
          <p:cNvPr id="73" name="Google Shape;73;p15"/>
          <p:cNvSpPr txBox="1"/>
          <p:nvPr/>
        </p:nvSpPr>
        <p:spPr>
          <a:xfrm>
            <a:off x="986725" y="1363350"/>
            <a:ext cx="6126900" cy="31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AutoNum type="arabicPeriod"/>
            </a:pPr>
            <a:r>
              <a:rPr lang="en"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Expectations</a:t>
            </a:r>
            <a:endParaRPr sz="24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AutoNum type="alphaLcPeriod"/>
            </a:pPr>
            <a:r>
              <a:rPr lang="en"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Daily standup, Weekly check-ins, Design meetings</a:t>
            </a:r>
            <a:endParaRPr sz="24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AutoNum type="alphaLcPeriod"/>
            </a:pPr>
            <a:r>
              <a:rPr lang="en"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Worked closely with another intern</a:t>
            </a:r>
            <a:endParaRPr sz="24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AutoNum type="arabicPeriod"/>
            </a:pPr>
            <a:r>
              <a:rPr lang="en"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Environments &amp; Tools</a:t>
            </a:r>
            <a:endParaRPr sz="24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AutoNum type="alphaLcPeriod"/>
            </a:pPr>
            <a:r>
              <a:rPr lang="en"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Architecture: Client - Server</a:t>
            </a:r>
            <a:endParaRPr sz="24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AutoNum type="alphaLcPeriod"/>
            </a:pPr>
            <a:r>
              <a:rPr lang="en"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Management: Github, Jira</a:t>
            </a:r>
            <a:endParaRPr sz="24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AutoNum type="alphaLcPeriod"/>
            </a:pPr>
            <a:r>
              <a:rPr lang="en"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Languages: C#, C++, GoLang</a:t>
            </a:r>
            <a:endParaRPr sz="24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AutoNum type="alphaLcPeriod"/>
            </a:pPr>
            <a:r>
              <a:rPr lang="en"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Platforms: GCP, Kubernetes</a:t>
            </a:r>
            <a:endParaRPr sz="24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 Note</a:t>
            </a:r>
            <a:endParaRPr/>
          </a:p>
        </p:txBody>
      </p:sp>
      <p:sp>
        <p:nvSpPr>
          <p:cNvPr id="84" name="Google Shape;84;p17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workflow to allow users to easily modify the contents of their notes</a:t>
            </a:r>
            <a:endParaRPr/>
          </a:p>
        </p:txBody>
      </p:sp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4905875" y="302550"/>
            <a:ext cx="3837000" cy="418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Delete and re-add note with changes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After: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Simply edit the note and save with desired changes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2422" y="459276"/>
            <a:ext cx="5419150" cy="422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could only perform actions on each note </a:t>
            </a:r>
            <a:r>
              <a:rPr lang="en"/>
              <a:t>individually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After: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were able to select multiple notes at once to perform these actions on as a group</a:t>
            </a:r>
            <a:endParaRPr/>
          </a:p>
        </p:txBody>
      </p:sp>
      <p:sp>
        <p:nvSpPr>
          <p:cNvPr id="96" name="Google Shape;96;p1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Bulk Selection &amp; Actions</a:t>
            </a:r>
            <a:endParaRPr/>
          </a:p>
        </p:txBody>
      </p:sp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workflow for users to easily perform actions on multiple notes at one time: mark as read/unread, delete, etc.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5800" y="144663"/>
            <a:ext cx="4069824" cy="485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Predetermined filters: Scene, Object, Read/Unread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After: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 tags and filters along with the previous, predetermined filters</a:t>
            </a:r>
            <a:endParaRPr/>
          </a:p>
        </p:txBody>
      </p:sp>
      <p:sp>
        <p:nvSpPr>
          <p:cNvPr id="108" name="Google Shape;108;p21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Tagging &amp; Filtering</a:t>
            </a:r>
            <a:endParaRPr/>
          </a:p>
        </p:txBody>
      </p:sp>
      <p:sp>
        <p:nvSpPr>
          <p:cNvPr id="109" name="Google Shape;109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workflow to allow users to create and search by custom filters on their notes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