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2e216f6c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2e216f6c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2e216f6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2e216f6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2e216f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2e216f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2e216f6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2e216f6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2e216f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2e216f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2e216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2e216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2e216f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2e216f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2e216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2e216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2e216f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2e216f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2e216f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2e216f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2e216f6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2e216f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2e216f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2e216f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2e216f6c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2e216f6c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96850" y="468450"/>
            <a:ext cx="5550300" cy="21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C++ Update and Benchmark</a:t>
            </a:r>
            <a:r>
              <a:rPr lang="en"/>
              <a:t> preparation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Landron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</a:t>
            </a:r>
            <a:r>
              <a:rPr lang="en"/>
              <a:t>Munehiro</a:t>
            </a:r>
            <a:r>
              <a:rPr lang="en"/>
              <a:t> Fukuda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C++ on hermes machines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86375" y="1285150"/>
            <a:ext cx="298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largest challenges I faced was the fact that the DSlab machines had a new OS, and MASS C++ had not been tested yet.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dependency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file system problems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27" y="1196525"/>
            <a:ext cx="4218201" cy="365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flipH="1" rot="10800000">
            <a:off x="3881425" y="1417775"/>
            <a:ext cx="600300" cy="10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 ran into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Hermes Machines were updated to CentOS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Required library OpenSSL had been updated, requiring update of MASS SSH2 library.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 C++ is a extensive library, learning curve was steep.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current status of MASS C++?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with some functionality to match MASS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branches (master and dev) for future developers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Running on Hermes machines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Still having a issue with reliably </a:t>
            </a:r>
            <a:r>
              <a:rPr lang="en"/>
              <a:t>establishing</a:t>
            </a:r>
            <a:r>
              <a:rPr lang="en"/>
              <a:t> a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Ready to start benchmarking in distributed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 is updated and published for future developers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297500" y="1567550"/>
            <a:ext cx="7038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to everyone who supported my learning and </a:t>
            </a:r>
            <a:r>
              <a:rPr lang="en"/>
              <a:t>development</a:t>
            </a:r>
            <a:r>
              <a:rPr lang="en"/>
              <a:t>, especially Dr.</a:t>
            </a:r>
            <a:r>
              <a:rPr lang="en"/>
              <a:t>Munehiro</a:t>
            </a:r>
            <a:r>
              <a:rPr lang="en"/>
              <a:t> Fukuda and the members of the DSlab.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6134700" y="4749600"/>
            <a:ext cx="3009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https://depts.washington.edu/dslab/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75" y="2308175"/>
            <a:ext cx="3471133" cy="26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863" y="1396075"/>
            <a:ext cx="3410275" cy="34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MASS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 I tried to solve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contributions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Status of MASS C++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plans for MASS C++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MASS?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85450"/>
            <a:ext cx="44889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- </a:t>
            </a:r>
            <a:r>
              <a:rPr b="1" lang="en"/>
              <a:t>M</a:t>
            </a:r>
            <a:r>
              <a:rPr lang="en"/>
              <a:t>ulti</a:t>
            </a:r>
            <a:r>
              <a:rPr b="1" lang="en"/>
              <a:t>A</a:t>
            </a:r>
            <a:r>
              <a:rPr lang="en"/>
              <a:t>gent </a:t>
            </a:r>
            <a:r>
              <a:rPr b="1" lang="en"/>
              <a:t>S</a:t>
            </a:r>
            <a:r>
              <a:rPr lang="en"/>
              <a:t>patial </a:t>
            </a:r>
            <a:r>
              <a:rPr b="1" lang="en"/>
              <a:t>S</a:t>
            </a:r>
            <a:r>
              <a:rPr lang="en"/>
              <a:t>imulation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Library that enables simple parallel execution of user defined simulations.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24" y="1191527"/>
            <a:ext cx="3670302" cy="333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66325"/>
            <a:ext cx="842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MASS C++ to bring it’s functionality more in line with current MASS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reparing</a:t>
            </a:r>
            <a:r>
              <a:rPr lang="en"/>
              <a:t> MASS C++ for benchmarking, as well as perform benchmarks.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MASS C++ documentation and code </a:t>
            </a:r>
            <a:r>
              <a:rPr lang="en"/>
              <a:t>organization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contribute?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MASS C++ library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were implemented in MASS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neighbor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all branches to clean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MASS C++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MASS C++ Doxygen (Online 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developers manual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Ensure MASS C++ is running on updated Linux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functionality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doAll() - Creates a simpler interface for the application programmer, reducing the number of calls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exchangeAll() - Allows the user to use the neighbor functionality.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onCreation(), </a:t>
            </a:r>
            <a:r>
              <a:rPr lang="en"/>
              <a:t>onDeparture</a:t>
            </a:r>
            <a:r>
              <a:rPr lang="en"/>
              <a:t>(), onArrival() interfaces for user defined functionality.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 functionality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02" y="1772888"/>
            <a:ext cx="3019325" cy="20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351" y="871425"/>
            <a:ext cx="35188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clean up.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297500" y="1567550"/>
            <a:ext cx="70389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Manually merged 11 branches into develop branch, testing functionality added by previous students.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30725" y="878775"/>
            <a:ext cx="70404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 flipH="1" rot="10800000">
            <a:off x="1474800" y="3815800"/>
            <a:ext cx="48159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 txBox="1"/>
          <p:nvPr/>
        </p:nvSpPr>
        <p:spPr>
          <a:xfrm>
            <a:off x="1474800" y="3832900"/>
            <a:ext cx="60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20"/>
          <p:cNvCxnSpPr>
            <a:endCxn id="105" idx="2"/>
          </p:cNvCxnSpPr>
          <p:nvPr/>
        </p:nvCxnSpPr>
        <p:spPr>
          <a:xfrm>
            <a:off x="701697" y="3059925"/>
            <a:ext cx="761700" cy="23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10" idx="2"/>
          </p:cNvCxnSpPr>
          <p:nvPr/>
        </p:nvCxnSpPr>
        <p:spPr>
          <a:xfrm flipH="1">
            <a:off x="5960775" y="2510188"/>
            <a:ext cx="1233600" cy="95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12" idx="2"/>
          </p:cNvCxnSpPr>
          <p:nvPr/>
        </p:nvCxnSpPr>
        <p:spPr>
          <a:xfrm flipH="1">
            <a:off x="6228750" y="3045625"/>
            <a:ext cx="1548000" cy="51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6850725" y="2293288"/>
            <a:ext cx="687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364400" y="2734525"/>
            <a:ext cx="824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056700" y="4919250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Doxygen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297500" y="1205850"/>
            <a:ext cx="70389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added full comments to MASS C++ to create a useful set of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50" y="2224549"/>
            <a:ext cx="1630224" cy="2656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1938975" y="3376688"/>
            <a:ext cx="6735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477" y="2194176"/>
            <a:ext cx="1630225" cy="26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4235250" y="3376688"/>
            <a:ext cx="6735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204" y="2224550"/>
            <a:ext cx="3564662" cy="268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flipH="1">
            <a:off x="405225" y="1823025"/>
            <a:ext cx="405000" cy="134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 flipH="1">
            <a:off x="2712950" y="1982175"/>
            <a:ext cx="470100" cy="9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 flipH="1">
            <a:off x="5903025" y="1974925"/>
            <a:ext cx="1128600" cy="15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