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17"/>
  </p:notesMasterIdLst>
  <p:sldIdLst>
    <p:sldId id="256" r:id="rId2"/>
    <p:sldId id="263" r:id="rId3"/>
    <p:sldId id="257" r:id="rId4"/>
    <p:sldId id="260" r:id="rId5"/>
    <p:sldId id="265" r:id="rId6"/>
    <p:sldId id="267" r:id="rId7"/>
    <p:sldId id="266" r:id="rId8"/>
    <p:sldId id="270" r:id="rId9"/>
    <p:sldId id="258" r:id="rId10"/>
    <p:sldId id="271" r:id="rId11"/>
    <p:sldId id="272" r:id="rId12"/>
    <p:sldId id="269" r:id="rId13"/>
    <p:sldId id="273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531C-487B-42F0-9239-2485742D204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6450-DD84-428C-B1E4-03EC41C99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6450-DD84-428C-B1E4-03EC41C99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super-charged but still really easy-to-use Excel spreadsheet with the simple capability of Trello (as a scrum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06450-DD84-428C-B1E4-03EC41C99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8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0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92B9F5-2291-4A40-A7C9-D533B7480F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BDE275-07F2-4177-9B1F-96B6FBB4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90A-7436-4A39-AD3C-E972517C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576" y="1473199"/>
            <a:ext cx="8574622" cy="2616199"/>
          </a:xfrm>
        </p:spPr>
        <p:txBody>
          <a:bodyPr/>
          <a:lstStyle/>
          <a:p>
            <a:r>
              <a:rPr lang="en-US" dirty="0"/>
              <a:t>2019 Summer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6D50-5FDA-453B-9A06-327C9879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9553" y="4182529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dirty="0"/>
              <a:t>Tyler Malan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D5E6E-1C51-4643-9220-7E0BF03B1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01" y="1380068"/>
            <a:ext cx="8044778" cy="18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5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CE55-4033-4279-AAD2-82129C2F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Month 3 – Refining Autosuggest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FBE2-9B15-4AB8-BDE8-C4904BAD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Programmatic index creation</a:t>
            </a:r>
          </a:p>
          <a:p>
            <a:r>
              <a:rPr lang="en-US" dirty="0"/>
              <a:t>Dropdown box design and triggering events</a:t>
            </a:r>
          </a:p>
          <a:p>
            <a:r>
              <a:rPr lang="en-US" dirty="0"/>
              <a:t>Feature flag for testing before release to production</a:t>
            </a:r>
          </a:p>
          <a:p>
            <a:r>
              <a:rPr lang="en-US" dirty="0"/>
              <a:t>Quality Assurance process</a:t>
            </a:r>
          </a:p>
          <a:p>
            <a:r>
              <a:rPr lang="en-US" dirty="0"/>
              <a:t>Became much better at navigating a large code base</a:t>
            </a:r>
          </a:p>
          <a:p>
            <a:pPr lvl="1"/>
            <a:r>
              <a:rPr lang="en-US" dirty="0"/>
              <a:t>Specific knowledge of “where” something is located</a:t>
            </a:r>
          </a:p>
          <a:p>
            <a:pPr lvl="1"/>
            <a:r>
              <a:rPr lang="en-US" dirty="0"/>
              <a:t>How to use the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19853-9953-4F4B-98FB-849AC761C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9" y="2438399"/>
            <a:ext cx="2819401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B66-CE04-418D-8788-9BCC2CD0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7468-FDE5-4562-B8CA-525D1F3E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Autosuggest feature fully created</a:t>
            </a:r>
          </a:p>
          <a:p>
            <a:r>
              <a:rPr lang="en-US" dirty="0"/>
              <a:t>Presented to department director and team</a:t>
            </a:r>
          </a:p>
          <a:p>
            <a:r>
              <a:rPr lang="en-US" dirty="0"/>
              <a:t>To-do:</a:t>
            </a:r>
          </a:p>
          <a:p>
            <a:pPr lvl="1"/>
            <a:r>
              <a:rPr lang="en-US" dirty="0"/>
              <a:t>Refine details</a:t>
            </a:r>
          </a:p>
          <a:p>
            <a:pPr lvl="1"/>
            <a:r>
              <a:rPr lang="en-US" dirty="0"/>
              <a:t>Internal testing</a:t>
            </a:r>
          </a:p>
          <a:p>
            <a:r>
              <a:rPr lang="en-US" dirty="0"/>
              <a:t>Handed the project off to another team member</a:t>
            </a:r>
          </a:p>
          <a:p>
            <a:pPr lvl="1"/>
            <a:endParaRPr lang="en-US" dirty="0"/>
          </a:p>
          <a:p>
            <a:r>
              <a:rPr lang="en-US" dirty="0"/>
              <a:t>The feature has since been released for internal use for testing!</a:t>
            </a:r>
          </a:p>
        </p:txBody>
      </p:sp>
    </p:spTree>
    <p:extLst>
      <p:ext uri="{BB962C8B-B14F-4D97-AF65-F5344CB8AC3E}">
        <p14:creationId xmlns:p14="http://schemas.microsoft.com/office/powerpoint/2010/main" val="219576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C151-E5CD-4AB8-8C1E-9059D171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Additional Challenges and Experiences and Valuable 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D798-4D67-4AF3-8AD0-44E0A825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3099"/>
            <a:ext cx="10018713" cy="4724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Anxiety about asking for help, finding help when team members are busy, taking incorrect advice and wasting time</a:t>
            </a:r>
          </a:p>
          <a:p>
            <a:pPr lvl="1"/>
            <a:r>
              <a:rPr lang="en-US" dirty="0"/>
              <a:t>Handling negative feedback from other teams (UX)</a:t>
            </a:r>
          </a:p>
          <a:p>
            <a:r>
              <a:rPr lang="en-US" dirty="0"/>
              <a:t>Additional Experiences</a:t>
            </a:r>
          </a:p>
          <a:p>
            <a:pPr lvl="1"/>
            <a:r>
              <a:rPr lang="en-US" dirty="0"/>
              <a:t>Intern IDEA contest for machine learning</a:t>
            </a:r>
          </a:p>
          <a:p>
            <a:pPr lvl="1"/>
            <a:r>
              <a:rPr lang="en-US" dirty="0"/>
              <a:t>Team member transitions and interacting with members of other teams (engineering and otherwise)</a:t>
            </a:r>
          </a:p>
          <a:p>
            <a:pPr lvl="1"/>
            <a:r>
              <a:rPr lang="en-US" dirty="0"/>
              <a:t>Company and team events and intern-specific events</a:t>
            </a:r>
          </a:p>
          <a:p>
            <a:r>
              <a:rPr lang="en-US" dirty="0"/>
              <a:t>Valuable Coursework</a:t>
            </a:r>
          </a:p>
          <a:p>
            <a:pPr lvl="1"/>
            <a:r>
              <a:rPr lang="en-US" dirty="0"/>
              <a:t>CSS 434 – helped with understanding distributed architectures</a:t>
            </a:r>
          </a:p>
          <a:p>
            <a:pPr lvl="1"/>
            <a:r>
              <a:rPr lang="en-US" dirty="0"/>
              <a:t>CSS 475 – query construction and data storage logic</a:t>
            </a:r>
          </a:p>
          <a:p>
            <a:pPr lvl="1"/>
            <a:r>
              <a:rPr lang="en-US" dirty="0"/>
              <a:t>CSS 430 – multiple threads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BD29-E82B-48B4-85BA-41A7F8D6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Additional Tools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2A217-C01B-4D13-879F-8BC9121F6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8" y="2666999"/>
            <a:ext cx="3223599" cy="22193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21C93-7EFE-4BE0-A89E-A0779190B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20" y="2128837"/>
            <a:ext cx="2867025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FAB915-EB54-4DB0-A371-A9E2EFCB4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45" y="2607468"/>
            <a:ext cx="2219324" cy="221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66B53-EF17-4097-9F13-FF322EBA9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22" y="2607468"/>
            <a:ext cx="2209500" cy="23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2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77A-2C48-4B04-9B77-B9BCFD3F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D01D-9EF6-4765-959F-ED145D717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Accepted a full-time SDE position upon graduation from UWB!</a:t>
            </a:r>
          </a:p>
        </p:txBody>
      </p:sp>
    </p:spTree>
    <p:extLst>
      <p:ext uri="{BB962C8B-B14F-4D97-AF65-F5344CB8AC3E}">
        <p14:creationId xmlns:p14="http://schemas.microsoft.com/office/powerpoint/2010/main" val="326126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D6CE-4456-4A8E-B88D-5A92BDD8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621C8-56BC-4E01-8B60-36C6E0D5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67" y="2833687"/>
            <a:ext cx="9525000" cy="2181225"/>
          </a:xfrm>
        </p:spPr>
      </p:pic>
    </p:spTree>
    <p:extLst>
      <p:ext uri="{BB962C8B-B14F-4D97-AF65-F5344CB8AC3E}">
        <p14:creationId xmlns:p14="http://schemas.microsoft.com/office/powerpoint/2010/main" val="34292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E45E-D005-40D2-A745-10208133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                                 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5373-DE31-487E-AADC-45DFB2FF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2683"/>
            <a:ext cx="10018713" cy="35185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Offers a web application, or software as a service (SaaS), for workflow management and collaboration that is focused on business usage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Company Details</a:t>
            </a:r>
          </a:p>
          <a:p>
            <a:pPr lvl="1"/>
            <a:r>
              <a:rPr lang="en-US" dirty="0"/>
              <a:t>Founded in 2005, released in 2006, and went public in 2018</a:t>
            </a:r>
          </a:p>
          <a:p>
            <a:pPr lvl="1"/>
            <a:r>
              <a:rPr lang="en-US" dirty="0"/>
              <a:t>Stock price doubled in 1 year</a:t>
            </a:r>
          </a:p>
          <a:p>
            <a:pPr lvl="1"/>
            <a:r>
              <a:rPr lang="en-US" dirty="0"/>
              <a:t>CEO: Mark </a:t>
            </a:r>
            <a:r>
              <a:rPr lang="en-US" dirty="0" err="1"/>
              <a:t>Mader</a:t>
            </a:r>
            <a:endParaRPr lang="en-US" dirty="0"/>
          </a:p>
          <a:p>
            <a:pPr lvl="1"/>
            <a:r>
              <a:rPr lang="en-US" dirty="0"/>
              <a:t>Large software engineering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A3755-5FF5-44F9-BEA2-440D405FA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51" y="967175"/>
            <a:ext cx="4802400" cy="109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EE3B-92AA-43E4-BBC4-D0565B96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407A-51ED-4F6A-83F9-5B132D50D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 program with specific projects for interns – 14 weeks (12 weeks planned, extended 2 extra weeks)</a:t>
            </a:r>
          </a:p>
          <a:p>
            <a:pPr lvl="1"/>
            <a:r>
              <a:rPr lang="en-US" dirty="0"/>
              <a:t>Involved, non-toy projects with benefit to the business</a:t>
            </a:r>
          </a:p>
          <a:p>
            <a:pPr lvl="1"/>
            <a:r>
              <a:rPr lang="en-US" dirty="0"/>
              <a:t>Aimed at being completable within the duration of the internship</a:t>
            </a:r>
          </a:p>
          <a:p>
            <a:r>
              <a:rPr lang="en-US" dirty="0"/>
              <a:t>Assigned to Platform Services (SPLAT) - Search team</a:t>
            </a:r>
          </a:p>
          <a:p>
            <a:pPr lvl="1"/>
            <a:r>
              <a:rPr lang="en-US" dirty="0"/>
              <a:t>Search and Messaging</a:t>
            </a:r>
          </a:p>
          <a:p>
            <a:r>
              <a:rPr lang="en-US" dirty="0"/>
              <a:t>My assigned intern project: </a:t>
            </a:r>
            <a:r>
              <a:rPr lang="en-US" b="1" dirty="0"/>
              <a:t>developing an autocomplete feature for the main-page search function</a:t>
            </a:r>
          </a:p>
        </p:txBody>
      </p:sp>
    </p:spTree>
    <p:extLst>
      <p:ext uri="{BB962C8B-B14F-4D97-AF65-F5344CB8AC3E}">
        <p14:creationId xmlns:p14="http://schemas.microsoft.com/office/powerpoint/2010/main" val="184678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ECD8-84C9-438A-ADBE-22A2253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Autocomplete?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796-87A5-460C-BB20-82C53A26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one character and the system guesses what full term you’re about to type</a:t>
            </a:r>
          </a:p>
          <a:p>
            <a:pPr lvl="1"/>
            <a:r>
              <a:rPr lang="en-US" dirty="0"/>
              <a:t>“Shadow” text</a:t>
            </a:r>
          </a:p>
          <a:p>
            <a:r>
              <a:rPr lang="en-US" dirty="0"/>
              <a:t>Must be </a:t>
            </a:r>
            <a:r>
              <a:rPr lang="en-US" b="1" dirty="0"/>
              <a:t>accurate</a:t>
            </a:r>
            <a:r>
              <a:rPr lang="en-US" dirty="0"/>
              <a:t>, else it is never useful</a:t>
            </a:r>
          </a:p>
          <a:p>
            <a:pPr lvl="1"/>
            <a:r>
              <a:rPr lang="en-US" dirty="0"/>
              <a:t>Ex: Always suggesting “bug” instead of “budget” when you type “b”</a:t>
            </a:r>
          </a:p>
          <a:p>
            <a:r>
              <a:rPr lang="en-US" dirty="0"/>
              <a:t>Must be </a:t>
            </a:r>
            <a:r>
              <a:rPr lang="en-US" b="1" dirty="0"/>
              <a:t>fast</a:t>
            </a:r>
            <a:r>
              <a:rPr lang="en-US" dirty="0"/>
              <a:t>, else it is more efficient to use the full search feature</a:t>
            </a:r>
          </a:p>
          <a:p>
            <a:pPr lvl="1"/>
            <a:r>
              <a:rPr lang="en-US" dirty="0"/>
              <a:t>Must seem instantaneous</a:t>
            </a:r>
          </a:p>
          <a:p>
            <a:r>
              <a:rPr lang="en-US" dirty="0"/>
              <a:t>Very difficult!</a:t>
            </a:r>
          </a:p>
        </p:txBody>
      </p:sp>
    </p:spTree>
    <p:extLst>
      <p:ext uri="{BB962C8B-B14F-4D97-AF65-F5344CB8AC3E}">
        <p14:creationId xmlns:p14="http://schemas.microsoft.com/office/powerpoint/2010/main" val="188206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A29C-C906-44E8-BC1A-FE9351FF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Month 1 - The Introductory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0BE8-6DD4-4849-B954-3A6E6B8B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development environment</a:t>
            </a:r>
          </a:p>
          <a:p>
            <a:pPr lvl="1"/>
            <a:r>
              <a:rPr lang="en-US" dirty="0"/>
              <a:t>Challenging – first time fully on Linux, many different tools to configure</a:t>
            </a:r>
          </a:p>
          <a:p>
            <a:r>
              <a:rPr lang="en-US" dirty="0"/>
              <a:t>Getting a grip on a massive codebase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-to-Typescript migration</a:t>
            </a:r>
          </a:p>
          <a:p>
            <a:pPr lvl="1"/>
            <a:r>
              <a:rPr lang="en-US" dirty="0"/>
              <a:t>Web-Op migration – RPC-like framework</a:t>
            </a:r>
          </a:p>
          <a:p>
            <a:r>
              <a:rPr lang="en-US" dirty="0"/>
              <a:t>Beginning autocomplete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8D9C4-BA4E-41CF-B152-229376C03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4229099"/>
            <a:ext cx="2777569" cy="19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B5F-6654-4BBC-8A06-58AFB5B3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Beginning Challenges and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1EDD-C50A-4837-94DB-30F58D0B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Massive loss of work in week 3</a:t>
            </a:r>
          </a:p>
          <a:p>
            <a:pPr lvl="1"/>
            <a:r>
              <a:rPr lang="en-US" dirty="0"/>
              <a:t>Due to branching/pushing on GitHub</a:t>
            </a:r>
          </a:p>
          <a:p>
            <a:pPr lvl="1"/>
            <a:r>
              <a:rPr lang="en-US" dirty="0"/>
              <a:t>Learned a lot!</a:t>
            </a:r>
          </a:p>
          <a:p>
            <a:r>
              <a:rPr lang="en-US" dirty="0"/>
              <a:t>Exactly one month in – the first big revelation</a:t>
            </a:r>
          </a:p>
          <a:p>
            <a:pPr lvl="1"/>
            <a:r>
              <a:rPr lang="en-US" dirty="0"/>
              <a:t>I’d been working on the Web-Op (RPC) migration</a:t>
            </a:r>
          </a:p>
          <a:p>
            <a:pPr lvl="1"/>
            <a:r>
              <a:rPr lang="en-US" dirty="0"/>
              <a:t>While getting guidance from a coworker, everything clicked for the first time</a:t>
            </a:r>
          </a:p>
          <a:p>
            <a:pPr lvl="1"/>
            <a:r>
              <a:rPr lang="en-US" i="1" dirty="0"/>
              <a:t>Exhilarating!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4C9DF-1EAB-4855-A58A-6AFEE8605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64" y="15620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9A6B-F2B7-4CA8-AF4F-EDA405CC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Month 2 - Autocomplete Begins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0589-FD9B-44E3-B839-5AB363FD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6474"/>
            <a:ext cx="10018713" cy="34194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Understanding Elasticsearch and Lucene</a:t>
            </a:r>
          </a:p>
          <a:p>
            <a:pPr lvl="1"/>
            <a:r>
              <a:rPr lang="en-US" dirty="0"/>
              <a:t>Elasticsearch</a:t>
            </a:r>
          </a:p>
          <a:p>
            <a:pPr lvl="2"/>
            <a:r>
              <a:rPr lang="en-US" dirty="0"/>
              <a:t>Term dictionary created by tokenizing inputs</a:t>
            </a:r>
          </a:p>
          <a:p>
            <a:pPr lvl="2"/>
            <a:r>
              <a:rPr lang="en-US" dirty="0"/>
              <a:t>Search an inverted index using those terms</a:t>
            </a:r>
          </a:p>
          <a:p>
            <a:pPr lvl="1"/>
            <a:r>
              <a:rPr lang="en-US" dirty="0"/>
              <a:t>Lucene</a:t>
            </a:r>
          </a:p>
          <a:p>
            <a:pPr lvl="2"/>
            <a:r>
              <a:rPr lang="en-US" dirty="0"/>
              <a:t>Nodes spread out over an availability zone in a certain region</a:t>
            </a:r>
          </a:p>
          <a:p>
            <a:pPr lvl="2"/>
            <a:r>
              <a:rPr lang="en-US" dirty="0"/>
              <a:t>Replicated shards of data spread out over the nodes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Mapping existing search functionality to new UI element on the 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4508-D6E2-451B-870F-88BF4AE1E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457" y="2438399"/>
            <a:ext cx="2237351" cy="22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EB4-383E-4A49-8FE4-15063AE1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Autocomplete… to Autosuggest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A9B8-13B9-4513-ADD1-E74ECF9B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split into two halves</a:t>
            </a:r>
          </a:p>
          <a:p>
            <a:pPr lvl="1"/>
            <a:r>
              <a:rPr lang="en-US" dirty="0"/>
              <a:t>Autocomplete – “shadow” text</a:t>
            </a:r>
          </a:p>
          <a:p>
            <a:pPr lvl="1"/>
            <a:r>
              <a:rPr lang="en-US" dirty="0"/>
              <a:t>Autosuggest – show the most likely search results based on what the user has typed</a:t>
            </a:r>
          </a:p>
          <a:p>
            <a:r>
              <a:rPr lang="en-US" dirty="0"/>
              <a:t>Split happens!</a:t>
            </a:r>
          </a:p>
          <a:p>
            <a:pPr lvl="1"/>
            <a:r>
              <a:rPr lang="en-US" dirty="0"/>
              <a:t>…because of time constraints</a:t>
            </a:r>
          </a:p>
          <a:p>
            <a:pPr lvl="1"/>
            <a:endParaRPr lang="en-US" dirty="0"/>
          </a:p>
          <a:p>
            <a:r>
              <a:rPr lang="en-US" dirty="0"/>
              <a:t>My project fully shifted to </a:t>
            </a:r>
            <a:r>
              <a:rPr lang="en-US" b="1" dirty="0"/>
              <a:t>autosuggest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D658D-955D-460E-8643-EF55827EB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09" y="2574523"/>
            <a:ext cx="1657167" cy="85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09760-5BA4-40D7-A270-E73977B66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82" y="4012705"/>
            <a:ext cx="5749977" cy="1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8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BEF4-5923-4F49-B4F4-38DB09CB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Full-Stack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28ED-308C-4ABF-A742-D3323F0E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– create a dropdown box on the search bar</a:t>
            </a:r>
          </a:p>
          <a:p>
            <a:r>
              <a:rPr lang="en-US" dirty="0"/>
              <a:t>Back-end – execute business logic</a:t>
            </a:r>
          </a:p>
          <a:p>
            <a:pPr lvl="1"/>
            <a:r>
              <a:rPr lang="en-US" dirty="0"/>
              <a:t>This is the only element that I had prior experience with!</a:t>
            </a:r>
          </a:p>
          <a:p>
            <a:r>
              <a:rPr lang="en-US" dirty="0"/>
              <a:t>Build queries to communicate with Elasticsearch</a:t>
            </a:r>
          </a:p>
          <a:p>
            <a:r>
              <a:rPr lang="en-US" dirty="0"/>
              <a:t>Everything communicated in JSON objects (almost)</a:t>
            </a:r>
          </a:p>
        </p:txBody>
      </p:sp>
    </p:spTree>
    <p:extLst>
      <p:ext uri="{BB962C8B-B14F-4D97-AF65-F5344CB8AC3E}">
        <p14:creationId xmlns:p14="http://schemas.microsoft.com/office/powerpoint/2010/main" val="414140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416</TotalTime>
  <Words>655</Words>
  <Application>Microsoft Office PowerPoint</Application>
  <PresentationFormat>Widescreen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2019 Summer Internship</vt:lpstr>
      <vt:lpstr>What is                                    ?</vt:lpstr>
      <vt:lpstr>My Role</vt:lpstr>
      <vt:lpstr>What is Autocomplete?</vt:lpstr>
      <vt:lpstr>Month 1 - The Introductory Job</vt:lpstr>
      <vt:lpstr>Beginning Challenges and Discoveries</vt:lpstr>
      <vt:lpstr>Month 2 - Autocomplete Begins</vt:lpstr>
      <vt:lpstr>Autocomplete… to Autosuggest</vt:lpstr>
      <vt:lpstr>Full-Stack Development</vt:lpstr>
      <vt:lpstr>Month 3 – Refining Autosuggest</vt:lpstr>
      <vt:lpstr>Results</vt:lpstr>
      <vt:lpstr>Additional Challenges and Experiences and Valuable Coursework</vt:lpstr>
      <vt:lpstr>Additional Tools Used</vt:lpstr>
      <vt:lpstr>What’s next?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Prezzo</dc:title>
  <dc:creator>Tyler Malan</dc:creator>
  <cp:lastModifiedBy>Tyler Malan</cp:lastModifiedBy>
  <cp:revision>52</cp:revision>
  <dcterms:created xsi:type="dcterms:W3CDTF">2019-09-24T22:49:21Z</dcterms:created>
  <dcterms:modified xsi:type="dcterms:W3CDTF">2020-03-16T18:32:41Z</dcterms:modified>
</cp:coreProperties>
</file>