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7" Type="http://schemas.openxmlformats.org/officeDocument/2006/relationships/font" Target="fonts/P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afacd6d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afacd6d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afacd6d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1afacd6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afacd6d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afacd6d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1afacd6d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1afacd6d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1afacd6d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1afacd6d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afacd6d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1afacd6d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afacd6d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1afacd6d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1afacd6d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1afacd6d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1afacd6d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1afacd6d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1afacd6d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1afacd6d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1afacd6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1afacd6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afacd6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1afacd6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afacd6d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afacd6d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afacd6d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afacd6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afacd6d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afacd6d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afacd6d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afacd6d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afacd6d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afacd6d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T Sans"/>
              <a:buNone/>
              <a:defRPr sz="5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solidFill>
            <a:srgbClr val="FFFFFF">
              <a:alpha val="98040"/>
            </a:srgbClr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T Sans"/>
              <a:buNone/>
              <a:defRPr sz="2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2688C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User Interface Development with React.js</a:t>
            </a:r>
            <a:endParaRPr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400" y="2834125"/>
            <a:ext cx="9089400" cy="941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Shelby Mirziteh, BS CSSE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Advisor: Laurie Anderson, PhD.</a:t>
            </a:r>
            <a:endParaRPr sz="18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11700" y="4230175"/>
            <a:ext cx="1442100" cy="63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88" y="4277188"/>
            <a:ext cx="1348735" cy="5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8375" y="4253688"/>
            <a:ext cx="663919" cy="5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6525" y="2150850"/>
            <a:ext cx="9071400" cy="841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Technical Development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React.js</a:t>
            </a:r>
            <a:endParaRPr sz="3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Component based UI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App “state”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Events &amp; Data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Development Challenges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38" name="Google Shape;138;p23"/>
          <p:cNvGrpSpPr/>
          <p:nvPr/>
        </p:nvGrpSpPr>
        <p:grpSpPr>
          <a:xfrm>
            <a:off x="8465050" y="33800"/>
            <a:ext cx="624350" cy="313100"/>
            <a:chOff x="8465050" y="33800"/>
            <a:chExt cx="624350" cy="313100"/>
          </a:xfrm>
        </p:grpSpPr>
        <p:sp>
          <p:nvSpPr>
            <p:cNvPr id="139" name="Google Shape;139;p23"/>
            <p:cNvSpPr/>
            <p:nvPr/>
          </p:nvSpPr>
          <p:spPr>
            <a:xfrm>
              <a:off x="8832300" y="33800"/>
              <a:ext cx="257100" cy="257100"/>
            </a:xfrm>
            <a:prstGeom prst="mathMultiply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8465050" y="57100"/>
              <a:ext cx="289800" cy="28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10340" l="0" r="0" t="4196"/>
          <a:stretch/>
        </p:blipFill>
        <p:spPr>
          <a:xfrm>
            <a:off x="4624775" y="1821712"/>
            <a:ext cx="4207525" cy="2077925"/>
          </a:xfrm>
          <a:prstGeom prst="rect">
            <a:avLst/>
          </a:prstGeom>
          <a:noFill/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Redux</a:t>
            </a:r>
            <a:endParaRPr sz="3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Helps React.js manage app state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Easy flow of data to components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Setup Challenges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48" name="Google Shape;148;p24"/>
          <p:cNvGrpSpPr/>
          <p:nvPr/>
        </p:nvGrpSpPr>
        <p:grpSpPr>
          <a:xfrm>
            <a:off x="8465050" y="33800"/>
            <a:ext cx="624350" cy="313100"/>
            <a:chOff x="8465050" y="33800"/>
            <a:chExt cx="624350" cy="313100"/>
          </a:xfrm>
        </p:grpSpPr>
        <p:sp>
          <p:nvSpPr>
            <p:cNvPr id="149" name="Google Shape;149;p24"/>
            <p:cNvSpPr/>
            <p:nvPr/>
          </p:nvSpPr>
          <p:spPr>
            <a:xfrm>
              <a:off x="8832300" y="33800"/>
              <a:ext cx="257100" cy="257100"/>
            </a:xfrm>
            <a:prstGeom prst="mathMultiply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8465050" y="57100"/>
              <a:ext cx="289800" cy="28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50" y="1403350"/>
            <a:ext cx="3905250" cy="2914650"/>
          </a:xfrm>
          <a:prstGeom prst="rect">
            <a:avLst/>
          </a:prstGeom>
          <a:noFill/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RESTful API</a:t>
            </a:r>
            <a:endParaRPr sz="3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HTTP request/response cycle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Standardized methods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Collaboration with the back-end team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58" name="Google Shape;158;p25"/>
          <p:cNvGrpSpPr/>
          <p:nvPr/>
        </p:nvGrpSpPr>
        <p:grpSpPr>
          <a:xfrm>
            <a:off x="8465050" y="33800"/>
            <a:ext cx="624350" cy="313100"/>
            <a:chOff x="8465050" y="33800"/>
            <a:chExt cx="624350" cy="313100"/>
          </a:xfrm>
        </p:grpSpPr>
        <p:sp>
          <p:nvSpPr>
            <p:cNvPr id="159" name="Google Shape;159;p25"/>
            <p:cNvSpPr/>
            <p:nvPr/>
          </p:nvSpPr>
          <p:spPr>
            <a:xfrm>
              <a:off x="8832300" y="33800"/>
              <a:ext cx="257100" cy="257100"/>
            </a:xfrm>
            <a:prstGeom prst="mathMultiply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8465050" y="57100"/>
              <a:ext cx="289800" cy="28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650" y="1309161"/>
            <a:ext cx="2897875" cy="3103025"/>
          </a:xfrm>
          <a:prstGeom prst="rect">
            <a:avLst/>
          </a:prstGeom>
          <a:noFill/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6525" y="2150850"/>
            <a:ext cx="9071400" cy="841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Personal &amp; Professional Growth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Strengths Found</a:t>
            </a:r>
            <a:endParaRPr sz="3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Communication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Learning new technologies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Researching solutions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Organization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73" name="Google Shape;173;p27"/>
          <p:cNvGrpSpPr/>
          <p:nvPr/>
        </p:nvGrpSpPr>
        <p:grpSpPr>
          <a:xfrm>
            <a:off x="8465050" y="33800"/>
            <a:ext cx="624350" cy="313100"/>
            <a:chOff x="8465050" y="33800"/>
            <a:chExt cx="624350" cy="313100"/>
          </a:xfrm>
        </p:grpSpPr>
        <p:sp>
          <p:nvSpPr>
            <p:cNvPr id="174" name="Google Shape;174;p27"/>
            <p:cNvSpPr/>
            <p:nvPr/>
          </p:nvSpPr>
          <p:spPr>
            <a:xfrm>
              <a:off x="8832300" y="33800"/>
              <a:ext cx="257100" cy="257100"/>
            </a:xfrm>
            <a:prstGeom prst="mathMultiply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8465050" y="57100"/>
              <a:ext cx="289800" cy="28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Friendly and easy to work with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Giving valuable project input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Asking for help when in needed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24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New Professional Trajectory</a:t>
            </a:r>
            <a:endParaRPr sz="3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168500" y="1152475"/>
            <a:ext cx="8841000" cy="3858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Combine my broad interest and </a:t>
            </a: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skill set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Work at a higher level of technical development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Manage product and projects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Continue learning about new technologies and approaches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83" name="Google Shape;183;p28"/>
          <p:cNvGrpSpPr/>
          <p:nvPr/>
        </p:nvGrpSpPr>
        <p:grpSpPr>
          <a:xfrm>
            <a:off x="8465050" y="33800"/>
            <a:ext cx="624350" cy="313100"/>
            <a:chOff x="8465050" y="33800"/>
            <a:chExt cx="624350" cy="313100"/>
          </a:xfrm>
        </p:grpSpPr>
        <p:sp>
          <p:nvSpPr>
            <p:cNvPr id="184" name="Google Shape;184;p28"/>
            <p:cNvSpPr/>
            <p:nvPr/>
          </p:nvSpPr>
          <p:spPr>
            <a:xfrm>
              <a:off x="8832300" y="33800"/>
              <a:ext cx="257100" cy="257100"/>
            </a:xfrm>
            <a:prstGeom prst="mathMultiply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8465050" y="57100"/>
              <a:ext cx="289800" cy="28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6525" y="2150850"/>
            <a:ext cx="9071400" cy="841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Conclusion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88C7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616"/>
          <a:stretch/>
        </p:blipFill>
        <p:spPr>
          <a:xfrm>
            <a:off x="738688" y="33025"/>
            <a:ext cx="7666625" cy="5077452"/>
          </a:xfrm>
          <a:prstGeom prst="rect">
            <a:avLst/>
          </a:prstGeom>
          <a:noFill/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6525" y="2150850"/>
            <a:ext cx="9059100" cy="841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Organization and Opportunity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4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Digital Skills for All</a:t>
            </a:r>
            <a:endParaRPr sz="3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68500" y="1152475"/>
            <a:ext cx="8841000" cy="3858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“Our mission is to break down cultural and systemic social barriers that prevent youth and young adults of all ethnicities, genders, and abilities from exploring computer science as a potential career and field of study. We work to create career pathways for youth to engage with and thrive in the field of technology.”</a:t>
            </a:r>
            <a:endParaRPr i="1"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572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-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DigitalSkillsforAll.org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70" name="Google Shape;70;p15"/>
          <p:cNvGrpSpPr/>
          <p:nvPr/>
        </p:nvGrpSpPr>
        <p:grpSpPr>
          <a:xfrm>
            <a:off x="8465050" y="33800"/>
            <a:ext cx="624350" cy="313100"/>
            <a:chOff x="8465050" y="33800"/>
            <a:chExt cx="624350" cy="313100"/>
          </a:xfrm>
        </p:grpSpPr>
        <p:sp>
          <p:nvSpPr>
            <p:cNvPr id="71" name="Google Shape;71;p15"/>
            <p:cNvSpPr/>
            <p:nvPr/>
          </p:nvSpPr>
          <p:spPr>
            <a:xfrm>
              <a:off x="8832300" y="33800"/>
              <a:ext cx="257100" cy="257100"/>
            </a:xfrm>
            <a:prstGeom prst="mathMultiply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8465050" y="57100"/>
              <a:ext cx="289800" cy="28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4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Project</a:t>
            </a:r>
            <a:endParaRPr sz="3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68500" y="1152475"/>
            <a:ext cx="8841000" cy="3858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Connect aspiring entry-level technology professionals to job opportunities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Give users tools to research and explore career paths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Provide only entry-level &amp; internship opportunities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Use Indeed.com to source job listings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Design the platform top be accessible and simple to use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79" name="Google Shape;79;p16"/>
          <p:cNvGrpSpPr/>
          <p:nvPr/>
        </p:nvGrpSpPr>
        <p:grpSpPr>
          <a:xfrm>
            <a:off x="8465050" y="33800"/>
            <a:ext cx="624350" cy="313100"/>
            <a:chOff x="8465050" y="33800"/>
            <a:chExt cx="624350" cy="313100"/>
          </a:xfrm>
        </p:grpSpPr>
        <p:sp>
          <p:nvSpPr>
            <p:cNvPr id="80" name="Google Shape;80;p16"/>
            <p:cNvSpPr/>
            <p:nvPr/>
          </p:nvSpPr>
          <p:spPr>
            <a:xfrm>
              <a:off x="8832300" y="33800"/>
              <a:ext cx="257100" cy="257100"/>
            </a:xfrm>
            <a:prstGeom prst="mathMultiply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8465050" y="57100"/>
              <a:ext cx="289800" cy="28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Team</a:t>
            </a:r>
            <a:endParaRPr sz="3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UX/UI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Front-end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Back-end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Data Science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88" name="Google Shape;88;p17"/>
          <p:cNvGrpSpPr/>
          <p:nvPr/>
        </p:nvGrpSpPr>
        <p:grpSpPr>
          <a:xfrm>
            <a:off x="8465050" y="33800"/>
            <a:ext cx="624350" cy="313100"/>
            <a:chOff x="8465050" y="33800"/>
            <a:chExt cx="624350" cy="313100"/>
          </a:xfrm>
        </p:grpSpPr>
        <p:sp>
          <p:nvSpPr>
            <p:cNvPr id="89" name="Google Shape;89;p17"/>
            <p:cNvSpPr/>
            <p:nvPr/>
          </p:nvSpPr>
          <p:spPr>
            <a:xfrm>
              <a:off x="8832300" y="33800"/>
              <a:ext cx="257100" cy="257100"/>
            </a:xfrm>
            <a:prstGeom prst="mathMultiply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8465050" y="57100"/>
              <a:ext cx="289800" cy="28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598" cy="3395699"/>
          </a:xfrm>
          <a:prstGeom prst="rect">
            <a:avLst/>
          </a:prstGeom>
          <a:noFill/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6525" y="2150850"/>
            <a:ext cx="9071400" cy="841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Design &amp; Development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UX/UI Design</a:t>
            </a:r>
            <a:endParaRPr sz="3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Sketching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Low Fidelity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Rapid Development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Feature Ideas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General Placement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03" name="Google Shape;103;p19"/>
          <p:cNvGrpSpPr/>
          <p:nvPr/>
        </p:nvGrpSpPr>
        <p:grpSpPr>
          <a:xfrm>
            <a:off x="8465050" y="33800"/>
            <a:ext cx="624350" cy="313100"/>
            <a:chOff x="8465050" y="33800"/>
            <a:chExt cx="624350" cy="313100"/>
          </a:xfrm>
        </p:grpSpPr>
        <p:sp>
          <p:nvSpPr>
            <p:cNvPr id="104" name="Google Shape;104;p19"/>
            <p:cNvSpPr/>
            <p:nvPr/>
          </p:nvSpPr>
          <p:spPr>
            <a:xfrm>
              <a:off x="8832300" y="33800"/>
              <a:ext cx="257100" cy="257100"/>
            </a:xfrm>
            <a:prstGeom prst="mathMultiply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8465050" y="57100"/>
              <a:ext cx="289800" cy="28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1" cy="3398584"/>
          </a:xfrm>
          <a:prstGeom prst="rect">
            <a:avLst/>
          </a:prstGeom>
          <a:noFill/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UX/UI Design</a:t>
            </a:r>
            <a:endParaRPr sz="3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Wireframing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Low Fidelity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Feature consolidation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Informational H</a:t>
            </a: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ierarchy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User Experience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8465050" y="33800"/>
            <a:ext cx="624350" cy="313100"/>
            <a:chOff x="8465050" y="33800"/>
            <a:chExt cx="624350" cy="313100"/>
          </a:xfrm>
        </p:grpSpPr>
        <p:sp>
          <p:nvSpPr>
            <p:cNvPr id="114" name="Google Shape;114;p20"/>
            <p:cNvSpPr/>
            <p:nvPr/>
          </p:nvSpPr>
          <p:spPr>
            <a:xfrm>
              <a:off x="8832300" y="33800"/>
              <a:ext cx="257100" cy="257100"/>
            </a:xfrm>
            <a:prstGeom prst="mathMultiply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8465050" y="57100"/>
              <a:ext cx="289800" cy="28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875" y="1421138"/>
            <a:ext cx="4527600" cy="2301218"/>
          </a:xfrm>
          <a:prstGeom prst="rect">
            <a:avLst/>
          </a:prstGeom>
          <a:noFill/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UX/UI Design</a:t>
            </a:r>
            <a:endParaRPr sz="3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Mock-ups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High Fidelity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Color &amp; shapes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Final placement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"/>
              <a:buChar char="●"/>
            </a:pPr>
            <a:r>
              <a:rPr lang="en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Ready for Development</a:t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23" name="Google Shape;123;p21"/>
          <p:cNvGrpSpPr/>
          <p:nvPr/>
        </p:nvGrpSpPr>
        <p:grpSpPr>
          <a:xfrm>
            <a:off x="8465050" y="33800"/>
            <a:ext cx="624350" cy="313100"/>
            <a:chOff x="8465050" y="33800"/>
            <a:chExt cx="624350" cy="313100"/>
          </a:xfrm>
        </p:grpSpPr>
        <p:sp>
          <p:nvSpPr>
            <p:cNvPr id="124" name="Google Shape;124;p21"/>
            <p:cNvSpPr/>
            <p:nvPr/>
          </p:nvSpPr>
          <p:spPr>
            <a:xfrm>
              <a:off x="8832300" y="33800"/>
              <a:ext cx="257100" cy="257100"/>
            </a:xfrm>
            <a:prstGeom prst="mathMultiply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8465050" y="57100"/>
              <a:ext cx="289800" cy="28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28911" l="0" r="0" t="0"/>
          <a:stretch/>
        </p:blipFill>
        <p:spPr>
          <a:xfrm>
            <a:off x="4815450" y="1179375"/>
            <a:ext cx="3929790" cy="3389500"/>
          </a:xfrm>
          <a:prstGeom prst="rect">
            <a:avLst/>
          </a:prstGeom>
          <a:noFill/>
          <a:ln cap="flat" cmpd="sng" w="28575">
            <a:solidFill>
              <a:srgbClr val="74B81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