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73612-D1BB-496E-960B-684F2AFAF7C2}" v="3" dt="2020-03-17T06:34:5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Sakthivel" userId="427cd75d45074a21" providerId="LiveId" clId="{61773612-D1BB-496E-960B-684F2AFAF7C2}"/>
    <pc:docChg chg="custSel addSld modSld">
      <pc:chgData name="Pranav Sakthivel" userId="427cd75d45074a21" providerId="LiveId" clId="{61773612-D1BB-496E-960B-684F2AFAF7C2}" dt="2020-03-17T06:35:32.782" v="578" actId="1440"/>
      <pc:docMkLst>
        <pc:docMk/>
      </pc:docMkLst>
      <pc:sldChg chg="modSp mod">
        <pc:chgData name="Pranav Sakthivel" userId="427cd75d45074a21" providerId="LiveId" clId="{61773612-D1BB-496E-960B-684F2AFAF7C2}" dt="2020-03-17T06:35:32.782" v="578" actId="1440"/>
        <pc:sldMkLst>
          <pc:docMk/>
          <pc:sldMk cId="2148555326" sldId="259"/>
        </pc:sldMkLst>
        <pc:picChg chg="mod">
          <ac:chgData name="Pranav Sakthivel" userId="427cd75d45074a21" providerId="LiveId" clId="{61773612-D1BB-496E-960B-684F2AFAF7C2}" dt="2020-03-17T06:35:32.782" v="578" actId="1440"/>
          <ac:picMkLst>
            <pc:docMk/>
            <pc:sldMk cId="2148555326" sldId="259"/>
            <ac:picMk id="7" creationId="{ABD1CB24-68AF-4ED0-B8AE-E105E97E0808}"/>
          </ac:picMkLst>
        </pc:picChg>
        <pc:picChg chg="mod">
          <ac:chgData name="Pranav Sakthivel" userId="427cd75d45074a21" providerId="LiveId" clId="{61773612-D1BB-496E-960B-684F2AFAF7C2}" dt="2020-03-17T06:35:27.570" v="577" actId="1440"/>
          <ac:picMkLst>
            <pc:docMk/>
            <pc:sldMk cId="2148555326" sldId="259"/>
            <ac:picMk id="11" creationId="{5900B18B-8B29-40A4-AFFD-8C2D4C7A0D77}"/>
          </ac:picMkLst>
        </pc:picChg>
        <pc:picChg chg="mod">
          <ac:chgData name="Pranav Sakthivel" userId="427cd75d45074a21" providerId="LiveId" clId="{61773612-D1BB-496E-960B-684F2AFAF7C2}" dt="2020-03-17T06:35:25.147" v="576" actId="1440"/>
          <ac:picMkLst>
            <pc:docMk/>
            <pc:sldMk cId="2148555326" sldId="259"/>
            <ac:picMk id="13" creationId="{C72FF250-D3A7-4A33-A668-424B58E4B7D6}"/>
          </ac:picMkLst>
        </pc:picChg>
      </pc:sldChg>
      <pc:sldChg chg="modSp mod">
        <pc:chgData name="Pranav Sakthivel" userId="427cd75d45074a21" providerId="LiveId" clId="{61773612-D1BB-496E-960B-684F2AFAF7C2}" dt="2020-03-17T06:33:14.167" v="566" actId="1076"/>
        <pc:sldMkLst>
          <pc:docMk/>
          <pc:sldMk cId="2610419531" sldId="260"/>
        </pc:sldMkLst>
        <pc:picChg chg="mod">
          <ac:chgData name="Pranav Sakthivel" userId="427cd75d45074a21" providerId="LiveId" clId="{61773612-D1BB-496E-960B-684F2AFAF7C2}" dt="2020-03-17T06:33:14.167" v="566" actId="1076"/>
          <ac:picMkLst>
            <pc:docMk/>
            <pc:sldMk cId="2610419531" sldId="260"/>
            <ac:picMk id="6" creationId="{63AACF7F-6DED-4206-83F0-D1C21F16A91B}"/>
          </ac:picMkLst>
        </pc:picChg>
      </pc:sldChg>
      <pc:sldChg chg="modSp mod">
        <pc:chgData name="Pranav Sakthivel" userId="427cd75d45074a21" providerId="LiveId" clId="{61773612-D1BB-496E-960B-684F2AFAF7C2}" dt="2020-03-17T06:31:21.524" v="553" actId="20577"/>
        <pc:sldMkLst>
          <pc:docMk/>
          <pc:sldMk cId="758346614" sldId="261"/>
        </pc:sldMkLst>
        <pc:spChg chg="mod">
          <ac:chgData name="Pranav Sakthivel" userId="427cd75d45074a21" providerId="LiveId" clId="{61773612-D1BB-496E-960B-684F2AFAF7C2}" dt="2020-03-17T06:31:21.524" v="553" actId="20577"/>
          <ac:spMkLst>
            <pc:docMk/>
            <pc:sldMk cId="758346614" sldId="261"/>
            <ac:spMk id="2" creationId="{32B32E2C-36CC-46F2-8AAB-20C6F9EF61B4}"/>
          </ac:spMkLst>
        </pc:spChg>
      </pc:sldChg>
      <pc:sldChg chg="modSp mod">
        <pc:chgData name="Pranav Sakthivel" userId="427cd75d45074a21" providerId="LiveId" clId="{61773612-D1BB-496E-960B-684F2AFAF7C2}" dt="2020-03-17T06:32:52.097" v="565" actId="1076"/>
        <pc:sldMkLst>
          <pc:docMk/>
          <pc:sldMk cId="1565240499" sldId="263"/>
        </pc:sldMkLst>
        <pc:picChg chg="mod">
          <ac:chgData name="Pranav Sakthivel" userId="427cd75d45074a21" providerId="LiveId" clId="{61773612-D1BB-496E-960B-684F2AFAF7C2}" dt="2020-03-17T06:32:20.687" v="563" actId="1440"/>
          <ac:picMkLst>
            <pc:docMk/>
            <pc:sldMk cId="1565240499" sldId="263"/>
            <ac:picMk id="5" creationId="{B69C2EAB-2477-47ED-8B4C-91F3F2779CB8}"/>
          </ac:picMkLst>
        </pc:picChg>
        <pc:picChg chg="mod">
          <ac:chgData name="Pranav Sakthivel" userId="427cd75d45074a21" providerId="LiveId" clId="{61773612-D1BB-496E-960B-684F2AFAF7C2}" dt="2020-03-17T06:32:52.097" v="565" actId="1076"/>
          <ac:picMkLst>
            <pc:docMk/>
            <pc:sldMk cId="1565240499" sldId="263"/>
            <ac:picMk id="13" creationId="{C56D31E6-5F12-40FF-BDAB-A8C780334F09}"/>
          </ac:picMkLst>
        </pc:picChg>
      </pc:sldChg>
      <pc:sldChg chg="addSp delSp modSp add mod">
        <pc:chgData name="Pranav Sakthivel" userId="427cd75d45074a21" providerId="LiveId" clId="{61773612-D1BB-496E-960B-684F2AFAF7C2}" dt="2020-03-17T06:35:05.792" v="575" actId="1076"/>
        <pc:sldMkLst>
          <pc:docMk/>
          <pc:sldMk cId="2122461860" sldId="265"/>
        </pc:sldMkLst>
        <pc:spChg chg="mod">
          <ac:chgData name="Pranav Sakthivel" userId="427cd75d45074a21" providerId="LiveId" clId="{61773612-D1BB-496E-960B-684F2AFAF7C2}" dt="2020-03-17T06:31:38.551" v="554" actId="1076"/>
          <ac:spMkLst>
            <pc:docMk/>
            <pc:sldMk cId="2122461860" sldId="265"/>
            <ac:spMk id="2" creationId="{6195D24E-0CD2-4CC2-A76C-5229A931F6FD}"/>
          </ac:spMkLst>
        </pc:spChg>
        <pc:spChg chg="mod">
          <ac:chgData name="Pranav Sakthivel" userId="427cd75d45074a21" providerId="LiveId" clId="{61773612-D1BB-496E-960B-684F2AFAF7C2}" dt="2020-03-17T06:30:54.648" v="545" actId="14100"/>
          <ac:spMkLst>
            <pc:docMk/>
            <pc:sldMk cId="2122461860" sldId="265"/>
            <ac:spMk id="3" creationId="{A6322619-87CB-4966-8600-7A523B4BED85}"/>
          </ac:spMkLst>
        </pc:spChg>
        <pc:picChg chg="add del mod">
          <ac:chgData name="Pranav Sakthivel" userId="427cd75d45074a21" providerId="LiveId" clId="{61773612-D1BB-496E-960B-684F2AFAF7C2}" dt="2020-03-17T06:33:48.088" v="567" actId="478"/>
          <ac:picMkLst>
            <pc:docMk/>
            <pc:sldMk cId="2122461860" sldId="265"/>
            <ac:picMk id="5" creationId="{173031C2-9665-4529-A7D6-4C32A6E4B422}"/>
          </ac:picMkLst>
        </pc:picChg>
        <pc:picChg chg="add mod">
          <ac:chgData name="Pranav Sakthivel" userId="427cd75d45074a21" providerId="LiveId" clId="{61773612-D1BB-496E-960B-684F2AFAF7C2}" dt="2020-03-17T06:35:05.792" v="575" actId="1076"/>
          <ac:picMkLst>
            <pc:docMk/>
            <pc:sldMk cId="2122461860" sldId="265"/>
            <ac:picMk id="7" creationId="{8BBAA8AF-1DE4-46D5-BA8B-2D84E42DA4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7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13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D5DE5D-3DE1-430F-BDB0-27C88ED4B8F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3AFEC1-8491-46A8-9A7B-56890A83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E265-BEF3-4C9B-A2A3-351F11F1C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at The </a:t>
            </a:r>
            <a:r>
              <a:rPr lang="en-US" dirty="0" err="1"/>
              <a:t>SwiftPath</a:t>
            </a:r>
            <a:r>
              <a:rPr lang="en-US" dirty="0"/>
              <a:t>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0F7E8-831A-4000-A30C-EB48114D9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Pranav Sakthivel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7F0A1B-5BD3-4DDE-ADB7-2014E7D5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35" y="1853142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98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068-E3E6-4714-908F-A0DCAFF3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4E61-8FA4-4D97-AA40-49C46505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14840"/>
            <a:ext cx="5039780" cy="3124201"/>
          </a:xfrm>
        </p:spPr>
        <p:txBody>
          <a:bodyPr/>
          <a:lstStyle/>
          <a:p>
            <a:r>
              <a:rPr lang="en-US" dirty="0"/>
              <a:t>Healthcare company focused on having patients out of hospital ASAP after joint replacement surgery</a:t>
            </a:r>
          </a:p>
          <a:p>
            <a:r>
              <a:rPr lang="en-US" dirty="0"/>
              <a:t>Online </a:t>
            </a:r>
            <a:r>
              <a:rPr lang="en-US" dirty="0" err="1"/>
              <a:t>JointCamp</a:t>
            </a:r>
            <a:endParaRPr lang="en-US" dirty="0"/>
          </a:p>
          <a:p>
            <a:r>
              <a:rPr lang="en-US" dirty="0" err="1"/>
              <a:t>SwiftPath</a:t>
            </a:r>
            <a:r>
              <a:rPr lang="en-US" dirty="0"/>
              <a:t> Algorithms, get patient to right medical provider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F1B9CC-5177-4364-85E7-F705F0F5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93" y="3315794"/>
            <a:ext cx="4939681" cy="1522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2417-8843-4994-AA84-F5C30B9D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1241"/>
            <a:ext cx="10018713" cy="1752599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EF90-DE89-4A79-BEB4-E1E9C93A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40923"/>
            <a:ext cx="5457402" cy="4163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ReactJS/NodeJS</a:t>
            </a:r>
          </a:p>
          <a:p>
            <a:r>
              <a:rPr lang="en-US" dirty="0"/>
              <a:t>JavaScript, C#, PHP</a:t>
            </a:r>
          </a:p>
          <a:p>
            <a:r>
              <a:rPr lang="en-US" dirty="0"/>
              <a:t>GitHub, Slack</a:t>
            </a:r>
          </a:p>
          <a:p>
            <a:r>
              <a:rPr lang="en-US" dirty="0"/>
              <a:t>Azure Cloud Services</a:t>
            </a:r>
          </a:p>
          <a:p>
            <a:pPr lvl="1"/>
            <a:r>
              <a:rPr lang="en-US" dirty="0"/>
              <a:t>Azure App services</a:t>
            </a:r>
          </a:p>
          <a:p>
            <a:pPr lvl="1"/>
            <a:r>
              <a:rPr lang="en-US" dirty="0"/>
              <a:t>Azure function apps</a:t>
            </a:r>
          </a:p>
          <a:p>
            <a:pPr lvl="1"/>
            <a:r>
              <a:rPr lang="en-US" dirty="0"/>
              <a:t>Azure SQL/NoSQL</a:t>
            </a:r>
          </a:p>
          <a:p>
            <a:pPr lvl="1"/>
            <a:r>
              <a:rPr lang="en-US" dirty="0"/>
              <a:t>Azure Logic Apps/Power Apps</a:t>
            </a:r>
          </a:p>
          <a:p>
            <a:pPr lvl="1"/>
            <a:r>
              <a:rPr lang="en-US" dirty="0" err="1"/>
              <a:t>PowerBI</a:t>
            </a:r>
            <a:r>
              <a:rPr lang="en-US" dirty="0"/>
              <a:t> Embedded</a:t>
            </a:r>
          </a:p>
          <a:p>
            <a:pPr lvl="1"/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3AACF7F-6DED-4206-83F0-D1C21F16A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93" y="4841394"/>
            <a:ext cx="1229405" cy="122940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DE77154-DD4A-4B6B-B41A-DDAFA5174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39" y="1718676"/>
            <a:ext cx="1341841" cy="134184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A107B96-A76B-4B16-9E26-7FAC3CA8E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01" y="4674539"/>
            <a:ext cx="1510546" cy="151054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8202AE-5F95-4B6A-9BD9-24BCE8A84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895" y="3328243"/>
            <a:ext cx="1240604" cy="124060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A1305B4-D886-4AA0-A9EA-5A8420125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11" y="3135491"/>
            <a:ext cx="1596776" cy="1596776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AFBFACC8-3FA7-4EE8-BCC4-C1861D3ED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62" y="3328243"/>
            <a:ext cx="1240604" cy="1240604"/>
          </a:xfrm>
          <a:prstGeom prst="rect">
            <a:avLst/>
          </a:prstGeom>
        </p:spPr>
      </p:pic>
      <p:pic>
        <p:nvPicPr>
          <p:cNvPr id="18" name="Picture 1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09ED29D7-6805-4433-9C7E-28F17ABA31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71" y="1663943"/>
            <a:ext cx="1308128" cy="1308128"/>
          </a:xfrm>
          <a:prstGeom prst="rect">
            <a:avLst/>
          </a:prstGeom>
        </p:spPr>
      </p:pic>
      <p:pic>
        <p:nvPicPr>
          <p:cNvPr id="20" name="Picture 19" descr="A stop sign&#10;&#10;Description automatically generated">
            <a:extLst>
              <a:ext uri="{FF2B5EF4-FFF2-40B4-BE49-F238E27FC236}">
                <a16:creationId xmlns:a16="http://schemas.microsoft.com/office/drawing/2014/main" id="{DBEC8B0D-181F-4C51-9FCC-20228ABE9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889" y="1662203"/>
            <a:ext cx="1456577" cy="1398314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EFE9F64-4B9F-408D-A5C8-670B201D9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88" y="4803701"/>
            <a:ext cx="1307921" cy="13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DCAB-D357-4112-AE93-579CCC5E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04" y="449362"/>
            <a:ext cx="5146834" cy="1752599"/>
          </a:xfrm>
        </p:spPr>
        <p:txBody>
          <a:bodyPr/>
          <a:lstStyle/>
          <a:p>
            <a:r>
              <a:rPr lang="en-US" dirty="0"/>
              <a:t>Goals &amp; Projects I Worked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AC3F-E803-45E6-8F32-986B661A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91137"/>
            <a:ext cx="4905472" cy="3976099"/>
          </a:xfrm>
        </p:spPr>
        <p:txBody>
          <a:bodyPr>
            <a:normAutofit/>
          </a:bodyPr>
          <a:lstStyle/>
          <a:p>
            <a:r>
              <a:rPr lang="en-US" dirty="0"/>
              <a:t>Pathway Selection Algorithm</a:t>
            </a:r>
          </a:p>
          <a:p>
            <a:r>
              <a:rPr lang="en-US" dirty="0"/>
              <a:t>Appropriateness Algorithm</a:t>
            </a:r>
          </a:p>
          <a:p>
            <a:r>
              <a:rPr lang="en-US" dirty="0" err="1"/>
              <a:t>PowerBI</a:t>
            </a:r>
            <a:r>
              <a:rPr lang="en-US" dirty="0"/>
              <a:t> Embedded Frontend</a:t>
            </a:r>
          </a:p>
          <a:p>
            <a:pPr lvl="1"/>
            <a:r>
              <a:rPr lang="en-US" dirty="0" err="1"/>
              <a:t>PowerBI</a:t>
            </a:r>
            <a:r>
              <a:rPr lang="en-US" dirty="0"/>
              <a:t> Embedded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C# Function App</a:t>
            </a:r>
          </a:p>
          <a:p>
            <a:r>
              <a:rPr lang="en-US" dirty="0"/>
              <a:t>Pain Alerts</a:t>
            </a:r>
          </a:p>
          <a:p>
            <a:r>
              <a:rPr lang="en-US" dirty="0"/>
              <a:t>Patient Search </a:t>
            </a:r>
            <a:r>
              <a:rPr lang="en-US" dirty="0" err="1"/>
              <a:t>PowerApp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1CB24-68AF-4ED0-B8AE-E105E97E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49" y="283959"/>
            <a:ext cx="3772658" cy="2148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900B18B-8B29-40A4-AFFD-8C2D4C7A0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49" y="2625504"/>
            <a:ext cx="3772658" cy="1426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2FF250-D3A7-4A33-A668-424B58E4B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49" y="4363493"/>
            <a:ext cx="3775062" cy="2045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55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2E2C-36CC-46F2-8AAB-20C6F9EF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819" y="644756"/>
            <a:ext cx="10018713" cy="1752599"/>
          </a:xfrm>
        </p:spPr>
        <p:txBody>
          <a:bodyPr/>
          <a:lstStyle/>
          <a:p>
            <a:r>
              <a:rPr lang="en-US" dirty="0"/>
              <a:t>Project Planning Methods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B6E7C2C-57C1-4921-8F11-4B7DE08F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644756"/>
            <a:ext cx="2907582" cy="5568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66BD5-8540-4A70-817C-27175194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82" y="2694187"/>
            <a:ext cx="6847895" cy="35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6B57-54BB-4839-A5E8-44B7F34D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15931"/>
            <a:ext cx="10018713" cy="1752599"/>
          </a:xfrm>
        </p:spPr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4567-00B8-4586-974D-36CF3980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68530"/>
            <a:ext cx="5731739" cy="3124201"/>
          </a:xfrm>
        </p:spPr>
        <p:txBody>
          <a:bodyPr/>
          <a:lstStyle/>
          <a:p>
            <a:r>
              <a:rPr lang="en-US" dirty="0"/>
              <a:t>Azure Cloud Services</a:t>
            </a:r>
          </a:p>
          <a:p>
            <a:r>
              <a:rPr lang="en-US" dirty="0"/>
              <a:t>Coding in a production environment</a:t>
            </a:r>
          </a:p>
          <a:p>
            <a:r>
              <a:rPr lang="en-US" dirty="0"/>
              <a:t>Working with a small team</a:t>
            </a:r>
          </a:p>
          <a:p>
            <a:r>
              <a:rPr lang="en-US" dirty="0"/>
              <a:t>Understanding stakeholder requirements</a:t>
            </a:r>
          </a:p>
          <a:p>
            <a:r>
              <a:rPr lang="en-US" dirty="0"/>
              <a:t>Prototyping</a:t>
            </a:r>
          </a:p>
          <a:p>
            <a:r>
              <a:rPr lang="en-US" dirty="0"/>
              <a:t>Code for changeability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9C2EAB-2477-47ED-8B4C-91F3F277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04" y="4450521"/>
            <a:ext cx="5506218" cy="2105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6D31E6-5F12-40FF-BDAB-A8C780334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t="31807" r="16850" b="24283"/>
          <a:stretch/>
        </p:blipFill>
        <p:spPr>
          <a:xfrm>
            <a:off x="7744400" y="1987720"/>
            <a:ext cx="3758622" cy="2105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691237-40F3-4553-AF47-A4C41BB06625}"/>
              </a:ext>
            </a:extLst>
          </p:cNvPr>
          <p:cNvSpPr/>
          <p:nvPr/>
        </p:nvSpPr>
        <p:spPr>
          <a:xfrm>
            <a:off x="9121140" y="3040380"/>
            <a:ext cx="10439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D24E-0CD2-4CC2-A76C-5229A931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8124"/>
            <a:ext cx="10018713" cy="1752599"/>
          </a:xfrm>
        </p:spPr>
        <p:txBody>
          <a:bodyPr/>
          <a:lstStyle/>
          <a:p>
            <a:r>
              <a:rPr lang="en-US" dirty="0"/>
              <a:t>Useful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619-87CB-4966-8600-7A523B4B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83"/>
            <a:ext cx="10018713" cy="4137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436 – Cloud Computing</a:t>
            </a:r>
          </a:p>
          <a:p>
            <a:pPr lvl="1"/>
            <a:r>
              <a:rPr lang="en-US" dirty="0"/>
              <a:t>Knowledge of cloud services such as Azure, AWS</a:t>
            </a:r>
          </a:p>
          <a:p>
            <a:r>
              <a:rPr lang="en-US" dirty="0"/>
              <a:t>CSS 342/343 – Data Structures in Algorithms </a:t>
            </a:r>
          </a:p>
          <a:p>
            <a:pPr lvl="1"/>
            <a:r>
              <a:rPr lang="en-US" dirty="0"/>
              <a:t>Programming fundamentals and knowledge in strongly typed languages</a:t>
            </a:r>
          </a:p>
          <a:p>
            <a:r>
              <a:rPr lang="en-US" dirty="0"/>
              <a:t>CSS 370 – Analysis and Design</a:t>
            </a:r>
          </a:p>
          <a:p>
            <a:r>
              <a:rPr lang="en-US" dirty="0"/>
              <a:t>CSS 360 – Software Engineering</a:t>
            </a:r>
          </a:p>
          <a:p>
            <a:pPr lvl="1"/>
            <a:r>
              <a:rPr lang="en-US" dirty="0"/>
              <a:t>Agile methodologies</a:t>
            </a:r>
          </a:p>
          <a:p>
            <a:r>
              <a:rPr lang="en-US" dirty="0"/>
              <a:t>CSS 475 – Database Systems</a:t>
            </a:r>
          </a:p>
          <a:p>
            <a:pPr lvl="1"/>
            <a:r>
              <a:rPr lang="en-US" dirty="0"/>
              <a:t>Modeling relational databases</a:t>
            </a:r>
          </a:p>
          <a:p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BBAA8AF-1DE4-46D5-BA8B-2D84E42D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49" y="3877035"/>
            <a:ext cx="1911193" cy="19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1A942A-9ECC-440A-8B6F-265761F2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173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Internship at The SwiftPath Program</vt:lpstr>
      <vt:lpstr>Company Overview</vt:lpstr>
      <vt:lpstr>Technologies Used</vt:lpstr>
      <vt:lpstr>Goals &amp; Projects I Worked On</vt:lpstr>
      <vt:lpstr>Project Planning Methods</vt:lpstr>
      <vt:lpstr>What I learned</vt:lpstr>
      <vt:lpstr>Useful Courses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The SwiftPath Program</dc:title>
  <dc:creator>Pranav Sakthivel</dc:creator>
  <cp:lastModifiedBy>Pranav Sakthivel</cp:lastModifiedBy>
  <cp:revision>6</cp:revision>
  <dcterms:created xsi:type="dcterms:W3CDTF">2020-03-17T05:11:08Z</dcterms:created>
  <dcterms:modified xsi:type="dcterms:W3CDTF">2020-03-17T06:35:34Z</dcterms:modified>
</cp:coreProperties>
</file>