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ncode Sans Black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Light-regular.fntdata"/><Relationship Id="rId21" Type="http://schemas.openxmlformats.org/officeDocument/2006/relationships/font" Target="fonts/EncodeSansBlack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8bccb1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8bccb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8bccb1a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818bccb1a1_2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922b787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922b78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8bccb1a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8bccb1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8bccb1a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8bccb1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922b787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922b78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8bccb1a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8bccb1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8bccb1a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8bccb1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8bccb1a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8bccb1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922b787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922b78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8bccb1a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8bccb1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8bccb1a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8bccb1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8bccb1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18bccb1a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8bccb1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818bccb1a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8607"/>
            <a:ext cx="2416272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644993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>
            <p:ph idx="2" type="chart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257" y="4690423"/>
            <a:ext cx="3767328" cy="2113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709" y="4690423"/>
            <a:ext cx="3767327" cy="21139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447923" y="371510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90423"/>
            <a:ext cx="3767327" cy="21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>
            <p:ph idx="2" type="chart"/>
          </p:nvPr>
        </p:nvSpPr>
        <p:spPr>
          <a:xfrm>
            <a:off x="447923" y="1724977"/>
            <a:ext cx="81846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709" y="4690423"/>
            <a:ext cx="3767327" cy="21139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703" y="4690423"/>
            <a:ext cx="3767328" cy="21139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43" name="Google Shape;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4" y="4690423"/>
            <a:ext cx="3767328" cy="21139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Privacy-Preserving Mobile Video Sharing using Fully Homomorphic Encryption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FHE Workflow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74" y="1363625"/>
            <a:ext cx="6741249" cy="31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Used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47925" y="1730675"/>
            <a:ext cx="39909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&gt; 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PySEAL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SciPy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Hachoir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&gt;  Kivy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&gt;  Firebase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Authentication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Realtime Database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25" y="1312596"/>
            <a:ext cx="3364968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475" y="3458050"/>
            <a:ext cx="3043274" cy="1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250" y="2328450"/>
            <a:ext cx="2259175" cy="11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60375" y="644999"/>
            <a:ext cx="7023600" cy="231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Similarity of Simultaneous Observation (SSO) has more applications beyond detecting hidden cameras.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Fully homomorphic encryption allows complex operations on encrypted data without compromising the privacy of the data.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&gt;"/>
            </a:pPr>
            <a:r>
              <a:rPr lang="en-US" sz="1800"/>
              <a:t>Proof of Presence Video Sharing (PoP-Share) is a possible method to verify co-presence and securely share videos between users.</a:t>
            </a:r>
            <a:endParaRPr sz="1800"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7784" lvl="0" marL="557784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1800"/>
              <a:t>Wu, Kevin and Brent Lagesse (2019, January). </a:t>
            </a:r>
            <a:r>
              <a:rPr b="0" i="1" lang="en-US" sz="1800"/>
              <a:t>Do You See What I See? Detecting Hidden Streaming Cameras Through Similarity of Simultaneous Observation.</a:t>
            </a:r>
            <a:r>
              <a:rPr b="0" lang="en-US" sz="1800"/>
              <a:t> Retrieved from https://faculty.washington.edu/lagesse/publications/SSO.pdf</a:t>
            </a:r>
            <a:endParaRPr b="0" sz="1800"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Utsav Goswami - </a:t>
            </a:r>
            <a:r>
              <a:rPr b="0" lang="en-US"/>
              <a:t>Undergraduate researcher</a:t>
            </a:r>
            <a:endParaRPr b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Kevin Wang - </a:t>
            </a:r>
            <a:r>
              <a:rPr b="0" lang="en-US"/>
              <a:t>Undergraduate researcher</a:t>
            </a:r>
            <a:endParaRPr b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Gabriel Nguyen - </a:t>
            </a:r>
            <a:r>
              <a:rPr b="0" lang="en-US"/>
              <a:t>Graduate researcher</a:t>
            </a:r>
            <a:endParaRPr b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Brent Lagesse - </a:t>
            </a:r>
            <a:r>
              <a:rPr b="0" lang="en-US"/>
              <a:t>Associate professor, researcher</a:t>
            </a:r>
            <a:endParaRPr b="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P</a:t>
            </a:r>
            <a:r>
              <a:rPr lang="en-US" sz="1800"/>
              <a:t>eople want to share videos of an event, but only to </a:t>
            </a:r>
            <a:r>
              <a:rPr lang="en-US" sz="1800"/>
              <a:t>certain </a:t>
            </a:r>
            <a:r>
              <a:rPr lang="en-US" sz="1800"/>
              <a:t>people who were co-present at the event.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Need a method for proving co-presence without revealing information.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Compare two videos without revealing the contents of either video.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&gt;"/>
            </a:pPr>
            <a:r>
              <a:rPr lang="en-US" sz="1800"/>
              <a:t>Similarity of Simultaneous Observation (SSO) technique for detecting hidden webcams.</a:t>
            </a:r>
            <a:endParaRPr sz="18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E</a:t>
            </a:r>
            <a:r>
              <a:rPr lang="en-US"/>
              <a:t>nhance the ability for users to share videos with people, but only if those people were co-present when the video was taken.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Preserve data privacy while verifying co-presence.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47925" y="1527251"/>
            <a:ext cx="8197200" cy="26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Alice and Bob attend a party, but did not see each other there.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Both Alice and Bob take videos of the festivities.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Later, Alice is looking for videos of the party to make a collage.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Bob does not want to send the video if she was not at the party.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Bob checks if Alice has proof of her co-presence.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If Alice has sufficient proof, Bob can choose to send the video.</a:t>
            </a:r>
            <a:endParaRPr b="0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0" lang="en-US" sz="1800"/>
              <a:t>Bob does not need to see Alice’s video to confirm this.</a:t>
            </a:r>
            <a:endParaRPr b="0" sz="1800"/>
          </a:p>
          <a:p>
            <a: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b="0" lang="en-US" sz="1800"/>
              <a:t>Alice’s video is still private.</a:t>
            </a:r>
            <a:endParaRPr b="0" sz="18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47925" y="1730678"/>
            <a:ext cx="8197200" cy="31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Similarity of Simultaneous Observation (SSO)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0" lang="en-US" sz="1600"/>
              <a:t>Algorithms to determine if two videos are of the same scene at the same time.</a:t>
            </a:r>
            <a:endParaRPr b="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0" lang="en-US" sz="1600"/>
              <a:t>Kullback-Liebler Divergence (KLD)</a:t>
            </a:r>
            <a:endParaRPr b="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0" lang="en-US" sz="1600"/>
              <a:t>Other options: Bhattacharyya coefficient, Cramer distance, ML model</a:t>
            </a:r>
            <a:endParaRPr b="0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US" sz="1800"/>
              <a:t>Fully Homomorphic Encryption (FHE)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0" lang="en-US" sz="1600"/>
              <a:t>Allows execution of algorithms on encrypted data without decrypting.</a:t>
            </a:r>
            <a:endParaRPr b="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0" lang="en-US" sz="1600"/>
              <a:t>Many functions not available under an FHE cryptosystem.</a:t>
            </a:r>
            <a:endParaRPr b="0" sz="16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Proof of Presence Video Sharing (PoP-Share)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Encrypt data and send with context</a:t>
            </a:r>
            <a:endParaRPr b="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Compute similarity</a:t>
            </a:r>
            <a:endParaRPr b="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Return results</a:t>
            </a:r>
            <a:endParaRPr b="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Decrypt and decide</a:t>
            </a:r>
            <a:endParaRPr b="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Send video</a:t>
            </a:r>
            <a:endParaRPr b="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FHE Workflow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446"/>
            <a:ext cx="8839202" cy="11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FHE Workflow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558"/>
            <a:ext cx="8839200" cy="249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