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24AB76B3-295B-4F60-BA9C-3B4D41A91749}">
          <p14:sldIdLst>
            <p14:sldId id="256"/>
            <p14:sldId id="257"/>
            <p14:sldId id="258"/>
            <p14:sldId id="259"/>
            <p14:sldId id="260"/>
          </p14:sldIdLst>
        </p14:section>
        <p14:section name="Section sans titre" id="{BC16F656-4EF7-493F-80E6-1C4BECBA79CD}">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3" autoAdjust="0"/>
    <p:restoredTop sz="94660"/>
  </p:normalViewPr>
  <p:slideViewPr>
    <p:cSldViewPr snapToGrid="0">
      <p:cViewPr varScale="1">
        <p:scale>
          <a:sx n="75" d="100"/>
          <a:sy n="75" d="100"/>
        </p:scale>
        <p:origin x="49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smtClean="0"/>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10/5/2023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smtClean="0"/>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10/5/2023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10/5/2023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10/5/2023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810491" y="1122363"/>
            <a:ext cx="10848109" cy="1433801"/>
          </a:xfrm>
        </p:spPr>
        <p:txBody>
          <a:bodyPr/>
          <a:lstStyle/>
          <a:p>
            <a:r>
              <a:rPr lang="fr-FR" dirty="0" smtClean="0"/>
              <a:t>BONJOUR MES DAMES ET MONSIEURS</a:t>
            </a:r>
            <a:endParaRPr lang="fr-FR" dirty="0"/>
          </a:p>
        </p:txBody>
      </p:sp>
      <p:sp>
        <p:nvSpPr>
          <p:cNvPr id="3" name="Sous-titre 2"/>
          <p:cNvSpPr>
            <a:spLocks noGrp="1"/>
          </p:cNvSpPr>
          <p:nvPr>
            <p:ph type="subTitle" idx="1"/>
          </p:nvPr>
        </p:nvSpPr>
        <p:spPr>
          <a:xfrm>
            <a:off x="1309255" y="2930235"/>
            <a:ext cx="10349345" cy="3345873"/>
          </a:xfrm>
        </p:spPr>
        <p:txBody>
          <a:bodyPr>
            <a:noAutofit/>
          </a:bodyPr>
          <a:lstStyle/>
          <a:p>
            <a:r>
              <a:rPr lang="fr-FR" sz="2800" dirty="0" smtClean="0">
                <a:latin typeface="Georgia" panose="02040502050405020303" pitchFamily="18" charset="0"/>
              </a:rPr>
              <a:t>Dans ce travail nous allons présenter les travaux dont nous avons effectuez en menant une recherche sur les hôpitaux qui prend en charger les sensibilisation et les traitement de la lutte contre les épidémies et les pandémies dans la ville de Goma.</a:t>
            </a:r>
            <a:endParaRPr lang="fr-FR" sz="2800" dirty="0">
              <a:latin typeface="Georgia" panose="02040502050405020303" pitchFamily="18" charset="0"/>
            </a:endParaRPr>
          </a:p>
        </p:txBody>
      </p:sp>
    </p:spTree>
    <p:extLst>
      <p:ext uri="{BB962C8B-B14F-4D97-AF65-F5344CB8AC3E}">
        <p14:creationId xmlns:p14="http://schemas.microsoft.com/office/powerpoint/2010/main" val="2353587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 y="1"/>
            <a:ext cx="11950700" cy="6608618"/>
          </a:xfrm>
        </p:spPr>
        <p:txBody>
          <a:bodyPr>
            <a:normAutofit/>
          </a:bodyPr>
          <a:lstStyle/>
          <a:p>
            <a:pPr algn="ctr"/>
            <a:endParaRPr lang="fr-FR" sz="4400" dirty="0">
              <a:latin typeface="Georgia" panose="02040502050405020303" pitchFamily="18" charset="0"/>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0" y="0"/>
            <a:ext cx="6057900" cy="6858000"/>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6800" y="-249381"/>
            <a:ext cx="5892800" cy="6857999"/>
          </a:xfrm>
          <a:prstGeom prst="rect">
            <a:avLst/>
          </a:prstGeom>
        </p:spPr>
      </p:pic>
    </p:spTree>
    <p:extLst>
      <p:ext uri="{BB962C8B-B14F-4D97-AF65-F5344CB8AC3E}">
        <p14:creationId xmlns:p14="http://schemas.microsoft.com/office/powerpoint/2010/main" val="344762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CRITIQUE ET PRESENTATION DES TRAVAUX FAITES</a:t>
            </a:r>
            <a:endParaRPr lang="fr-FR" dirty="0"/>
          </a:p>
        </p:txBody>
      </p:sp>
      <p:sp>
        <p:nvSpPr>
          <p:cNvPr id="3" name="Espace réservé du contenu 2"/>
          <p:cNvSpPr>
            <a:spLocks noGrp="1"/>
          </p:cNvSpPr>
          <p:nvPr>
            <p:ph sz="half" idx="1"/>
          </p:nvPr>
        </p:nvSpPr>
        <p:spPr/>
        <p:txBody>
          <a:bodyPr/>
          <a:lstStyle/>
          <a:p>
            <a:r>
              <a:rPr lang="fr-FR" dirty="0" smtClean="0"/>
              <a:t>Travaux faites</a:t>
            </a:r>
          </a:p>
          <a:p>
            <a:r>
              <a:rPr lang="fr-FR" dirty="0" smtClean="0"/>
              <a:t>-nous avons conçus une cartes Arc GIS </a:t>
            </a:r>
          </a:p>
          <a:p>
            <a:r>
              <a:rPr lang="fr-FR" dirty="0" smtClean="0"/>
              <a:t>-Nous avons effectuer un Dashboard Power BI</a:t>
            </a:r>
          </a:p>
          <a:p>
            <a:r>
              <a:rPr lang="fr-FR" dirty="0" smtClean="0"/>
              <a:t>Et une carte ArcGIS</a:t>
            </a:r>
            <a:endParaRPr lang="fr-FR" dirty="0"/>
          </a:p>
        </p:txBody>
      </p:sp>
      <p:sp>
        <p:nvSpPr>
          <p:cNvPr id="4" name="Espace réservé du contenu 3"/>
          <p:cNvSpPr>
            <a:spLocks noGrp="1"/>
          </p:cNvSpPr>
          <p:nvPr>
            <p:ph sz="half" idx="2"/>
          </p:nvPr>
        </p:nvSpPr>
        <p:spPr/>
        <p:txBody>
          <a:bodyPr/>
          <a:lstStyle/>
          <a:p>
            <a:r>
              <a:rPr lang="fr-FR" dirty="0" smtClean="0"/>
              <a:t>Voici les critique que nous allons présenter dans la suite de cette rapport:</a:t>
            </a:r>
          </a:p>
          <a:p>
            <a:r>
              <a:rPr lang="fr-FR" dirty="0" smtClean="0"/>
              <a:t>-la distance</a:t>
            </a:r>
          </a:p>
          <a:p>
            <a:r>
              <a:rPr lang="fr-FR" dirty="0" smtClean="0"/>
              <a:t>-la population</a:t>
            </a:r>
          </a:p>
          <a:p>
            <a:r>
              <a:rPr lang="fr-FR" dirty="0" smtClean="0"/>
              <a:t>-Orientation </a:t>
            </a:r>
            <a:r>
              <a:rPr lang="fr-FR" dirty="0" err="1" smtClean="0"/>
              <a:t>ambilatoire</a:t>
            </a:r>
            <a:endParaRPr lang="fr-FR" dirty="0"/>
          </a:p>
        </p:txBody>
      </p:sp>
    </p:spTree>
    <p:extLst>
      <p:ext uri="{BB962C8B-B14F-4D97-AF65-F5344CB8AC3E}">
        <p14:creationId xmlns:p14="http://schemas.microsoft.com/office/powerpoint/2010/main" val="3109507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56" y="609600"/>
            <a:ext cx="9905955" cy="5575300"/>
          </a:xfrm>
        </p:spPr>
        <p:txBody>
          <a:bodyPr>
            <a:normAutofit/>
          </a:bodyPr>
          <a:lstStyle/>
          <a:p>
            <a:r>
              <a:rPr lang="fr-FR" sz="2800" dirty="0">
                <a:latin typeface="Georgia" panose="02040502050405020303" pitchFamily="18" charset="0"/>
              </a:rPr>
              <a:t>Dans cette carte nous avons pu réaliser</a:t>
            </a:r>
            <a:br>
              <a:rPr lang="fr-FR" sz="2800" dirty="0">
                <a:latin typeface="Georgia" panose="02040502050405020303" pitchFamily="18" charset="0"/>
              </a:rPr>
            </a:br>
            <a:r>
              <a:rPr lang="fr-FR" sz="2800" dirty="0">
                <a:latin typeface="Georgia" panose="02040502050405020303" pitchFamily="18" charset="0"/>
              </a:rPr>
              <a:t>Nombre d’hôpitaux par quartier</a:t>
            </a:r>
            <a:br>
              <a:rPr lang="fr-FR" sz="2800" dirty="0">
                <a:latin typeface="Georgia" panose="02040502050405020303" pitchFamily="18" charset="0"/>
              </a:rPr>
            </a:br>
            <a:r>
              <a:rPr lang="fr-FR" sz="2800" dirty="0">
                <a:latin typeface="Georgia" panose="02040502050405020303" pitchFamily="18" charset="0"/>
              </a:rPr>
              <a:t>Les requêtes python qui permet de lister les quartiers et les hôpitaux selon l’ordre alphabétique.</a:t>
            </a:r>
            <a:br>
              <a:rPr lang="fr-FR" sz="2800" dirty="0">
                <a:latin typeface="Georgia" panose="02040502050405020303" pitchFamily="18" charset="0"/>
              </a:rPr>
            </a:br>
            <a:r>
              <a:rPr lang="fr-FR" sz="2800" dirty="0">
                <a:latin typeface="Georgia" panose="02040502050405020303" pitchFamily="18" charset="0"/>
              </a:rPr>
              <a:t>Apres les constant nous avons remarques que les quartier se trouvant dans la communes de KARISIMBI semble être avoir moins d’hôpitaux que la commune de Goma.</a:t>
            </a:r>
            <a:br>
              <a:rPr lang="fr-FR" sz="2800" dirty="0">
                <a:latin typeface="Georgia" panose="02040502050405020303" pitchFamily="18" charset="0"/>
              </a:rPr>
            </a:br>
            <a:endParaRPr lang="fr-FR" sz="2800" dirty="0">
              <a:latin typeface="Georgia" panose="02040502050405020303" pitchFamily="18" charset="0"/>
            </a:endParaRPr>
          </a:p>
        </p:txBody>
      </p:sp>
    </p:spTree>
    <p:extLst>
      <p:ext uri="{BB962C8B-B14F-4D97-AF65-F5344CB8AC3E}">
        <p14:creationId xmlns:p14="http://schemas.microsoft.com/office/powerpoint/2010/main" val="1144574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2" y="618518"/>
            <a:ext cx="10631487" cy="5934682"/>
          </a:xfrm>
        </p:spPr>
        <p:txBody>
          <a:bodyPr>
            <a:normAutofit/>
          </a:bodyPr>
          <a:lstStyle/>
          <a:p>
            <a:r>
              <a:rPr lang="fr-FR" sz="2800" dirty="0"/>
              <a:t>2. </a:t>
            </a:r>
            <a:r>
              <a:rPr lang="fr-FR" sz="2800" b="1" dirty="0"/>
              <a:t>power </a:t>
            </a:r>
            <a:r>
              <a:rPr lang="fr-FR" sz="2800" b="1" dirty="0" smtClean="0"/>
              <a:t>BI</a:t>
            </a:r>
            <a:br>
              <a:rPr lang="fr-FR" sz="2800" b="1" dirty="0" smtClean="0"/>
            </a:br>
            <a:r>
              <a:rPr lang="fr-FR" sz="2800" dirty="0"/>
              <a:t/>
            </a:r>
            <a:br>
              <a:rPr lang="fr-FR" sz="2800" dirty="0"/>
            </a:br>
            <a:r>
              <a:rPr lang="fr-FR" sz="2800" dirty="0"/>
              <a:t>Ici nous avons créé un Dashboard par rapport à nos données et nous avons présenté quelques statistiques </a:t>
            </a:r>
            <a:br>
              <a:rPr lang="fr-FR" sz="2800" dirty="0"/>
            </a:br>
            <a:r>
              <a:rPr lang="fr-FR" sz="2800" dirty="0"/>
              <a:t>En se basant sur notre recherche nous avons constaté les éléments suivants</a:t>
            </a:r>
            <a:br>
              <a:rPr lang="fr-FR" sz="2800" dirty="0"/>
            </a:br>
            <a:r>
              <a:rPr lang="fr-FR" sz="2800" dirty="0"/>
              <a:t>Le quartier qui a plus d’hôpitaux c’est les volcans qui comprend 5 hôpitaux</a:t>
            </a:r>
            <a:br>
              <a:rPr lang="fr-FR" sz="2800" dirty="0"/>
            </a:br>
            <a:r>
              <a:rPr lang="fr-FR" sz="2800" dirty="0"/>
              <a:t>Le second c’est le quartier Keyser qui a 3hopitaux</a:t>
            </a:r>
            <a:br>
              <a:rPr lang="fr-FR" sz="2800" dirty="0"/>
            </a:br>
            <a:r>
              <a:rPr lang="fr-FR" sz="2800" dirty="0"/>
              <a:t>NB : Bien que ne nous avons pas p parcouru tous le quartier nous avons cas même illustrer au moins 60pourcents des hôpitaux qui prend en charges la sensibilisation et le traitement de la lutte contre les épidémies dans la ville de Goma</a:t>
            </a:r>
            <a:br>
              <a:rPr lang="fr-FR" sz="2800" dirty="0"/>
            </a:br>
            <a:endParaRPr lang="fr-FR" sz="2800" dirty="0"/>
          </a:p>
        </p:txBody>
      </p:sp>
    </p:spTree>
    <p:extLst>
      <p:ext uri="{BB962C8B-B14F-4D97-AF65-F5344CB8AC3E}">
        <p14:creationId xmlns:p14="http://schemas.microsoft.com/office/powerpoint/2010/main" val="42904847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199</TotalTime>
  <Words>263</Words>
  <Application>Microsoft Office PowerPoint</Application>
  <PresentationFormat>Grand écran</PresentationFormat>
  <Paragraphs>13</Paragraphs>
  <Slides>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vt:i4>
      </vt:variant>
    </vt:vector>
  </HeadingPairs>
  <TitlesOfParts>
    <vt:vector size="10" baseType="lpstr">
      <vt:lpstr>Arial</vt:lpstr>
      <vt:lpstr>Georgia</vt:lpstr>
      <vt:lpstr>Trebuchet MS</vt:lpstr>
      <vt:lpstr>Tw Cen MT</vt:lpstr>
      <vt:lpstr>Circuit</vt:lpstr>
      <vt:lpstr>BONJOUR MES DAMES ET MONSIEURS</vt:lpstr>
      <vt:lpstr>Présentation PowerPoint</vt:lpstr>
      <vt:lpstr>CRITIQUE ET PRESENTATION DES TRAVAUX FAITES</vt:lpstr>
      <vt:lpstr>Dans cette carte nous avons pu réaliser Nombre d’hôpitaux par quartier Les requêtes python qui permet de lister les quartiers et les hôpitaux selon l’ordre alphabétique. Apres les constant nous avons remarques que les quartier se trouvant dans la communes de KARISIMBI semble être avoir moins d’hôpitaux que la commune de Goma. </vt:lpstr>
      <vt:lpstr>2. power BI  Ici nous avons créé un Dashboard par rapport à nos données et nous avons présenté quelques statistiques  En se basant sur notre recherche nous avons constaté les éléments suivants Le quartier qui a plus d’hôpitaux c’est les volcans qui comprend 5 hôpitaux Le second c’est le quartier Keyser qui a 3hopitaux NB : Bien que ne nous avons pas p parcouru tous le quartier nous avons cas même illustrer au moins 60pourcents des hôpitaux qui prend en charges la sensibilisation et le traitement de la lutte contre les épidémies dans la ville de Goma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BONJOUR MES DAMES ET MONSIEURS</dc:title>
  <dc:creator>pis</dc:creator>
  <cp:lastModifiedBy>pis</cp:lastModifiedBy>
  <cp:revision>6</cp:revision>
  <dcterms:created xsi:type="dcterms:W3CDTF">2023-10-05T11:30:47Z</dcterms:created>
  <dcterms:modified xsi:type="dcterms:W3CDTF">2023-10-05T14:50:16Z</dcterms:modified>
</cp:coreProperties>
</file>